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4"/>
  </p:notesMasterIdLst>
  <p:sldIdLst>
    <p:sldId id="274" r:id="rId2"/>
    <p:sldId id="331" r:id="rId3"/>
    <p:sldId id="257" r:id="rId4"/>
    <p:sldId id="276" r:id="rId5"/>
    <p:sldId id="258" r:id="rId6"/>
    <p:sldId id="275" r:id="rId7"/>
    <p:sldId id="292" r:id="rId8"/>
    <p:sldId id="280" r:id="rId9"/>
    <p:sldId id="268" r:id="rId10"/>
    <p:sldId id="306" r:id="rId11"/>
    <p:sldId id="309" r:id="rId12"/>
    <p:sldId id="312" r:id="rId13"/>
    <p:sldId id="311" r:id="rId14"/>
    <p:sldId id="314" r:id="rId15"/>
    <p:sldId id="321" r:id="rId16"/>
    <p:sldId id="315" r:id="rId17"/>
    <p:sldId id="323" r:id="rId18"/>
    <p:sldId id="318" r:id="rId19"/>
    <p:sldId id="320" r:id="rId20"/>
    <p:sldId id="316" r:id="rId21"/>
    <p:sldId id="322" r:id="rId22"/>
    <p:sldId id="319" r:id="rId23"/>
    <p:sldId id="325" r:id="rId24"/>
    <p:sldId id="317" r:id="rId25"/>
    <p:sldId id="324" r:id="rId26"/>
    <p:sldId id="328" r:id="rId27"/>
    <p:sldId id="329" r:id="rId28"/>
    <p:sldId id="307" r:id="rId29"/>
    <p:sldId id="310" r:id="rId30"/>
    <p:sldId id="283" r:id="rId31"/>
    <p:sldId id="284" r:id="rId32"/>
    <p:sldId id="293" r:id="rId33"/>
    <p:sldId id="308" r:id="rId34"/>
    <p:sldId id="290" r:id="rId35"/>
    <p:sldId id="262" r:id="rId36"/>
    <p:sldId id="327" r:id="rId37"/>
    <p:sldId id="326" r:id="rId38"/>
    <p:sldId id="300" r:id="rId39"/>
    <p:sldId id="302" r:id="rId40"/>
    <p:sldId id="304" r:id="rId41"/>
    <p:sldId id="277" r:id="rId42"/>
    <p:sldId id="305" r:id="rId43"/>
  </p:sldIdLst>
  <p:sldSz cx="18288000" cy="10287000"/>
  <p:notesSz cx="6858000" cy="9144000"/>
  <p:embeddedFontLst>
    <p:embeddedFont>
      <p:font typeface="Aptos Narrow" panose="020B0004020202020204" pitchFamily="34" charset="0"/>
      <p:regular r:id="rId45"/>
      <p:bold r:id="rId46"/>
      <p:italic r:id="rId47"/>
      <p:boldItalic r:id="rId48"/>
    </p:embeddedFont>
    <p:embeddedFont>
      <p:font typeface="Arbutus Slab" panose="020F0502020204030204" pitchFamily="34" charset="0"/>
      <p:regular r:id="rId49"/>
      <p:bold r:id="rId50"/>
      <p:italic r:id="rId51"/>
      <p:boldItalic r:id="rId52"/>
    </p:embeddedFont>
    <p:embeddedFont>
      <p:font typeface="Archivo Narrow Bold" panose="020F0502020204030204" pitchFamily="34" charset="0"/>
      <p:regular r:id="rId53"/>
      <p:bold r:id="rId54"/>
      <p:italic r:id="rId55"/>
      <p:boldItalic r:id="rId56"/>
    </p:embeddedFont>
    <p:embeddedFont>
      <p:font typeface="Arial Nova Cond" panose="020B0506020202020204" pitchFamily="34" charset="0"/>
      <p:regular r:id="rId57"/>
      <p:bold r:id="rId58"/>
      <p:italic r:id="rId59"/>
      <p:boldItalic r:id="rId60"/>
    </p:embeddedFont>
    <p:embeddedFont>
      <p:font typeface="Arimo Bold" panose="020F0502020204030204" pitchFamily="34" charset="0"/>
      <p:regular r:id="rId61"/>
      <p:bold r:id="rId62"/>
      <p:italic r:id="rId63"/>
      <p:boldItalic r:id="rId64"/>
    </p:embeddedFont>
    <p:embeddedFont>
      <p:font typeface="Canva Sans" panose="020F0502020204030204" pitchFamily="34" charset="0"/>
      <p:regular r:id="rId65"/>
      <p:bold r:id="rId66"/>
      <p:italic r:id="rId67"/>
      <p:boldItalic r:id="rId68"/>
    </p:embeddedFont>
    <p:embeddedFont>
      <p:font typeface="Century Gothic" panose="020B0502020202020204" pitchFamily="34" charset="0"/>
      <p:regular r:id="rId69"/>
      <p:bold r:id="rId70"/>
      <p:italic r:id="rId71"/>
      <p:boldItalic r:id="rId72"/>
    </p:embeddedFont>
    <p:embeddedFont>
      <p:font typeface="Francois One" panose="020F0502020204030204" pitchFamily="34" charset="0"/>
      <p:regular r:id="rId73"/>
      <p:bold r:id="rId74"/>
      <p:italic r:id="rId75"/>
      <p:boldItalic r:id="rId76"/>
    </p:embeddedFont>
    <p:embeddedFont>
      <p:font typeface="ITC Avant Garde Gothic" panose="020B0502020202020204" pitchFamily="34" charset="77"/>
      <p:regular r:id="rId77"/>
    </p:embeddedFont>
    <p:embeddedFont>
      <p:font typeface="ITC Avant Garde Gothic Bold" panose="020B0802020202020204" pitchFamily="34" charset="77"/>
      <p:regular r:id="rId78"/>
      <p:bold r:id="rId79"/>
    </p:embeddedFont>
    <p:embeddedFont>
      <p:font typeface="ITC Souvenir Light" panose="020F0502020204030204" pitchFamily="34" charset="0"/>
      <p:regular r:id="rId80"/>
      <p:bold r:id="rId81"/>
      <p:italic r:id="rId82"/>
      <p:boldItalic r:id="rId83"/>
    </p:embeddedFont>
    <p:embeddedFont>
      <p:font typeface="Open Sauce Bold" panose="020B0604020202020204" pitchFamily="34" charset="0"/>
      <p:regular r:id="rId84"/>
    </p:embeddedFont>
    <p:embeddedFont>
      <p:font typeface="Poppins" pitchFamily="2" charset="77"/>
      <p:regular r:id="rId85"/>
      <p:bold r:id="rId86"/>
      <p:italic r:id="rId87"/>
      <p:boldItalic r:id="rId88"/>
    </p:embeddedFont>
    <p:embeddedFont>
      <p:font typeface="Poppins Bold" pitchFamily="2" charset="77"/>
      <p:regular r:id="rId89"/>
      <p:bold r:id="rId9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AA01"/>
    <a:srgbClr val="115A31"/>
    <a:srgbClr val="C7FF2E"/>
    <a:srgbClr val="6DBC23"/>
    <a:srgbClr val="3C820C"/>
    <a:srgbClr val="FF3333"/>
    <a:srgbClr val="285508"/>
    <a:srgbClr val="C0FF2C"/>
    <a:srgbClr val="78C74F"/>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524" autoAdjust="0"/>
    <p:restoredTop sz="93401" autoAdjust="0"/>
  </p:normalViewPr>
  <p:slideViewPr>
    <p:cSldViewPr>
      <p:cViewPr varScale="1">
        <p:scale>
          <a:sx n="79" d="100"/>
          <a:sy n="79" d="100"/>
        </p:scale>
        <p:origin x="784" y="172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font" Target="fonts/font3.fntdata"/><Relationship Id="rId63" Type="http://schemas.openxmlformats.org/officeDocument/2006/relationships/font" Target="fonts/font19.fntdata"/><Relationship Id="rId68" Type="http://schemas.openxmlformats.org/officeDocument/2006/relationships/font" Target="fonts/font24.fntdata"/><Relationship Id="rId84" Type="http://schemas.openxmlformats.org/officeDocument/2006/relationships/font" Target="fonts/font40.fntdata"/><Relationship Id="rId89" Type="http://schemas.openxmlformats.org/officeDocument/2006/relationships/font" Target="fonts/font45.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font" Target="fonts/font9.fntdata"/><Relationship Id="rId58" Type="http://schemas.openxmlformats.org/officeDocument/2006/relationships/font" Target="fonts/font14.fntdata"/><Relationship Id="rId74" Type="http://schemas.openxmlformats.org/officeDocument/2006/relationships/font" Target="fonts/font30.fntdata"/><Relationship Id="rId79" Type="http://schemas.openxmlformats.org/officeDocument/2006/relationships/font" Target="fonts/font35.fntdata"/><Relationship Id="rId5" Type="http://schemas.openxmlformats.org/officeDocument/2006/relationships/slide" Target="slides/slide4.xml"/><Relationship Id="rId90" Type="http://schemas.openxmlformats.org/officeDocument/2006/relationships/font" Target="fonts/font46.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font" Target="fonts/font4.fntdata"/><Relationship Id="rId64" Type="http://schemas.openxmlformats.org/officeDocument/2006/relationships/font" Target="fonts/font20.fntdata"/><Relationship Id="rId69" Type="http://schemas.openxmlformats.org/officeDocument/2006/relationships/font" Target="fonts/font25.fntdata"/><Relationship Id="rId8" Type="http://schemas.openxmlformats.org/officeDocument/2006/relationships/slide" Target="slides/slide7.xml"/><Relationship Id="rId51" Type="http://schemas.openxmlformats.org/officeDocument/2006/relationships/font" Target="fonts/font7.fntdata"/><Relationship Id="rId72" Type="http://schemas.openxmlformats.org/officeDocument/2006/relationships/font" Target="fonts/font28.fntdata"/><Relationship Id="rId80" Type="http://schemas.openxmlformats.org/officeDocument/2006/relationships/font" Target="fonts/font36.fntdata"/><Relationship Id="rId85" Type="http://schemas.openxmlformats.org/officeDocument/2006/relationships/font" Target="fonts/font41.fntdata"/><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2.fntdata"/><Relationship Id="rId59" Type="http://schemas.openxmlformats.org/officeDocument/2006/relationships/font" Target="fonts/font15.fntdata"/><Relationship Id="rId67" Type="http://schemas.openxmlformats.org/officeDocument/2006/relationships/font" Target="fonts/font23.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0.fntdata"/><Relationship Id="rId62" Type="http://schemas.openxmlformats.org/officeDocument/2006/relationships/font" Target="fonts/font18.fntdata"/><Relationship Id="rId70" Type="http://schemas.openxmlformats.org/officeDocument/2006/relationships/font" Target="fonts/font26.fntdata"/><Relationship Id="rId75" Type="http://schemas.openxmlformats.org/officeDocument/2006/relationships/font" Target="fonts/font31.fntdata"/><Relationship Id="rId83" Type="http://schemas.openxmlformats.org/officeDocument/2006/relationships/font" Target="fonts/font39.fntdata"/><Relationship Id="rId88" Type="http://schemas.openxmlformats.org/officeDocument/2006/relationships/font" Target="fonts/font44.fntdata"/><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5.fntdata"/><Relationship Id="rId57" Type="http://schemas.openxmlformats.org/officeDocument/2006/relationships/font" Target="fonts/font13.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openxmlformats.org/officeDocument/2006/relationships/font" Target="fonts/font8.fntdata"/><Relationship Id="rId60" Type="http://schemas.openxmlformats.org/officeDocument/2006/relationships/font" Target="fonts/font16.fntdata"/><Relationship Id="rId65" Type="http://schemas.openxmlformats.org/officeDocument/2006/relationships/font" Target="fonts/font21.fntdata"/><Relationship Id="rId73" Type="http://schemas.openxmlformats.org/officeDocument/2006/relationships/font" Target="fonts/font29.fntdata"/><Relationship Id="rId78" Type="http://schemas.openxmlformats.org/officeDocument/2006/relationships/font" Target="fonts/font34.fntdata"/><Relationship Id="rId81" Type="http://schemas.openxmlformats.org/officeDocument/2006/relationships/font" Target="fonts/font37.fntdata"/><Relationship Id="rId86" Type="http://schemas.openxmlformats.org/officeDocument/2006/relationships/font" Target="fonts/font42.fntdata"/><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font" Target="fonts/font6.fntdata"/><Relationship Id="rId55" Type="http://schemas.openxmlformats.org/officeDocument/2006/relationships/font" Target="fonts/font11.fntdata"/><Relationship Id="rId76" Type="http://schemas.openxmlformats.org/officeDocument/2006/relationships/font" Target="fonts/font32.fntdata"/><Relationship Id="rId7" Type="http://schemas.openxmlformats.org/officeDocument/2006/relationships/slide" Target="slides/slide6.xml"/><Relationship Id="rId71" Type="http://schemas.openxmlformats.org/officeDocument/2006/relationships/font" Target="fonts/font27.fntdata"/><Relationship Id="rId92"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font" Target="fonts/font1.fntdata"/><Relationship Id="rId66" Type="http://schemas.openxmlformats.org/officeDocument/2006/relationships/font" Target="fonts/font22.fntdata"/><Relationship Id="rId87" Type="http://schemas.openxmlformats.org/officeDocument/2006/relationships/font" Target="fonts/font43.fntdata"/><Relationship Id="rId61" Type="http://schemas.openxmlformats.org/officeDocument/2006/relationships/font" Target="fonts/font17.fntdata"/><Relationship Id="rId82" Type="http://schemas.openxmlformats.org/officeDocument/2006/relationships/font" Target="fonts/font38.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font" Target="fonts/font12.fntdata"/><Relationship Id="rId77" Type="http://schemas.openxmlformats.org/officeDocument/2006/relationships/font" Target="fonts/font3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1CF434-2945-45EE-A26B-4283B03D3980}" type="datetimeFigureOut">
              <a:rPr lang="en-IN" smtClean="0"/>
              <a:t>04/02/26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AC8224-CBA0-41D1-9E8F-95AF6BCD73C2}" type="slidenum">
              <a:rPr lang="en-IN" smtClean="0"/>
              <a:t>‹#›</a:t>
            </a:fld>
            <a:endParaRPr lang="en-IN"/>
          </a:p>
        </p:txBody>
      </p:sp>
    </p:spTree>
    <p:extLst>
      <p:ext uri="{BB962C8B-B14F-4D97-AF65-F5344CB8AC3E}">
        <p14:creationId xmlns:p14="http://schemas.microsoft.com/office/powerpoint/2010/main" val="31775451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DEB80F-F4E1-8918-1BFB-27FDF58B0A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548ECF-45F8-E13D-BF48-024013FABB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21C12A-95DD-8821-4E5C-5F39168A98BF}"/>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B4299FF4-C69A-E2D1-DB8A-CC0E077118CE}"/>
              </a:ext>
            </a:extLst>
          </p:cNvPr>
          <p:cNvSpPr>
            <a:spLocks noGrp="1"/>
          </p:cNvSpPr>
          <p:nvPr>
            <p:ph type="sldNum" sz="quarter" idx="5"/>
          </p:nvPr>
        </p:nvSpPr>
        <p:spPr/>
        <p:txBody>
          <a:bodyPr/>
          <a:lstStyle/>
          <a:p>
            <a:fld id="{BAAC8224-CBA0-41D1-9E8F-95AF6BCD73C2}" type="slidenum">
              <a:rPr lang="en-IN" smtClean="0"/>
              <a:t>10</a:t>
            </a:fld>
            <a:endParaRPr lang="en-IN"/>
          </a:p>
        </p:txBody>
      </p:sp>
    </p:spTree>
    <p:extLst>
      <p:ext uri="{BB962C8B-B14F-4D97-AF65-F5344CB8AC3E}">
        <p14:creationId xmlns:p14="http://schemas.microsoft.com/office/powerpoint/2010/main" val="13667311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7270E0-D031-B0F5-35D8-BD94622224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110A37-1F5A-0D94-1669-40244C3E2D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3828E3-0E08-9EA2-49BB-A4436D8F5C99}"/>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73A6BCA2-ABEC-AE69-D8E0-84E46D38EABB}"/>
              </a:ext>
            </a:extLst>
          </p:cNvPr>
          <p:cNvSpPr>
            <a:spLocks noGrp="1"/>
          </p:cNvSpPr>
          <p:nvPr>
            <p:ph type="sldNum" sz="quarter" idx="5"/>
          </p:nvPr>
        </p:nvSpPr>
        <p:spPr/>
        <p:txBody>
          <a:bodyPr/>
          <a:lstStyle/>
          <a:p>
            <a:fld id="{BAAC8224-CBA0-41D1-9E8F-95AF6BCD73C2}" type="slidenum">
              <a:rPr lang="en-IN" smtClean="0"/>
              <a:t>26</a:t>
            </a:fld>
            <a:endParaRPr lang="en-IN"/>
          </a:p>
        </p:txBody>
      </p:sp>
    </p:spTree>
    <p:extLst>
      <p:ext uri="{BB962C8B-B14F-4D97-AF65-F5344CB8AC3E}">
        <p14:creationId xmlns:p14="http://schemas.microsoft.com/office/powerpoint/2010/main" val="30300288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ABDF6C-7830-4126-D29F-043FDFEF77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FAD1A9-A6CD-89CA-730E-AC3512A530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4D8702-2209-C956-9835-AA48FB36AF14}"/>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62B1236B-7C0D-2098-BB75-93C59E18FB41}"/>
              </a:ext>
            </a:extLst>
          </p:cNvPr>
          <p:cNvSpPr>
            <a:spLocks noGrp="1"/>
          </p:cNvSpPr>
          <p:nvPr>
            <p:ph type="sldNum" sz="quarter" idx="5"/>
          </p:nvPr>
        </p:nvSpPr>
        <p:spPr/>
        <p:txBody>
          <a:bodyPr/>
          <a:lstStyle/>
          <a:p>
            <a:fld id="{BAAC8224-CBA0-41D1-9E8F-95AF6BCD73C2}" type="slidenum">
              <a:rPr lang="en-IN" smtClean="0"/>
              <a:t>33</a:t>
            </a:fld>
            <a:endParaRPr lang="en-IN"/>
          </a:p>
        </p:txBody>
      </p:sp>
    </p:spTree>
    <p:extLst>
      <p:ext uri="{BB962C8B-B14F-4D97-AF65-F5344CB8AC3E}">
        <p14:creationId xmlns:p14="http://schemas.microsoft.com/office/powerpoint/2010/main" val="33782853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AC8224-CBA0-41D1-9E8F-95AF6BCD73C2}" type="slidenum">
              <a:rPr lang="en-IN" smtClean="0"/>
              <a:t>34</a:t>
            </a:fld>
            <a:endParaRPr lang="en-IN"/>
          </a:p>
        </p:txBody>
      </p:sp>
    </p:spTree>
    <p:extLst>
      <p:ext uri="{BB962C8B-B14F-4D97-AF65-F5344CB8AC3E}">
        <p14:creationId xmlns:p14="http://schemas.microsoft.com/office/powerpoint/2010/main" val="28251762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BAAC8224-CBA0-41D1-9E8F-95AF6BCD73C2}" type="slidenum">
              <a:rPr lang="en-IN" smtClean="0"/>
              <a:t>38</a:t>
            </a:fld>
            <a:endParaRPr lang="en-IN"/>
          </a:p>
        </p:txBody>
      </p:sp>
    </p:spTree>
    <p:extLst>
      <p:ext uri="{BB962C8B-B14F-4D97-AF65-F5344CB8AC3E}">
        <p14:creationId xmlns:p14="http://schemas.microsoft.com/office/powerpoint/2010/main" val="398634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1A0399-9FA0-0786-1DDC-CBF0D2F20B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419C10-60DA-3682-9B8A-E113D8C262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D6C422-9B04-C74A-AB0A-79C3FBB6E626}"/>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E6CD9CBF-8F06-9394-E1C7-3F1719EC41D0}"/>
              </a:ext>
            </a:extLst>
          </p:cNvPr>
          <p:cNvSpPr>
            <a:spLocks noGrp="1"/>
          </p:cNvSpPr>
          <p:nvPr>
            <p:ph type="sldNum" sz="quarter" idx="5"/>
          </p:nvPr>
        </p:nvSpPr>
        <p:spPr/>
        <p:txBody>
          <a:bodyPr/>
          <a:lstStyle/>
          <a:p>
            <a:fld id="{BAAC8224-CBA0-41D1-9E8F-95AF6BCD73C2}" type="slidenum">
              <a:rPr lang="en-IN" smtClean="0"/>
              <a:t>39</a:t>
            </a:fld>
            <a:endParaRPr lang="en-IN"/>
          </a:p>
        </p:txBody>
      </p:sp>
    </p:spTree>
    <p:extLst>
      <p:ext uri="{BB962C8B-B14F-4D97-AF65-F5344CB8AC3E}">
        <p14:creationId xmlns:p14="http://schemas.microsoft.com/office/powerpoint/2010/main" val="1947348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BAAC8224-CBA0-41D1-9E8F-95AF6BCD73C2}" type="slidenum">
              <a:rPr lang="en-IN" smtClean="0"/>
              <a:t>40</a:t>
            </a:fld>
            <a:endParaRPr lang="en-IN"/>
          </a:p>
        </p:txBody>
      </p:sp>
    </p:spTree>
    <p:extLst>
      <p:ext uri="{BB962C8B-B14F-4D97-AF65-F5344CB8AC3E}">
        <p14:creationId xmlns:p14="http://schemas.microsoft.com/office/powerpoint/2010/main" val="17987457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AC8224-CBA0-41D1-9E8F-95AF6BCD73C2}" type="slidenum">
              <a:rPr lang="en-IN" smtClean="0"/>
              <a:t>41</a:t>
            </a:fld>
            <a:endParaRPr lang="en-IN"/>
          </a:p>
        </p:txBody>
      </p:sp>
    </p:spTree>
    <p:extLst>
      <p:ext uri="{BB962C8B-B14F-4D97-AF65-F5344CB8AC3E}">
        <p14:creationId xmlns:p14="http://schemas.microsoft.com/office/powerpoint/2010/main" val="36096950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1ADFDA-E606-0B67-F59B-8DD94F796F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C74110-E28A-E165-F22F-3B867B8DAB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606AB9B-F4FD-963E-9D72-A52E055773F0}"/>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F7703722-821F-5E19-7010-87E7444296FB}"/>
              </a:ext>
            </a:extLst>
          </p:cNvPr>
          <p:cNvSpPr>
            <a:spLocks noGrp="1"/>
          </p:cNvSpPr>
          <p:nvPr>
            <p:ph type="sldNum" sz="quarter" idx="5"/>
          </p:nvPr>
        </p:nvSpPr>
        <p:spPr/>
        <p:txBody>
          <a:bodyPr/>
          <a:lstStyle/>
          <a:p>
            <a:fld id="{BAAC8224-CBA0-41D1-9E8F-95AF6BCD73C2}" type="slidenum">
              <a:rPr lang="en-IN" smtClean="0"/>
              <a:t>11</a:t>
            </a:fld>
            <a:endParaRPr lang="en-IN"/>
          </a:p>
        </p:txBody>
      </p:sp>
    </p:spTree>
    <p:extLst>
      <p:ext uri="{BB962C8B-B14F-4D97-AF65-F5344CB8AC3E}">
        <p14:creationId xmlns:p14="http://schemas.microsoft.com/office/powerpoint/2010/main" val="14644650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F2D52E-997B-2962-736C-7A2B6A812B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095D9E-D709-4689-C1C7-E7D18A9AAC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E4E049-2974-C9ED-B185-3E8F8418EEBB}"/>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4EE680E1-D193-DD6D-AB31-B4B07A7F6DB6}"/>
              </a:ext>
            </a:extLst>
          </p:cNvPr>
          <p:cNvSpPr>
            <a:spLocks noGrp="1"/>
          </p:cNvSpPr>
          <p:nvPr>
            <p:ph type="sldNum" sz="quarter" idx="5"/>
          </p:nvPr>
        </p:nvSpPr>
        <p:spPr/>
        <p:txBody>
          <a:bodyPr/>
          <a:lstStyle/>
          <a:p>
            <a:fld id="{BAAC8224-CBA0-41D1-9E8F-95AF6BCD73C2}" type="slidenum">
              <a:rPr lang="en-IN" smtClean="0"/>
              <a:t>12</a:t>
            </a:fld>
            <a:endParaRPr lang="en-IN"/>
          </a:p>
        </p:txBody>
      </p:sp>
    </p:spTree>
    <p:extLst>
      <p:ext uri="{BB962C8B-B14F-4D97-AF65-F5344CB8AC3E}">
        <p14:creationId xmlns:p14="http://schemas.microsoft.com/office/powerpoint/2010/main" val="2405716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4F21AD-A05E-314A-74A6-D383184578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D0A030-2AE8-EF9A-F5F3-A814BDF07F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8191B0-B81E-33D4-0882-0450E0B55896}"/>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23BD768F-BCB8-A024-FB11-ED8B0147B885}"/>
              </a:ext>
            </a:extLst>
          </p:cNvPr>
          <p:cNvSpPr>
            <a:spLocks noGrp="1"/>
          </p:cNvSpPr>
          <p:nvPr>
            <p:ph type="sldNum" sz="quarter" idx="5"/>
          </p:nvPr>
        </p:nvSpPr>
        <p:spPr/>
        <p:txBody>
          <a:bodyPr/>
          <a:lstStyle/>
          <a:p>
            <a:fld id="{BAAC8224-CBA0-41D1-9E8F-95AF6BCD73C2}" type="slidenum">
              <a:rPr lang="en-IN" smtClean="0"/>
              <a:t>14</a:t>
            </a:fld>
            <a:endParaRPr lang="en-IN"/>
          </a:p>
        </p:txBody>
      </p:sp>
    </p:spTree>
    <p:extLst>
      <p:ext uri="{BB962C8B-B14F-4D97-AF65-F5344CB8AC3E}">
        <p14:creationId xmlns:p14="http://schemas.microsoft.com/office/powerpoint/2010/main" val="451069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FF615F-2A44-ADDB-37B5-AC56178BFD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F0F134-1A9E-FACC-240F-6F76990F1A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8E8AC0-A0E3-DAA3-2886-AE90BAA17C55}"/>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75B9E571-091D-3536-53D3-7177F5E1E467}"/>
              </a:ext>
            </a:extLst>
          </p:cNvPr>
          <p:cNvSpPr>
            <a:spLocks noGrp="1"/>
          </p:cNvSpPr>
          <p:nvPr>
            <p:ph type="sldNum" sz="quarter" idx="5"/>
          </p:nvPr>
        </p:nvSpPr>
        <p:spPr/>
        <p:txBody>
          <a:bodyPr/>
          <a:lstStyle/>
          <a:p>
            <a:fld id="{BAAC8224-CBA0-41D1-9E8F-95AF6BCD73C2}" type="slidenum">
              <a:rPr lang="en-IN" smtClean="0"/>
              <a:t>16</a:t>
            </a:fld>
            <a:endParaRPr lang="en-IN"/>
          </a:p>
        </p:txBody>
      </p:sp>
    </p:spTree>
    <p:extLst>
      <p:ext uri="{BB962C8B-B14F-4D97-AF65-F5344CB8AC3E}">
        <p14:creationId xmlns:p14="http://schemas.microsoft.com/office/powerpoint/2010/main" val="11001098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513F7A-F270-B1E1-0D92-EC0D883D3E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F7046D-E9A3-E4AC-3A93-3F6EF01711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FFB702-8747-1605-856D-95F7F8C1317C}"/>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BD6E8D96-E98B-527B-5836-239FC4F357C5}"/>
              </a:ext>
            </a:extLst>
          </p:cNvPr>
          <p:cNvSpPr>
            <a:spLocks noGrp="1"/>
          </p:cNvSpPr>
          <p:nvPr>
            <p:ph type="sldNum" sz="quarter" idx="5"/>
          </p:nvPr>
        </p:nvSpPr>
        <p:spPr/>
        <p:txBody>
          <a:bodyPr/>
          <a:lstStyle/>
          <a:p>
            <a:fld id="{BAAC8224-CBA0-41D1-9E8F-95AF6BCD73C2}" type="slidenum">
              <a:rPr lang="en-IN" smtClean="0"/>
              <a:t>18</a:t>
            </a:fld>
            <a:endParaRPr lang="en-IN"/>
          </a:p>
        </p:txBody>
      </p:sp>
    </p:spTree>
    <p:extLst>
      <p:ext uri="{BB962C8B-B14F-4D97-AF65-F5344CB8AC3E}">
        <p14:creationId xmlns:p14="http://schemas.microsoft.com/office/powerpoint/2010/main" val="36974403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03E392-B76E-7AE9-16B4-BB331DAF66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871E9D-BD7E-1D47-9F53-2A2603FB93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B820A4-F75F-EE74-1287-5460AEAA7EF3}"/>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817C3669-0B81-3EE7-8ADC-7DAA0B7723ED}"/>
              </a:ext>
            </a:extLst>
          </p:cNvPr>
          <p:cNvSpPr>
            <a:spLocks noGrp="1"/>
          </p:cNvSpPr>
          <p:nvPr>
            <p:ph type="sldNum" sz="quarter" idx="5"/>
          </p:nvPr>
        </p:nvSpPr>
        <p:spPr/>
        <p:txBody>
          <a:bodyPr/>
          <a:lstStyle/>
          <a:p>
            <a:fld id="{BAAC8224-CBA0-41D1-9E8F-95AF6BCD73C2}" type="slidenum">
              <a:rPr lang="en-IN" smtClean="0"/>
              <a:t>20</a:t>
            </a:fld>
            <a:endParaRPr lang="en-IN"/>
          </a:p>
        </p:txBody>
      </p:sp>
    </p:spTree>
    <p:extLst>
      <p:ext uri="{BB962C8B-B14F-4D97-AF65-F5344CB8AC3E}">
        <p14:creationId xmlns:p14="http://schemas.microsoft.com/office/powerpoint/2010/main" val="20677714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5FD4A5-A3A0-FB5A-2EFC-523A5950F2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A49EC7-D4F5-6882-F55B-4C6CAB969E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CE812E-5FAC-7CA1-2809-7540690AD004}"/>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996189F7-19F2-1698-C53D-40D4B270D34C}"/>
              </a:ext>
            </a:extLst>
          </p:cNvPr>
          <p:cNvSpPr>
            <a:spLocks noGrp="1"/>
          </p:cNvSpPr>
          <p:nvPr>
            <p:ph type="sldNum" sz="quarter" idx="5"/>
          </p:nvPr>
        </p:nvSpPr>
        <p:spPr/>
        <p:txBody>
          <a:bodyPr/>
          <a:lstStyle/>
          <a:p>
            <a:fld id="{BAAC8224-CBA0-41D1-9E8F-95AF6BCD73C2}" type="slidenum">
              <a:rPr lang="en-IN" smtClean="0"/>
              <a:t>22</a:t>
            </a:fld>
            <a:endParaRPr lang="en-IN"/>
          </a:p>
        </p:txBody>
      </p:sp>
    </p:spTree>
    <p:extLst>
      <p:ext uri="{BB962C8B-B14F-4D97-AF65-F5344CB8AC3E}">
        <p14:creationId xmlns:p14="http://schemas.microsoft.com/office/powerpoint/2010/main" val="26977751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CA3A89-E351-5D13-F48E-7559647BDA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8F1C68-EC1B-9AD4-5947-A48C8A9431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5CC9C9-DCE9-3C15-C294-E323DC60D1DE}"/>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32257FCB-6935-7617-DC2A-D43272A05AEF}"/>
              </a:ext>
            </a:extLst>
          </p:cNvPr>
          <p:cNvSpPr>
            <a:spLocks noGrp="1"/>
          </p:cNvSpPr>
          <p:nvPr>
            <p:ph type="sldNum" sz="quarter" idx="5"/>
          </p:nvPr>
        </p:nvSpPr>
        <p:spPr/>
        <p:txBody>
          <a:bodyPr/>
          <a:lstStyle/>
          <a:p>
            <a:fld id="{BAAC8224-CBA0-41D1-9E8F-95AF6BCD73C2}" type="slidenum">
              <a:rPr lang="en-IN" smtClean="0"/>
              <a:t>24</a:t>
            </a:fld>
            <a:endParaRPr lang="en-IN"/>
          </a:p>
        </p:txBody>
      </p:sp>
    </p:spTree>
    <p:extLst>
      <p:ext uri="{BB962C8B-B14F-4D97-AF65-F5344CB8AC3E}">
        <p14:creationId xmlns:p14="http://schemas.microsoft.com/office/powerpoint/2010/main" val="17628433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2/4/26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2/4/26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2/4/26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2/4/26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2/4/26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2/4/26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2/4/26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svg"/><Relationship Id="rId18" Type="http://schemas.openxmlformats.org/officeDocument/2006/relationships/image" Target="../media/image17.png"/><Relationship Id="rId26" Type="http://schemas.microsoft.com/office/2007/relationships/hdphoto" Target="../media/hdphoto1.wdp"/><Relationship Id="rId3" Type="http://schemas.openxmlformats.org/officeDocument/2006/relationships/image" Target="../media/image2.svg"/><Relationship Id="rId21" Type="http://schemas.openxmlformats.org/officeDocument/2006/relationships/image" Target="../media/image20.sv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image" Target="../media/image1.png"/><Relationship Id="rId16" Type="http://schemas.openxmlformats.org/officeDocument/2006/relationships/image" Target="../media/image15.svg"/><Relationship Id="rId20" Type="http://schemas.openxmlformats.org/officeDocument/2006/relationships/image" Target="../media/image19.png"/><Relationship Id="rId29"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0.sv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svg"/><Relationship Id="rId28" Type="http://schemas.openxmlformats.org/officeDocument/2006/relationships/image" Target="../media/image26.png"/><Relationship Id="rId10" Type="http://schemas.openxmlformats.org/officeDocument/2006/relationships/image" Target="../media/image9.png"/><Relationship Id="rId19" Type="http://schemas.openxmlformats.org/officeDocument/2006/relationships/image" Target="../media/image18.svg"/><Relationship Id="rId4" Type="http://schemas.openxmlformats.org/officeDocument/2006/relationships/image" Target="../media/image3.jpe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5.png"/><Relationship Id="rId30" Type="http://schemas.openxmlformats.org/officeDocument/2006/relationships/image" Target="../media/image28.png"/></Relationships>
</file>

<file path=ppt/slides/_rels/slide10.xml.rels><?xml version="1.0" encoding="UTF-8" standalone="yes"?>
<Relationships xmlns="http://schemas.openxmlformats.org/package/2006/relationships"><Relationship Id="rId8" Type="http://schemas.openxmlformats.org/officeDocument/2006/relationships/image" Target="../media/image2.svg"/><Relationship Id="rId13" Type="http://schemas.openxmlformats.org/officeDocument/2006/relationships/image" Target="../media/image83.png"/><Relationship Id="rId18" Type="http://schemas.openxmlformats.org/officeDocument/2006/relationships/image" Target="../media/image87.png"/><Relationship Id="rId26" Type="http://schemas.openxmlformats.org/officeDocument/2006/relationships/image" Target="../media/image92.png"/><Relationship Id="rId3" Type="http://schemas.openxmlformats.org/officeDocument/2006/relationships/image" Target="../media/image6.png"/><Relationship Id="rId21" Type="http://schemas.openxmlformats.org/officeDocument/2006/relationships/image" Target="../media/image89.png"/><Relationship Id="rId7" Type="http://schemas.openxmlformats.org/officeDocument/2006/relationships/image" Target="../media/image1.png"/><Relationship Id="rId12" Type="http://schemas.openxmlformats.org/officeDocument/2006/relationships/image" Target="../media/image82.png"/><Relationship Id="rId17" Type="http://schemas.microsoft.com/office/2007/relationships/hdphoto" Target="../media/hdphoto6.wdp"/><Relationship Id="rId25" Type="http://schemas.openxmlformats.org/officeDocument/2006/relationships/image" Target="../media/image30.svg"/><Relationship Id="rId2" Type="http://schemas.openxmlformats.org/officeDocument/2006/relationships/notesSlide" Target="../notesSlides/notesSlide1.xml"/><Relationship Id="rId16" Type="http://schemas.openxmlformats.org/officeDocument/2006/relationships/image" Target="../media/image86.png"/><Relationship Id="rId20" Type="http://schemas.openxmlformats.org/officeDocument/2006/relationships/image" Target="../media/image88.png"/><Relationship Id="rId1" Type="http://schemas.openxmlformats.org/officeDocument/2006/relationships/slideLayout" Target="../slideLayouts/slideLayout7.xml"/><Relationship Id="rId6" Type="http://schemas.openxmlformats.org/officeDocument/2006/relationships/image" Target="../media/image12.svg"/><Relationship Id="rId11" Type="http://schemas.openxmlformats.org/officeDocument/2006/relationships/image" Target="../media/image5.svg"/><Relationship Id="rId24" Type="http://schemas.openxmlformats.org/officeDocument/2006/relationships/image" Target="../media/image29.png"/><Relationship Id="rId5" Type="http://schemas.openxmlformats.org/officeDocument/2006/relationships/image" Target="../media/image11.png"/><Relationship Id="rId15" Type="http://schemas.openxmlformats.org/officeDocument/2006/relationships/image" Target="../media/image85.png"/><Relationship Id="rId23" Type="http://schemas.openxmlformats.org/officeDocument/2006/relationships/image" Target="../media/image91.png"/><Relationship Id="rId10" Type="http://schemas.openxmlformats.org/officeDocument/2006/relationships/image" Target="../media/image4.png"/><Relationship Id="rId19" Type="http://schemas.microsoft.com/office/2007/relationships/hdphoto" Target="../media/hdphoto7.wdp"/><Relationship Id="rId4" Type="http://schemas.openxmlformats.org/officeDocument/2006/relationships/image" Target="../media/image7.svg"/><Relationship Id="rId9" Type="http://schemas.openxmlformats.org/officeDocument/2006/relationships/image" Target="../media/image25.png"/><Relationship Id="rId14" Type="http://schemas.openxmlformats.org/officeDocument/2006/relationships/image" Target="../media/image84.svg"/><Relationship Id="rId22" Type="http://schemas.openxmlformats.org/officeDocument/2006/relationships/image" Target="../media/image90.png"/><Relationship Id="rId27" Type="http://schemas.openxmlformats.org/officeDocument/2006/relationships/image" Target="../media/image93.svg"/></Relationships>
</file>

<file path=ppt/slides/_rels/slide11.xml.rels><?xml version="1.0" encoding="UTF-8" standalone="yes"?>
<Relationships xmlns="http://schemas.openxmlformats.org/package/2006/relationships"><Relationship Id="rId8" Type="http://schemas.openxmlformats.org/officeDocument/2006/relationships/image" Target="../media/image2.svg"/><Relationship Id="rId13" Type="http://schemas.openxmlformats.org/officeDocument/2006/relationships/image" Target="../media/image83.png"/><Relationship Id="rId18" Type="http://schemas.openxmlformats.org/officeDocument/2006/relationships/image" Target="../media/image87.png"/><Relationship Id="rId26" Type="http://schemas.openxmlformats.org/officeDocument/2006/relationships/image" Target="../media/image92.png"/><Relationship Id="rId3" Type="http://schemas.openxmlformats.org/officeDocument/2006/relationships/image" Target="../media/image6.png"/><Relationship Id="rId21" Type="http://schemas.openxmlformats.org/officeDocument/2006/relationships/image" Target="../media/image89.png"/><Relationship Id="rId7" Type="http://schemas.openxmlformats.org/officeDocument/2006/relationships/image" Target="../media/image1.png"/><Relationship Id="rId12" Type="http://schemas.openxmlformats.org/officeDocument/2006/relationships/image" Target="../media/image82.png"/><Relationship Id="rId17" Type="http://schemas.microsoft.com/office/2007/relationships/hdphoto" Target="../media/hdphoto6.wdp"/><Relationship Id="rId25" Type="http://schemas.openxmlformats.org/officeDocument/2006/relationships/image" Target="../media/image30.svg"/><Relationship Id="rId2" Type="http://schemas.openxmlformats.org/officeDocument/2006/relationships/notesSlide" Target="../notesSlides/notesSlide2.xml"/><Relationship Id="rId16" Type="http://schemas.openxmlformats.org/officeDocument/2006/relationships/image" Target="../media/image86.png"/><Relationship Id="rId20" Type="http://schemas.openxmlformats.org/officeDocument/2006/relationships/image" Target="../media/image88.png"/><Relationship Id="rId1" Type="http://schemas.openxmlformats.org/officeDocument/2006/relationships/slideLayout" Target="../slideLayouts/slideLayout7.xml"/><Relationship Id="rId6" Type="http://schemas.openxmlformats.org/officeDocument/2006/relationships/image" Target="../media/image12.svg"/><Relationship Id="rId11" Type="http://schemas.openxmlformats.org/officeDocument/2006/relationships/image" Target="../media/image5.svg"/><Relationship Id="rId24" Type="http://schemas.openxmlformats.org/officeDocument/2006/relationships/image" Target="../media/image29.png"/><Relationship Id="rId5" Type="http://schemas.openxmlformats.org/officeDocument/2006/relationships/image" Target="../media/image11.png"/><Relationship Id="rId15" Type="http://schemas.openxmlformats.org/officeDocument/2006/relationships/image" Target="../media/image85.png"/><Relationship Id="rId23" Type="http://schemas.openxmlformats.org/officeDocument/2006/relationships/image" Target="../media/image91.png"/><Relationship Id="rId10" Type="http://schemas.openxmlformats.org/officeDocument/2006/relationships/image" Target="../media/image4.png"/><Relationship Id="rId19" Type="http://schemas.microsoft.com/office/2007/relationships/hdphoto" Target="../media/hdphoto7.wdp"/><Relationship Id="rId4" Type="http://schemas.openxmlformats.org/officeDocument/2006/relationships/image" Target="../media/image7.svg"/><Relationship Id="rId9" Type="http://schemas.openxmlformats.org/officeDocument/2006/relationships/image" Target="../media/image25.png"/><Relationship Id="rId14" Type="http://schemas.openxmlformats.org/officeDocument/2006/relationships/image" Target="../media/image84.svg"/><Relationship Id="rId22" Type="http://schemas.openxmlformats.org/officeDocument/2006/relationships/image" Target="../media/image90.png"/><Relationship Id="rId27" Type="http://schemas.openxmlformats.org/officeDocument/2006/relationships/image" Target="../media/image93.svg"/></Relationships>
</file>

<file path=ppt/slides/_rels/slide12.xml.rels><?xml version="1.0" encoding="UTF-8" standalone="yes"?>
<Relationships xmlns="http://schemas.openxmlformats.org/package/2006/relationships"><Relationship Id="rId8" Type="http://schemas.openxmlformats.org/officeDocument/2006/relationships/image" Target="../media/image2.svg"/><Relationship Id="rId13" Type="http://schemas.openxmlformats.org/officeDocument/2006/relationships/image" Target="../media/image83.png"/><Relationship Id="rId18" Type="http://schemas.openxmlformats.org/officeDocument/2006/relationships/image" Target="../media/image29.png"/><Relationship Id="rId3" Type="http://schemas.openxmlformats.org/officeDocument/2006/relationships/image" Target="../media/image6.png"/><Relationship Id="rId21" Type="http://schemas.openxmlformats.org/officeDocument/2006/relationships/image" Target="../media/image93.svg"/><Relationship Id="rId7" Type="http://schemas.openxmlformats.org/officeDocument/2006/relationships/image" Target="../media/image1.png"/><Relationship Id="rId12" Type="http://schemas.openxmlformats.org/officeDocument/2006/relationships/image" Target="../media/image82.png"/><Relationship Id="rId17" Type="http://schemas.openxmlformats.org/officeDocument/2006/relationships/image" Target="../media/image91.png"/><Relationship Id="rId2" Type="http://schemas.openxmlformats.org/officeDocument/2006/relationships/notesSlide" Target="../notesSlides/notesSlide3.xml"/><Relationship Id="rId16" Type="http://schemas.microsoft.com/office/2007/relationships/hdphoto" Target="../media/hdphoto7.wdp"/><Relationship Id="rId20" Type="http://schemas.openxmlformats.org/officeDocument/2006/relationships/image" Target="../media/image92.png"/><Relationship Id="rId1" Type="http://schemas.openxmlformats.org/officeDocument/2006/relationships/slideLayout" Target="../slideLayouts/slideLayout7.xml"/><Relationship Id="rId6" Type="http://schemas.openxmlformats.org/officeDocument/2006/relationships/image" Target="../media/image12.svg"/><Relationship Id="rId11" Type="http://schemas.openxmlformats.org/officeDocument/2006/relationships/image" Target="../media/image5.svg"/><Relationship Id="rId5" Type="http://schemas.openxmlformats.org/officeDocument/2006/relationships/image" Target="../media/image11.png"/><Relationship Id="rId15" Type="http://schemas.openxmlformats.org/officeDocument/2006/relationships/image" Target="../media/image87.png"/><Relationship Id="rId10" Type="http://schemas.openxmlformats.org/officeDocument/2006/relationships/image" Target="../media/image4.png"/><Relationship Id="rId19" Type="http://schemas.openxmlformats.org/officeDocument/2006/relationships/image" Target="../media/image30.svg"/><Relationship Id="rId4" Type="http://schemas.openxmlformats.org/officeDocument/2006/relationships/image" Target="../media/image7.svg"/><Relationship Id="rId9" Type="http://schemas.openxmlformats.org/officeDocument/2006/relationships/image" Target="../media/image25.png"/><Relationship Id="rId14" Type="http://schemas.openxmlformats.org/officeDocument/2006/relationships/image" Target="../media/image84.svg"/><Relationship Id="rId22" Type="http://schemas.openxmlformats.org/officeDocument/2006/relationships/image" Target="../media/image94.svg"/></Relationships>
</file>

<file path=ppt/slides/_rels/slide13.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22.svg"/><Relationship Id="rId18" Type="http://schemas.openxmlformats.org/officeDocument/2006/relationships/image" Target="../media/image98.png"/><Relationship Id="rId3" Type="http://schemas.openxmlformats.org/officeDocument/2006/relationships/image" Target="../media/image6.png"/><Relationship Id="rId7" Type="http://schemas.openxmlformats.org/officeDocument/2006/relationships/image" Target="../media/image16.png"/><Relationship Id="rId12" Type="http://schemas.openxmlformats.org/officeDocument/2006/relationships/image" Target="../media/image21.png"/><Relationship Id="rId17" Type="http://schemas.openxmlformats.org/officeDocument/2006/relationships/image" Target="../media/image97.png"/><Relationship Id="rId2" Type="http://schemas.openxmlformats.org/officeDocument/2006/relationships/image" Target="../media/image77.jpeg"/><Relationship Id="rId16" Type="http://schemas.openxmlformats.org/officeDocument/2006/relationships/image" Target="../media/image96.png"/><Relationship Id="rId1" Type="http://schemas.openxmlformats.org/officeDocument/2006/relationships/slideLayout" Target="../slideLayouts/slideLayout7.xml"/><Relationship Id="rId6" Type="http://schemas.openxmlformats.org/officeDocument/2006/relationships/image" Target="../media/image12.svg"/><Relationship Id="rId11" Type="http://schemas.openxmlformats.org/officeDocument/2006/relationships/image" Target="../media/image20.svg"/><Relationship Id="rId5" Type="http://schemas.openxmlformats.org/officeDocument/2006/relationships/image" Target="../media/image11.png"/><Relationship Id="rId15" Type="http://schemas.openxmlformats.org/officeDocument/2006/relationships/image" Target="../media/image95.png"/><Relationship Id="rId10" Type="http://schemas.openxmlformats.org/officeDocument/2006/relationships/image" Target="../media/image19.png"/><Relationship Id="rId19" Type="http://schemas.openxmlformats.org/officeDocument/2006/relationships/image" Target="../media/image99.png"/><Relationship Id="rId4" Type="http://schemas.openxmlformats.org/officeDocument/2006/relationships/image" Target="../media/image7.svg"/><Relationship Id="rId9" Type="http://schemas.openxmlformats.org/officeDocument/2006/relationships/image" Target="../media/image5.svg"/><Relationship Id="rId14" Type="http://schemas.openxmlformats.org/officeDocument/2006/relationships/hyperlink" Target="http://www.mehnaazcreations.com/" TargetMode="External"/></Relationships>
</file>

<file path=ppt/slides/_rels/slide14.xml.rels><?xml version="1.0" encoding="UTF-8" standalone="yes"?>
<Relationships xmlns="http://schemas.openxmlformats.org/package/2006/relationships"><Relationship Id="rId8" Type="http://schemas.openxmlformats.org/officeDocument/2006/relationships/image" Target="../media/image2.svg"/><Relationship Id="rId13" Type="http://schemas.openxmlformats.org/officeDocument/2006/relationships/image" Target="../media/image87.png"/><Relationship Id="rId18" Type="http://schemas.openxmlformats.org/officeDocument/2006/relationships/image" Target="../media/image93.svg"/><Relationship Id="rId3" Type="http://schemas.openxmlformats.org/officeDocument/2006/relationships/image" Target="../media/image6.png"/><Relationship Id="rId7" Type="http://schemas.openxmlformats.org/officeDocument/2006/relationships/image" Target="../media/image1.png"/><Relationship Id="rId12" Type="http://schemas.openxmlformats.org/officeDocument/2006/relationships/image" Target="../media/image82.png"/><Relationship Id="rId17" Type="http://schemas.openxmlformats.org/officeDocument/2006/relationships/image" Target="../media/image92.png"/><Relationship Id="rId2" Type="http://schemas.openxmlformats.org/officeDocument/2006/relationships/notesSlide" Target="../notesSlides/notesSlide4.xml"/><Relationship Id="rId16" Type="http://schemas.openxmlformats.org/officeDocument/2006/relationships/image" Target="../media/image30.svg"/><Relationship Id="rId1" Type="http://schemas.openxmlformats.org/officeDocument/2006/relationships/slideLayout" Target="../slideLayouts/slideLayout7.xml"/><Relationship Id="rId6" Type="http://schemas.openxmlformats.org/officeDocument/2006/relationships/image" Target="../media/image12.svg"/><Relationship Id="rId11" Type="http://schemas.openxmlformats.org/officeDocument/2006/relationships/image" Target="../media/image5.svg"/><Relationship Id="rId5" Type="http://schemas.openxmlformats.org/officeDocument/2006/relationships/image" Target="../media/image11.png"/><Relationship Id="rId15" Type="http://schemas.openxmlformats.org/officeDocument/2006/relationships/image" Target="../media/image29.png"/><Relationship Id="rId10" Type="http://schemas.openxmlformats.org/officeDocument/2006/relationships/image" Target="../media/image4.png"/><Relationship Id="rId19" Type="http://schemas.openxmlformats.org/officeDocument/2006/relationships/image" Target="../media/image100.png"/><Relationship Id="rId4" Type="http://schemas.openxmlformats.org/officeDocument/2006/relationships/image" Target="../media/image7.svg"/><Relationship Id="rId9" Type="http://schemas.openxmlformats.org/officeDocument/2006/relationships/image" Target="../media/image25.png"/><Relationship Id="rId14" Type="http://schemas.microsoft.com/office/2007/relationships/hdphoto" Target="../media/hdphoto7.wdp"/></Relationships>
</file>

<file path=ppt/slides/_rels/slide15.xml.rels><?xml version="1.0" encoding="UTF-8" standalone="yes"?>
<Relationships xmlns="http://schemas.openxmlformats.org/package/2006/relationships"><Relationship Id="rId8" Type="http://schemas.openxmlformats.org/officeDocument/2006/relationships/image" Target="../media/image103.svg"/><Relationship Id="rId13" Type="http://schemas.openxmlformats.org/officeDocument/2006/relationships/image" Target="../media/image108.png"/><Relationship Id="rId3" Type="http://schemas.openxmlformats.org/officeDocument/2006/relationships/image" Target="../media/image5.svg"/><Relationship Id="rId7" Type="http://schemas.openxmlformats.org/officeDocument/2006/relationships/image" Target="../media/image102.png"/><Relationship Id="rId12" Type="http://schemas.openxmlformats.org/officeDocument/2006/relationships/image" Target="../media/image107.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01.jpeg"/><Relationship Id="rId11" Type="http://schemas.openxmlformats.org/officeDocument/2006/relationships/image" Target="../media/image106.png"/><Relationship Id="rId5" Type="http://schemas.openxmlformats.org/officeDocument/2006/relationships/image" Target="../media/image7.svg"/><Relationship Id="rId10" Type="http://schemas.openxmlformats.org/officeDocument/2006/relationships/image" Target="../media/image105.png"/><Relationship Id="rId4" Type="http://schemas.openxmlformats.org/officeDocument/2006/relationships/image" Target="../media/image6.png"/><Relationship Id="rId9" Type="http://schemas.openxmlformats.org/officeDocument/2006/relationships/image" Target="../media/image104.jpeg"/><Relationship Id="rId14" Type="http://schemas.openxmlformats.org/officeDocument/2006/relationships/image" Target="../media/image109.png"/></Relationships>
</file>

<file path=ppt/slides/_rels/slide16.xml.rels><?xml version="1.0" encoding="UTF-8" standalone="yes"?>
<Relationships xmlns="http://schemas.openxmlformats.org/package/2006/relationships"><Relationship Id="rId8" Type="http://schemas.openxmlformats.org/officeDocument/2006/relationships/image" Target="../media/image2.svg"/><Relationship Id="rId13" Type="http://schemas.openxmlformats.org/officeDocument/2006/relationships/image" Target="../media/image29.png"/><Relationship Id="rId3" Type="http://schemas.openxmlformats.org/officeDocument/2006/relationships/image" Target="../media/image6.png"/><Relationship Id="rId7" Type="http://schemas.openxmlformats.org/officeDocument/2006/relationships/image" Target="../media/image1.png"/><Relationship Id="rId12" Type="http://schemas.openxmlformats.org/officeDocument/2006/relationships/image" Target="../media/image82.png"/><Relationship Id="rId17" Type="http://schemas.openxmlformats.org/officeDocument/2006/relationships/image" Target="../media/image110.png"/><Relationship Id="rId2" Type="http://schemas.openxmlformats.org/officeDocument/2006/relationships/notesSlide" Target="../notesSlides/notesSlide5.xml"/><Relationship Id="rId16" Type="http://schemas.openxmlformats.org/officeDocument/2006/relationships/image" Target="../media/image93.svg"/><Relationship Id="rId1" Type="http://schemas.openxmlformats.org/officeDocument/2006/relationships/slideLayout" Target="../slideLayouts/slideLayout7.xml"/><Relationship Id="rId6" Type="http://schemas.openxmlformats.org/officeDocument/2006/relationships/image" Target="../media/image12.svg"/><Relationship Id="rId11" Type="http://schemas.openxmlformats.org/officeDocument/2006/relationships/image" Target="../media/image5.svg"/><Relationship Id="rId5" Type="http://schemas.openxmlformats.org/officeDocument/2006/relationships/image" Target="../media/image11.png"/><Relationship Id="rId15" Type="http://schemas.openxmlformats.org/officeDocument/2006/relationships/image" Target="../media/image92.png"/><Relationship Id="rId10" Type="http://schemas.openxmlformats.org/officeDocument/2006/relationships/image" Target="../media/image4.png"/><Relationship Id="rId4" Type="http://schemas.openxmlformats.org/officeDocument/2006/relationships/image" Target="../media/image7.svg"/><Relationship Id="rId9" Type="http://schemas.openxmlformats.org/officeDocument/2006/relationships/image" Target="../media/image25.png"/><Relationship Id="rId14" Type="http://schemas.openxmlformats.org/officeDocument/2006/relationships/image" Target="../media/image30.svg"/></Relationships>
</file>

<file path=ppt/slides/_rels/slide17.xml.rels><?xml version="1.0" encoding="UTF-8" standalone="yes"?>
<Relationships xmlns="http://schemas.openxmlformats.org/package/2006/relationships"><Relationship Id="rId8" Type="http://schemas.openxmlformats.org/officeDocument/2006/relationships/image" Target="../media/image102.png"/><Relationship Id="rId13" Type="http://schemas.openxmlformats.org/officeDocument/2006/relationships/image" Target="../media/image115.png"/><Relationship Id="rId3" Type="http://schemas.openxmlformats.org/officeDocument/2006/relationships/image" Target="../media/image7.svg"/><Relationship Id="rId7" Type="http://schemas.openxmlformats.org/officeDocument/2006/relationships/image" Target="../media/image111.png"/><Relationship Id="rId12" Type="http://schemas.openxmlformats.org/officeDocument/2006/relationships/image" Target="../media/image114.png"/><Relationship Id="rId2" Type="http://schemas.openxmlformats.org/officeDocument/2006/relationships/image" Target="../media/image6.png"/><Relationship Id="rId16" Type="http://schemas.openxmlformats.org/officeDocument/2006/relationships/image" Target="../media/image117.png"/><Relationship Id="rId1" Type="http://schemas.openxmlformats.org/officeDocument/2006/relationships/slideLayout" Target="../slideLayouts/slideLayout7.xml"/><Relationship Id="rId6" Type="http://schemas.openxmlformats.org/officeDocument/2006/relationships/image" Target="../media/image101.jpeg"/><Relationship Id="rId11" Type="http://schemas.openxmlformats.org/officeDocument/2006/relationships/image" Target="../media/image113.png"/><Relationship Id="rId5" Type="http://schemas.openxmlformats.org/officeDocument/2006/relationships/image" Target="../media/image5.svg"/><Relationship Id="rId15" Type="http://schemas.openxmlformats.org/officeDocument/2006/relationships/image" Target="../media/image116.png"/><Relationship Id="rId10" Type="http://schemas.openxmlformats.org/officeDocument/2006/relationships/image" Target="../media/image112.png"/><Relationship Id="rId4" Type="http://schemas.openxmlformats.org/officeDocument/2006/relationships/image" Target="../media/image4.png"/><Relationship Id="rId9" Type="http://schemas.openxmlformats.org/officeDocument/2006/relationships/image" Target="../media/image103.svg"/><Relationship Id="rId14" Type="http://schemas.openxmlformats.org/officeDocument/2006/relationships/image" Target="../media/image106.png"/></Relationships>
</file>

<file path=ppt/slides/_rels/slide18.xml.rels><?xml version="1.0" encoding="UTF-8" standalone="yes"?>
<Relationships xmlns="http://schemas.openxmlformats.org/package/2006/relationships"><Relationship Id="rId8" Type="http://schemas.openxmlformats.org/officeDocument/2006/relationships/image" Target="../media/image2.svg"/><Relationship Id="rId13" Type="http://schemas.openxmlformats.org/officeDocument/2006/relationships/image" Target="../media/image87.png"/><Relationship Id="rId18" Type="http://schemas.openxmlformats.org/officeDocument/2006/relationships/image" Target="../media/image93.svg"/><Relationship Id="rId3" Type="http://schemas.openxmlformats.org/officeDocument/2006/relationships/image" Target="../media/image6.png"/><Relationship Id="rId7" Type="http://schemas.openxmlformats.org/officeDocument/2006/relationships/image" Target="../media/image1.png"/><Relationship Id="rId12" Type="http://schemas.openxmlformats.org/officeDocument/2006/relationships/image" Target="../media/image82.png"/><Relationship Id="rId17" Type="http://schemas.openxmlformats.org/officeDocument/2006/relationships/image" Target="../media/image92.png"/><Relationship Id="rId2" Type="http://schemas.openxmlformats.org/officeDocument/2006/relationships/notesSlide" Target="../notesSlides/notesSlide6.xml"/><Relationship Id="rId16" Type="http://schemas.openxmlformats.org/officeDocument/2006/relationships/image" Target="../media/image30.svg"/><Relationship Id="rId1" Type="http://schemas.openxmlformats.org/officeDocument/2006/relationships/slideLayout" Target="../slideLayouts/slideLayout7.xml"/><Relationship Id="rId6" Type="http://schemas.openxmlformats.org/officeDocument/2006/relationships/image" Target="../media/image12.svg"/><Relationship Id="rId11" Type="http://schemas.openxmlformats.org/officeDocument/2006/relationships/image" Target="../media/image5.svg"/><Relationship Id="rId5" Type="http://schemas.openxmlformats.org/officeDocument/2006/relationships/image" Target="../media/image11.png"/><Relationship Id="rId15" Type="http://schemas.openxmlformats.org/officeDocument/2006/relationships/image" Target="../media/image29.png"/><Relationship Id="rId10" Type="http://schemas.openxmlformats.org/officeDocument/2006/relationships/image" Target="../media/image4.png"/><Relationship Id="rId19" Type="http://schemas.openxmlformats.org/officeDocument/2006/relationships/image" Target="../media/image118.png"/><Relationship Id="rId4" Type="http://schemas.openxmlformats.org/officeDocument/2006/relationships/image" Target="../media/image7.svg"/><Relationship Id="rId9" Type="http://schemas.openxmlformats.org/officeDocument/2006/relationships/image" Target="../media/image25.png"/><Relationship Id="rId14" Type="http://schemas.microsoft.com/office/2007/relationships/hdphoto" Target="../media/hdphoto7.wdp"/></Relationships>
</file>

<file path=ppt/slides/_rels/slide19.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25.png"/><Relationship Id="rId3" Type="http://schemas.openxmlformats.org/officeDocument/2006/relationships/image" Target="../media/image5.svg"/><Relationship Id="rId7" Type="http://schemas.openxmlformats.org/officeDocument/2006/relationships/image" Target="../media/image119.png"/><Relationship Id="rId12" Type="http://schemas.openxmlformats.org/officeDocument/2006/relationships/image" Target="../media/image124.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01.jpeg"/><Relationship Id="rId11" Type="http://schemas.openxmlformats.org/officeDocument/2006/relationships/image" Target="../media/image123.jpeg"/><Relationship Id="rId5" Type="http://schemas.openxmlformats.org/officeDocument/2006/relationships/image" Target="../media/image7.svg"/><Relationship Id="rId15" Type="http://schemas.openxmlformats.org/officeDocument/2006/relationships/image" Target="../media/image103.svg"/><Relationship Id="rId10" Type="http://schemas.openxmlformats.org/officeDocument/2006/relationships/image" Target="../media/image122.png"/><Relationship Id="rId4" Type="http://schemas.openxmlformats.org/officeDocument/2006/relationships/image" Target="../media/image6.png"/><Relationship Id="rId9" Type="http://schemas.openxmlformats.org/officeDocument/2006/relationships/image" Target="../media/image121.png"/><Relationship Id="rId14" Type="http://schemas.openxmlformats.org/officeDocument/2006/relationships/image" Target="../media/image102.png"/></Relationships>
</file>

<file path=ppt/slides/_rels/slide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7.svg"/><Relationship Id="rId7" Type="http://schemas.openxmlformats.org/officeDocument/2006/relationships/image" Target="../media/image5.svg"/><Relationship Id="rId12" Type="http://schemas.openxmlformats.org/officeDocument/2006/relationships/hyperlink" Target="http://www.mehnaazcreations.com/" TargetMode="External"/><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22.svg"/><Relationship Id="rId5" Type="http://schemas.openxmlformats.org/officeDocument/2006/relationships/image" Target="../media/image12.svg"/><Relationship Id="rId10" Type="http://schemas.openxmlformats.org/officeDocument/2006/relationships/image" Target="../media/image21.png"/><Relationship Id="rId4" Type="http://schemas.openxmlformats.org/officeDocument/2006/relationships/image" Target="../media/image11.png"/><Relationship Id="rId9" Type="http://schemas.openxmlformats.org/officeDocument/2006/relationships/image" Target="../media/image20.svg"/></Relationships>
</file>

<file path=ppt/slides/_rels/slide20.xml.rels><?xml version="1.0" encoding="UTF-8" standalone="yes"?>
<Relationships xmlns="http://schemas.openxmlformats.org/package/2006/relationships"><Relationship Id="rId8" Type="http://schemas.openxmlformats.org/officeDocument/2006/relationships/image" Target="../media/image2.svg"/><Relationship Id="rId13" Type="http://schemas.openxmlformats.org/officeDocument/2006/relationships/image" Target="../media/image87.png"/><Relationship Id="rId18" Type="http://schemas.openxmlformats.org/officeDocument/2006/relationships/image" Target="../media/image93.svg"/><Relationship Id="rId3" Type="http://schemas.openxmlformats.org/officeDocument/2006/relationships/image" Target="../media/image6.png"/><Relationship Id="rId7" Type="http://schemas.openxmlformats.org/officeDocument/2006/relationships/image" Target="../media/image1.png"/><Relationship Id="rId12" Type="http://schemas.openxmlformats.org/officeDocument/2006/relationships/image" Target="../media/image82.png"/><Relationship Id="rId17" Type="http://schemas.openxmlformats.org/officeDocument/2006/relationships/image" Target="../media/image92.png"/><Relationship Id="rId2" Type="http://schemas.openxmlformats.org/officeDocument/2006/relationships/notesSlide" Target="../notesSlides/notesSlide7.xml"/><Relationship Id="rId16" Type="http://schemas.openxmlformats.org/officeDocument/2006/relationships/image" Target="../media/image30.svg"/><Relationship Id="rId1" Type="http://schemas.openxmlformats.org/officeDocument/2006/relationships/slideLayout" Target="../slideLayouts/slideLayout7.xml"/><Relationship Id="rId6" Type="http://schemas.openxmlformats.org/officeDocument/2006/relationships/image" Target="../media/image12.svg"/><Relationship Id="rId11" Type="http://schemas.openxmlformats.org/officeDocument/2006/relationships/image" Target="../media/image5.svg"/><Relationship Id="rId5" Type="http://schemas.openxmlformats.org/officeDocument/2006/relationships/image" Target="../media/image11.png"/><Relationship Id="rId15" Type="http://schemas.openxmlformats.org/officeDocument/2006/relationships/image" Target="../media/image29.png"/><Relationship Id="rId10" Type="http://schemas.openxmlformats.org/officeDocument/2006/relationships/image" Target="../media/image4.png"/><Relationship Id="rId19" Type="http://schemas.openxmlformats.org/officeDocument/2006/relationships/image" Target="../media/image126.png"/><Relationship Id="rId4" Type="http://schemas.openxmlformats.org/officeDocument/2006/relationships/image" Target="../media/image7.svg"/><Relationship Id="rId9" Type="http://schemas.openxmlformats.org/officeDocument/2006/relationships/image" Target="../media/image25.png"/><Relationship Id="rId14" Type="http://schemas.microsoft.com/office/2007/relationships/hdphoto" Target="../media/hdphoto7.wdp"/></Relationships>
</file>

<file path=ppt/slides/_rels/slide21.xml.rels><?xml version="1.0" encoding="UTF-8" standalone="yes"?>
<Relationships xmlns="http://schemas.openxmlformats.org/package/2006/relationships"><Relationship Id="rId8" Type="http://schemas.openxmlformats.org/officeDocument/2006/relationships/image" Target="../media/image128.svg"/><Relationship Id="rId13" Type="http://schemas.openxmlformats.org/officeDocument/2006/relationships/image" Target="../media/image130.png"/><Relationship Id="rId18" Type="http://schemas.openxmlformats.org/officeDocument/2006/relationships/image" Target="../media/image135.png"/><Relationship Id="rId3" Type="http://schemas.openxmlformats.org/officeDocument/2006/relationships/image" Target="../media/image5.svg"/><Relationship Id="rId7" Type="http://schemas.openxmlformats.org/officeDocument/2006/relationships/image" Target="../media/image127.png"/><Relationship Id="rId12" Type="http://schemas.openxmlformats.org/officeDocument/2006/relationships/image" Target="../media/image129.jpeg"/><Relationship Id="rId17" Type="http://schemas.openxmlformats.org/officeDocument/2006/relationships/image" Target="../media/image134.png"/><Relationship Id="rId2" Type="http://schemas.openxmlformats.org/officeDocument/2006/relationships/image" Target="../media/image4.png"/><Relationship Id="rId16" Type="http://schemas.openxmlformats.org/officeDocument/2006/relationships/image" Target="../media/image133.png"/><Relationship Id="rId1" Type="http://schemas.openxmlformats.org/officeDocument/2006/relationships/slideLayout" Target="../slideLayouts/slideLayout7.xml"/><Relationship Id="rId6" Type="http://schemas.openxmlformats.org/officeDocument/2006/relationships/image" Target="../media/image101.jpeg"/><Relationship Id="rId11" Type="http://schemas.openxmlformats.org/officeDocument/2006/relationships/image" Target="../media/image121.png"/><Relationship Id="rId5" Type="http://schemas.openxmlformats.org/officeDocument/2006/relationships/image" Target="../media/image7.svg"/><Relationship Id="rId15" Type="http://schemas.openxmlformats.org/officeDocument/2006/relationships/image" Target="../media/image132.png"/><Relationship Id="rId10" Type="http://schemas.openxmlformats.org/officeDocument/2006/relationships/image" Target="../media/image103.svg"/><Relationship Id="rId4" Type="http://schemas.openxmlformats.org/officeDocument/2006/relationships/image" Target="../media/image6.png"/><Relationship Id="rId9" Type="http://schemas.openxmlformats.org/officeDocument/2006/relationships/image" Target="../media/image102.png"/><Relationship Id="rId14" Type="http://schemas.openxmlformats.org/officeDocument/2006/relationships/image" Target="../media/image131.png"/></Relationships>
</file>

<file path=ppt/slides/_rels/slide22.xml.rels><?xml version="1.0" encoding="UTF-8" standalone="yes"?>
<Relationships xmlns="http://schemas.openxmlformats.org/package/2006/relationships"><Relationship Id="rId8" Type="http://schemas.openxmlformats.org/officeDocument/2006/relationships/image" Target="../media/image2.svg"/><Relationship Id="rId13" Type="http://schemas.openxmlformats.org/officeDocument/2006/relationships/image" Target="../media/image29.png"/><Relationship Id="rId3" Type="http://schemas.openxmlformats.org/officeDocument/2006/relationships/image" Target="../media/image6.png"/><Relationship Id="rId7" Type="http://schemas.openxmlformats.org/officeDocument/2006/relationships/image" Target="../media/image1.png"/><Relationship Id="rId12" Type="http://schemas.openxmlformats.org/officeDocument/2006/relationships/image" Target="../media/image82.png"/><Relationship Id="rId17" Type="http://schemas.openxmlformats.org/officeDocument/2006/relationships/image" Target="../media/image136.png"/><Relationship Id="rId2" Type="http://schemas.openxmlformats.org/officeDocument/2006/relationships/notesSlide" Target="../notesSlides/notesSlide8.xml"/><Relationship Id="rId16" Type="http://schemas.openxmlformats.org/officeDocument/2006/relationships/image" Target="../media/image93.svg"/><Relationship Id="rId1" Type="http://schemas.openxmlformats.org/officeDocument/2006/relationships/slideLayout" Target="../slideLayouts/slideLayout7.xml"/><Relationship Id="rId6" Type="http://schemas.openxmlformats.org/officeDocument/2006/relationships/image" Target="../media/image12.svg"/><Relationship Id="rId11" Type="http://schemas.openxmlformats.org/officeDocument/2006/relationships/image" Target="../media/image5.svg"/><Relationship Id="rId5" Type="http://schemas.openxmlformats.org/officeDocument/2006/relationships/image" Target="../media/image11.png"/><Relationship Id="rId15" Type="http://schemas.openxmlformats.org/officeDocument/2006/relationships/image" Target="../media/image92.png"/><Relationship Id="rId10" Type="http://schemas.openxmlformats.org/officeDocument/2006/relationships/image" Target="../media/image4.png"/><Relationship Id="rId4" Type="http://schemas.openxmlformats.org/officeDocument/2006/relationships/image" Target="../media/image7.svg"/><Relationship Id="rId9" Type="http://schemas.openxmlformats.org/officeDocument/2006/relationships/image" Target="../media/image25.png"/><Relationship Id="rId14" Type="http://schemas.openxmlformats.org/officeDocument/2006/relationships/image" Target="../media/image30.svg"/></Relationships>
</file>

<file path=ppt/slides/_rels/slide23.xml.rels><?xml version="1.0" encoding="UTF-8" standalone="yes"?>
<Relationships xmlns="http://schemas.openxmlformats.org/package/2006/relationships"><Relationship Id="rId8" Type="http://schemas.openxmlformats.org/officeDocument/2006/relationships/image" Target="../media/image137.png"/><Relationship Id="rId13" Type="http://schemas.openxmlformats.org/officeDocument/2006/relationships/image" Target="../media/image142.png"/><Relationship Id="rId18" Type="http://schemas.openxmlformats.org/officeDocument/2006/relationships/image" Target="../media/image103.svg"/><Relationship Id="rId3" Type="http://schemas.openxmlformats.org/officeDocument/2006/relationships/image" Target="../media/image5.svg"/><Relationship Id="rId7" Type="http://schemas.openxmlformats.org/officeDocument/2006/relationships/image" Target="../media/image121.png"/><Relationship Id="rId12" Type="http://schemas.openxmlformats.org/officeDocument/2006/relationships/image" Target="../media/image141.png"/><Relationship Id="rId17" Type="http://schemas.openxmlformats.org/officeDocument/2006/relationships/image" Target="../media/image102.png"/><Relationship Id="rId2" Type="http://schemas.openxmlformats.org/officeDocument/2006/relationships/image" Target="../media/image4.png"/><Relationship Id="rId16" Type="http://schemas.openxmlformats.org/officeDocument/2006/relationships/image" Target="../media/image128.svg"/><Relationship Id="rId1" Type="http://schemas.openxmlformats.org/officeDocument/2006/relationships/slideLayout" Target="../slideLayouts/slideLayout7.xml"/><Relationship Id="rId6" Type="http://schemas.openxmlformats.org/officeDocument/2006/relationships/image" Target="../media/image101.jpeg"/><Relationship Id="rId11" Type="http://schemas.openxmlformats.org/officeDocument/2006/relationships/image" Target="../media/image140.png"/><Relationship Id="rId5" Type="http://schemas.openxmlformats.org/officeDocument/2006/relationships/image" Target="../media/image7.svg"/><Relationship Id="rId15" Type="http://schemas.openxmlformats.org/officeDocument/2006/relationships/image" Target="../media/image127.png"/><Relationship Id="rId10" Type="http://schemas.openxmlformats.org/officeDocument/2006/relationships/image" Target="../media/image139.png"/><Relationship Id="rId4" Type="http://schemas.openxmlformats.org/officeDocument/2006/relationships/image" Target="../media/image6.png"/><Relationship Id="rId9" Type="http://schemas.openxmlformats.org/officeDocument/2006/relationships/image" Target="../media/image138.png"/><Relationship Id="rId14" Type="http://schemas.openxmlformats.org/officeDocument/2006/relationships/image" Target="../media/image143.png"/></Relationships>
</file>

<file path=ppt/slides/_rels/slide24.xml.rels><?xml version="1.0" encoding="UTF-8" standalone="yes"?>
<Relationships xmlns="http://schemas.openxmlformats.org/package/2006/relationships"><Relationship Id="rId8" Type="http://schemas.openxmlformats.org/officeDocument/2006/relationships/image" Target="../media/image2.svg"/><Relationship Id="rId13" Type="http://schemas.openxmlformats.org/officeDocument/2006/relationships/image" Target="../media/image87.png"/><Relationship Id="rId18" Type="http://schemas.openxmlformats.org/officeDocument/2006/relationships/image" Target="../media/image93.svg"/><Relationship Id="rId3" Type="http://schemas.openxmlformats.org/officeDocument/2006/relationships/image" Target="../media/image6.png"/><Relationship Id="rId7" Type="http://schemas.openxmlformats.org/officeDocument/2006/relationships/image" Target="../media/image1.png"/><Relationship Id="rId12" Type="http://schemas.openxmlformats.org/officeDocument/2006/relationships/image" Target="../media/image82.png"/><Relationship Id="rId17" Type="http://schemas.openxmlformats.org/officeDocument/2006/relationships/image" Target="../media/image92.png"/><Relationship Id="rId2" Type="http://schemas.openxmlformats.org/officeDocument/2006/relationships/notesSlide" Target="../notesSlides/notesSlide9.xml"/><Relationship Id="rId16" Type="http://schemas.openxmlformats.org/officeDocument/2006/relationships/image" Target="../media/image30.svg"/><Relationship Id="rId1" Type="http://schemas.openxmlformats.org/officeDocument/2006/relationships/slideLayout" Target="../slideLayouts/slideLayout7.xml"/><Relationship Id="rId6" Type="http://schemas.openxmlformats.org/officeDocument/2006/relationships/image" Target="../media/image12.svg"/><Relationship Id="rId11" Type="http://schemas.openxmlformats.org/officeDocument/2006/relationships/image" Target="../media/image5.svg"/><Relationship Id="rId5" Type="http://schemas.openxmlformats.org/officeDocument/2006/relationships/image" Target="../media/image11.png"/><Relationship Id="rId15" Type="http://schemas.openxmlformats.org/officeDocument/2006/relationships/image" Target="../media/image29.png"/><Relationship Id="rId10" Type="http://schemas.openxmlformats.org/officeDocument/2006/relationships/image" Target="../media/image4.png"/><Relationship Id="rId19" Type="http://schemas.openxmlformats.org/officeDocument/2006/relationships/image" Target="../media/image144.png"/><Relationship Id="rId4" Type="http://schemas.openxmlformats.org/officeDocument/2006/relationships/image" Target="../media/image7.svg"/><Relationship Id="rId9" Type="http://schemas.openxmlformats.org/officeDocument/2006/relationships/image" Target="../media/image25.png"/><Relationship Id="rId14" Type="http://schemas.microsoft.com/office/2007/relationships/hdphoto" Target="../media/hdphoto7.wdp"/></Relationships>
</file>

<file path=ppt/slides/_rels/slide25.xml.rels><?xml version="1.0" encoding="UTF-8" standalone="yes"?>
<Relationships xmlns="http://schemas.openxmlformats.org/package/2006/relationships"><Relationship Id="rId8" Type="http://schemas.openxmlformats.org/officeDocument/2006/relationships/image" Target="../media/image103.svg"/><Relationship Id="rId13" Type="http://schemas.openxmlformats.org/officeDocument/2006/relationships/image" Target="../media/image149.png"/><Relationship Id="rId3" Type="http://schemas.openxmlformats.org/officeDocument/2006/relationships/image" Target="../media/image4.png"/><Relationship Id="rId7" Type="http://schemas.openxmlformats.org/officeDocument/2006/relationships/image" Target="../media/image102.png"/><Relationship Id="rId12" Type="http://schemas.openxmlformats.org/officeDocument/2006/relationships/image" Target="../media/image148.png"/><Relationship Id="rId17" Type="http://schemas.openxmlformats.org/officeDocument/2006/relationships/image" Target="../media/image152.png"/><Relationship Id="rId2" Type="http://schemas.openxmlformats.org/officeDocument/2006/relationships/image" Target="../media/image101.jpeg"/><Relationship Id="rId16" Type="http://schemas.openxmlformats.org/officeDocument/2006/relationships/image" Target="../media/image151.png"/><Relationship Id="rId1" Type="http://schemas.openxmlformats.org/officeDocument/2006/relationships/slideLayout" Target="../slideLayouts/slideLayout7.xml"/><Relationship Id="rId6" Type="http://schemas.openxmlformats.org/officeDocument/2006/relationships/image" Target="../media/image7.svg"/><Relationship Id="rId11" Type="http://schemas.openxmlformats.org/officeDocument/2006/relationships/image" Target="../media/image147.svg"/><Relationship Id="rId5" Type="http://schemas.openxmlformats.org/officeDocument/2006/relationships/image" Target="../media/image6.png"/><Relationship Id="rId15" Type="http://schemas.openxmlformats.org/officeDocument/2006/relationships/image" Target="../media/image150.png"/><Relationship Id="rId10" Type="http://schemas.openxmlformats.org/officeDocument/2006/relationships/image" Target="../media/image146.png"/><Relationship Id="rId4" Type="http://schemas.openxmlformats.org/officeDocument/2006/relationships/image" Target="../media/image5.svg"/><Relationship Id="rId9" Type="http://schemas.openxmlformats.org/officeDocument/2006/relationships/image" Target="../media/image145.jpeg"/><Relationship Id="rId14" Type="http://schemas.openxmlformats.org/officeDocument/2006/relationships/image" Target="../media/image142.png"/></Relationships>
</file>

<file path=ppt/slides/_rels/slide26.xml.rels><?xml version="1.0" encoding="UTF-8" standalone="yes"?>
<Relationships xmlns="http://schemas.openxmlformats.org/package/2006/relationships"><Relationship Id="rId8" Type="http://schemas.openxmlformats.org/officeDocument/2006/relationships/image" Target="../media/image2.svg"/><Relationship Id="rId13" Type="http://schemas.openxmlformats.org/officeDocument/2006/relationships/image" Target="../media/image87.png"/><Relationship Id="rId18" Type="http://schemas.openxmlformats.org/officeDocument/2006/relationships/image" Target="../media/image93.svg"/><Relationship Id="rId3" Type="http://schemas.openxmlformats.org/officeDocument/2006/relationships/image" Target="../media/image6.png"/><Relationship Id="rId7" Type="http://schemas.openxmlformats.org/officeDocument/2006/relationships/image" Target="../media/image1.png"/><Relationship Id="rId12" Type="http://schemas.openxmlformats.org/officeDocument/2006/relationships/image" Target="../media/image82.png"/><Relationship Id="rId17" Type="http://schemas.openxmlformats.org/officeDocument/2006/relationships/image" Target="../media/image92.png"/><Relationship Id="rId2" Type="http://schemas.openxmlformats.org/officeDocument/2006/relationships/notesSlide" Target="../notesSlides/notesSlide10.xml"/><Relationship Id="rId16" Type="http://schemas.openxmlformats.org/officeDocument/2006/relationships/image" Target="../media/image30.svg"/><Relationship Id="rId1" Type="http://schemas.openxmlformats.org/officeDocument/2006/relationships/slideLayout" Target="../slideLayouts/slideLayout7.xml"/><Relationship Id="rId6" Type="http://schemas.openxmlformats.org/officeDocument/2006/relationships/image" Target="../media/image12.svg"/><Relationship Id="rId11" Type="http://schemas.openxmlformats.org/officeDocument/2006/relationships/image" Target="../media/image5.svg"/><Relationship Id="rId5" Type="http://schemas.openxmlformats.org/officeDocument/2006/relationships/image" Target="../media/image11.png"/><Relationship Id="rId15" Type="http://schemas.openxmlformats.org/officeDocument/2006/relationships/image" Target="../media/image29.png"/><Relationship Id="rId10" Type="http://schemas.openxmlformats.org/officeDocument/2006/relationships/image" Target="../media/image4.png"/><Relationship Id="rId19" Type="http://schemas.openxmlformats.org/officeDocument/2006/relationships/image" Target="../media/image153.jpeg"/><Relationship Id="rId4" Type="http://schemas.openxmlformats.org/officeDocument/2006/relationships/image" Target="../media/image7.svg"/><Relationship Id="rId9" Type="http://schemas.openxmlformats.org/officeDocument/2006/relationships/image" Target="../media/image25.png"/><Relationship Id="rId14" Type="http://schemas.microsoft.com/office/2007/relationships/hdphoto" Target="../media/hdphoto7.wdp"/></Relationships>
</file>

<file path=ppt/slides/_rels/slide27.xml.rels><?xml version="1.0" encoding="UTF-8" standalone="yes"?>
<Relationships xmlns="http://schemas.openxmlformats.org/package/2006/relationships"><Relationship Id="rId8" Type="http://schemas.openxmlformats.org/officeDocument/2006/relationships/image" Target="../media/image154.png"/><Relationship Id="rId3" Type="http://schemas.openxmlformats.org/officeDocument/2006/relationships/image" Target="../media/image5.svg"/><Relationship Id="rId7" Type="http://schemas.openxmlformats.org/officeDocument/2006/relationships/image" Target="../media/image103.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02.png"/><Relationship Id="rId11" Type="http://schemas.openxmlformats.org/officeDocument/2006/relationships/image" Target="../media/image99.png"/><Relationship Id="rId5" Type="http://schemas.openxmlformats.org/officeDocument/2006/relationships/image" Target="../media/image7.svg"/><Relationship Id="rId10" Type="http://schemas.openxmlformats.org/officeDocument/2006/relationships/image" Target="../media/image16.png"/><Relationship Id="rId4" Type="http://schemas.openxmlformats.org/officeDocument/2006/relationships/image" Target="../media/image6.png"/><Relationship Id="rId9" Type="http://schemas.openxmlformats.org/officeDocument/2006/relationships/image" Target="../media/image155.png"/></Relationships>
</file>

<file path=ppt/slides/_rels/slide28.xml.rels><?xml version="1.0" encoding="UTF-8" standalone="yes"?>
<Relationships xmlns="http://schemas.openxmlformats.org/package/2006/relationships"><Relationship Id="rId13" Type="http://schemas.openxmlformats.org/officeDocument/2006/relationships/image" Target="../media/image21.png"/><Relationship Id="rId18" Type="http://schemas.openxmlformats.org/officeDocument/2006/relationships/image" Target="../media/image5.svg"/><Relationship Id="rId26" Type="http://schemas.openxmlformats.org/officeDocument/2006/relationships/image" Target="../media/image170.svg"/><Relationship Id="rId39" Type="http://schemas.openxmlformats.org/officeDocument/2006/relationships/image" Target="../media/image180.svg"/><Relationship Id="rId21" Type="http://schemas.openxmlformats.org/officeDocument/2006/relationships/image" Target="../media/image165.png"/><Relationship Id="rId34" Type="http://schemas.openxmlformats.org/officeDocument/2006/relationships/image" Target="../media/image176.png"/><Relationship Id="rId7" Type="http://schemas.openxmlformats.org/officeDocument/2006/relationships/image" Target="../media/image12.svg"/><Relationship Id="rId12" Type="http://schemas.openxmlformats.org/officeDocument/2006/relationships/image" Target="../media/image20.svg"/><Relationship Id="rId17" Type="http://schemas.openxmlformats.org/officeDocument/2006/relationships/image" Target="../media/image4.png"/><Relationship Id="rId25" Type="http://schemas.openxmlformats.org/officeDocument/2006/relationships/image" Target="../media/image169.png"/><Relationship Id="rId33" Type="http://schemas.openxmlformats.org/officeDocument/2006/relationships/image" Target="../media/image175.png"/><Relationship Id="rId38" Type="http://schemas.openxmlformats.org/officeDocument/2006/relationships/image" Target="../media/image179.png"/><Relationship Id="rId2" Type="http://schemas.openxmlformats.org/officeDocument/2006/relationships/image" Target="../media/image156.png"/><Relationship Id="rId16" Type="http://schemas.openxmlformats.org/officeDocument/2006/relationships/image" Target="../media/image162.svg"/><Relationship Id="rId20" Type="http://schemas.openxmlformats.org/officeDocument/2006/relationships/image" Target="../media/image164.svg"/><Relationship Id="rId29" Type="http://schemas.openxmlformats.org/officeDocument/2006/relationships/image" Target="../media/image171.png"/><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19.png"/><Relationship Id="rId24" Type="http://schemas.openxmlformats.org/officeDocument/2006/relationships/image" Target="../media/image168.svg"/><Relationship Id="rId32" Type="http://schemas.openxmlformats.org/officeDocument/2006/relationships/image" Target="../media/image174.svg"/><Relationship Id="rId37" Type="http://schemas.openxmlformats.org/officeDocument/2006/relationships/image" Target="../media/image178.svg"/><Relationship Id="rId5" Type="http://schemas.openxmlformats.org/officeDocument/2006/relationships/image" Target="../media/image7.svg"/><Relationship Id="rId15" Type="http://schemas.openxmlformats.org/officeDocument/2006/relationships/image" Target="../media/image161.png"/><Relationship Id="rId23" Type="http://schemas.openxmlformats.org/officeDocument/2006/relationships/image" Target="../media/image167.png"/><Relationship Id="rId28" Type="http://schemas.openxmlformats.org/officeDocument/2006/relationships/image" Target="../media/image2.svg"/><Relationship Id="rId36" Type="http://schemas.microsoft.com/office/2007/relationships/hdphoto" Target="../media/hdphoto8.wdp"/><Relationship Id="rId10" Type="http://schemas.openxmlformats.org/officeDocument/2006/relationships/image" Target="../media/image160.svg"/><Relationship Id="rId19" Type="http://schemas.openxmlformats.org/officeDocument/2006/relationships/image" Target="../media/image163.png"/><Relationship Id="rId31" Type="http://schemas.openxmlformats.org/officeDocument/2006/relationships/image" Target="../media/image173.png"/><Relationship Id="rId4" Type="http://schemas.openxmlformats.org/officeDocument/2006/relationships/image" Target="../media/image6.png"/><Relationship Id="rId9" Type="http://schemas.openxmlformats.org/officeDocument/2006/relationships/image" Target="../media/image159.svg"/><Relationship Id="rId14" Type="http://schemas.openxmlformats.org/officeDocument/2006/relationships/image" Target="../media/image22.svg"/><Relationship Id="rId22" Type="http://schemas.openxmlformats.org/officeDocument/2006/relationships/image" Target="../media/image166.svg"/><Relationship Id="rId27" Type="http://schemas.openxmlformats.org/officeDocument/2006/relationships/image" Target="../media/image1.png"/><Relationship Id="rId30" Type="http://schemas.openxmlformats.org/officeDocument/2006/relationships/image" Target="../media/image172.svg"/><Relationship Id="rId35" Type="http://schemas.openxmlformats.org/officeDocument/2006/relationships/image" Target="../media/image177.png"/><Relationship Id="rId8" Type="http://schemas.openxmlformats.org/officeDocument/2006/relationships/image" Target="../media/image158.png"/><Relationship Id="rId3" Type="http://schemas.openxmlformats.org/officeDocument/2006/relationships/image" Target="../media/image157.svg"/></Relationships>
</file>

<file path=ppt/slides/_rels/slide29.xml.rels><?xml version="1.0" encoding="UTF-8" standalone="yes"?>
<Relationships xmlns="http://schemas.openxmlformats.org/package/2006/relationships"><Relationship Id="rId8" Type="http://schemas.openxmlformats.org/officeDocument/2006/relationships/image" Target="../media/image12.svg"/><Relationship Id="rId13" Type="http://schemas.openxmlformats.org/officeDocument/2006/relationships/image" Target="../media/image181.png"/><Relationship Id="rId3" Type="http://schemas.openxmlformats.org/officeDocument/2006/relationships/image" Target="../media/image29.png"/><Relationship Id="rId7" Type="http://schemas.openxmlformats.org/officeDocument/2006/relationships/image" Target="../media/image11.png"/><Relationship Id="rId12" Type="http://schemas.openxmlformats.org/officeDocument/2006/relationships/image" Target="../media/image22.svg"/><Relationship Id="rId17" Type="http://schemas.openxmlformats.org/officeDocument/2006/relationships/image" Target="../media/image183.png"/><Relationship Id="rId2" Type="http://schemas.openxmlformats.org/officeDocument/2006/relationships/image" Target="../media/image59.jpeg"/><Relationship Id="rId16" Type="http://schemas.openxmlformats.org/officeDocument/2006/relationships/image" Target="../media/image34.svg"/><Relationship Id="rId1" Type="http://schemas.openxmlformats.org/officeDocument/2006/relationships/slideLayout" Target="../slideLayouts/slideLayout7.xml"/><Relationship Id="rId6" Type="http://schemas.openxmlformats.org/officeDocument/2006/relationships/image" Target="../media/image7.svg"/><Relationship Id="rId11" Type="http://schemas.openxmlformats.org/officeDocument/2006/relationships/image" Target="../media/image21.png"/><Relationship Id="rId5" Type="http://schemas.openxmlformats.org/officeDocument/2006/relationships/image" Target="../media/image6.png"/><Relationship Id="rId15" Type="http://schemas.openxmlformats.org/officeDocument/2006/relationships/image" Target="../media/image33.png"/><Relationship Id="rId10" Type="http://schemas.openxmlformats.org/officeDocument/2006/relationships/image" Target="../media/image20.svg"/><Relationship Id="rId4" Type="http://schemas.openxmlformats.org/officeDocument/2006/relationships/image" Target="../media/image30.svg"/><Relationship Id="rId9" Type="http://schemas.openxmlformats.org/officeDocument/2006/relationships/image" Target="../media/image19.png"/><Relationship Id="rId14" Type="http://schemas.openxmlformats.org/officeDocument/2006/relationships/image" Target="../media/image182.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3.png"/><Relationship Id="rId18" Type="http://schemas.openxmlformats.org/officeDocument/2006/relationships/image" Target="../media/image21.png"/><Relationship Id="rId3" Type="http://schemas.openxmlformats.org/officeDocument/2006/relationships/image" Target="../media/image30.svg"/><Relationship Id="rId21" Type="http://schemas.microsoft.com/office/2007/relationships/hdphoto" Target="../media/hdphoto2.wdp"/><Relationship Id="rId7" Type="http://schemas.openxmlformats.org/officeDocument/2006/relationships/image" Target="../media/image7.svg"/><Relationship Id="rId12" Type="http://schemas.openxmlformats.org/officeDocument/2006/relationships/image" Target="../media/image31.jpeg"/><Relationship Id="rId17" Type="http://schemas.openxmlformats.org/officeDocument/2006/relationships/image" Target="../media/image20.svg"/><Relationship Id="rId2" Type="http://schemas.openxmlformats.org/officeDocument/2006/relationships/image" Target="../media/image29.png"/><Relationship Id="rId16" Type="http://schemas.openxmlformats.org/officeDocument/2006/relationships/image" Target="../media/image19.png"/><Relationship Id="rId20"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8.png"/><Relationship Id="rId5" Type="http://schemas.openxmlformats.org/officeDocument/2006/relationships/image" Target="../media/image2.svg"/><Relationship Id="rId15" Type="http://schemas.openxmlformats.org/officeDocument/2006/relationships/image" Target="../media/image5.svg"/><Relationship Id="rId10" Type="http://schemas.openxmlformats.org/officeDocument/2006/relationships/image" Target="../media/image16.png"/><Relationship Id="rId19" Type="http://schemas.openxmlformats.org/officeDocument/2006/relationships/image" Target="../media/image22.svg"/><Relationship Id="rId4" Type="http://schemas.openxmlformats.org/officeDocument/2006/relationships/image" Target="../media/image1.png"/><Relationship Id="rId9" Type="http://schemas.openxmlformats.org/officeDocument/2006/relationships/image" Target="../media/image12.svg"/><Relationship Id="rId14" Type="http://schemas.openxmlformats.org/officeDocument/2006/relationships/image" Target="../media/image4.png"/></Relationships>
</file>

<file path=ppt/slides/_rels/slide30.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20.svg"/><Relationship Id="rId18" Type="http://schemas.openxmlformats.org/officeDocument/2006/relationships/image" Target="../media/image184.png"/><Relationship Id="rId3" Type="http://schemas.openxmlformats.org/officeDocument/2006/relationships/image" Target="../media/image5.svg"/><Relationship Id="rId21" Type="http://schemas.openxmlformats.org/officeDocument/2006/relationships/image" Target="../media/image175.png"/><Relationship Id="rId7" Type="http://schemas.openxmlformats.org/officeDocument/2006/relationships/image" Target="../media/image30.svg"/><Relationship Id="rId12" Type="http://schemas.openxmlformats.org/officeDocument/2006/relationships/image" Target="../media/image19.png"/><Relationship Id="rId17" Type="http://schemas.openxmlformats.org/officeDocument/2006/relationships/image" Target="../media/image182.png"/><Relationship Id="rId25" Type="http://schemas.openxmlformats.org/officeDocument/2006/relationships/image" Target="../media/image188.svg"/><Relationship Id="rId2" Type="http://schemas.openxmlformats.org/officeDocument/2006/relationships/image" Target="../media/image4.png"/><Relationship Id="rId16" Type="http://schemas.openxmlformats.org/officeDocument/2006/relationships/image" Target="../media/image181.png"/><Relationship Id="rId20" Type="http://schemas.openxmlformats.org/officeDocument/2006/relationships/image" Target="../media/image186.png"/><Relationship Id="rId1" Type="http://schemas.openxmlformats.org/officeDocument/2006/relationships/slideLayout" Target="../slideLayouts/slideLayout7.xml"/><Relationship Id="rId6" Type="http://schemas.openxmlformats.org/officeDocument/2006/relationships/image" Target="../media/image29.png"/><Relationship Id="rId11" Type="http://schemas.openxmlformats.org/officeDocument/2006/relationships/image" Target="../media/image12.svg"/><Relationship Id="rId24" Type="http://schemas.openxmlformats.org/officeDocument/2006/relationships/image" Target="../media/image187.png"/><Relationship Id="rId5" Type="http://schemas.openxmlformats.org/officeDocument/2006/relationships/image" Target="../media/image15.svg"/><Relationship Id="rId15" Type="http://schemas.openxmlformats.org/officeDocument/2006/relationships/image" Target="../media/image22.svg"/><Relationship Id="rId23" Type="http://schemas.openxmlformats.org/officeDocument/2006/relationships/image" Target="../media/image84.svg"/><Relationship Id="rId10" Type="http://schemas.openxmlformats.org/officeDocument/2006/relationships/image" Target="../media/image11.png"/><Relationship Id="rId19" Type="http://schemas.openxmlformats.org/officeDocument/2006/relationships/image" Target="../media/image185.png"/><Relationship Id="rId4" Type="http://schemas.openxmlformats.org/officeDocument/2006/relationships/image" Target="../media/image14.png"/><Relationship Id="rId9" Type="http://schemas.openxmlformats.org/officeDocument/2006/relationships/image" Target="../media/image7.svg"/><Relationship Id="rId14" Type="http://schemas.openxmlformats.org/officeDocument/2006/relationships/image" Target="../media/image21.png"/><Relationship Id="rId22" Type="http://schemas.openxmlformats.org/officeDocument/2006/relationships/image" Target="../media/image83.png"/></Relationships>
</file>

<file path=ppt/slides/_rels/slide3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20.svg"/><Relationship Id="rId18" Type="http://schemas.openxmlformats.org/officeDocument/2006/relationships/image" Target="../media/image184.png"/><Relationship Id="rId3" Type="http://schemas.openxmlformats.org/officeDocument/2006/relationships/image" Target="../media/image188.svg"/><Relationship Id="rId21" Type="http://schemas.openxmlformats.org/officeDocument/2006/relationships/image" Target="../media/image175.png"/><Relationship Id="rId7" Type="http://schemas.openxmlformats.org/officeDocument/2006/relationships/image" Target="../media/image30.svg"/><Relationship Id="rId12" Type="http://schemas.openxmlformats.org/officeDocument/2006/relationships/image" Target="../media/image19.png"/><Relationship Id="rId17" Type="http://schemas.openxmlformats.org/officeDocument/2006/relationships/image" Target="../media/image182.png"/><Relationship Id="rId2" Type="http://schemas.openxmlformats.org/officeDocument/2006/relationships/image" Target="../media/image187.png"/><Relationship Id="rId16" Type="http://schemas.openxmlformats.org/officeDocument/2006/relationships/image" Target="../media/image181.png"/><Relationship Id="rId20" Type="http://schemas.openxmlformats.org/officeDocument/2006/relationships/image" Target="../media/image186.png"/><Relationship Id="rId1" Type="http://schemas.openxmlformats.org/officeDocument/2006/relationships/slideLayout" Target="../slideLayouts/slideLayout7.xml"/><Relationship Id="rId6" Type="http://schemas.openxmlformats.org/officeDocument/2006/relationships/image" Target="../media/image29.png"/><Relationship Id="rId11" Type="http://schemas.openxmlformats.org/officeDocument/2006/relationships/image" Target="../media/image12.svg"/><Relationship Id="rId5" Type="http://schemas.openxmlformats.org/officeDocument/2006/relationships/image" Target="../media/image5.svg"/><Relationship Id="rId15" Type="http://schemas.openxmlformats.org/officeDocument/2006/relationships/image" Target="../media/image22.svg"/><Relationship Id="rId23" Type="http://schemas.openxmlformats.org/officeDocument/2006/relationships/image" Target="../media/image84.svg"/><Relationship Id="rId10" Type="http://schemas.openxmlformats.org/officeDocument/2006/relationships/image" Target="../media/image11.png"/><Relationship Id="rId19" Type="http://schemas.openxmlformats.org/officeDocument/2006/relationships/image" Target="../media/image185.png"/><Relationship Id="rId4" Type="http://schemas.openxmlformats.org/officeDocument/2006/relationships/image" Target="../media/image4.png"/><Relationship Id="rId9" Type="http://schemas.openxmlformats.org/officeDocument/2006/relationships/image" Target="../media/image7.svg"/><Relationship Id="rId14" Type="http://schemas.openxmlformats.org/officeDocument/2006/relationships/image" Target="../media/image21.png"/><Relationship Id="rId22" Type="http://schemas.openxmlformats.org/officeDocument/2006/relationships/image" Target="../media/image83.png"/></Relationships>
</file>

<file path=ppt/slides/_rels/slide32.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83.png"/><Relationship Id="rId18" Type="http://schemas.openxmlformats.org/officeDocument/2006/relationships/image" Target="../media/image193.svg"/><Relationship Id="rId3" Type="http://schemas.openxmlformats.org/officeDocument/2006/relationships/image" Target="../media/image190.svg"/><Relationship Id="rId7" Type="http://schemas.openxmlformats.org/officeDocument/2006/relationships/image" Target="../media/image30.svg"/><Relationship Id="rId12" Type="http://schemas.openxmlformats.org/officeDocument/2006/relationships/image" Target="../media/image181.png"/><Relationship Id="rId17" Type="http://schemas.openxmlformats.org/officeDocument/2006/relationships/image" Target="../media/image187.png"/><Relationship Id="rId2" Type="http://schemas.openxmlformats.org/officeDocument/2006/relationships/image" Target="../media/image189.png"/><Relationship Id="rId16" Type="http://schemas.openxmlformats.org/officeDocument/2006/relationships/image" Target="../media/image192.png"/><Relationship Id="rId20" Type="http://schemas.openxmlformats.org/officeDocument/2006/relationships/image" Target="../media/image195.svg"/><Relationship Id="rId1" Type="http://schemas.openxmlformats.org/officeDocument/2006/relationships/slideLayout" Target="../slideLayouts/slideLayout7.xml"/><Relationship Id="rId6" Type="http://schemas.openxmlformats.org/officeDocument/2006/relationships/image" Target="../media/image29.png"/><Relationship Id="rId11" Type="http://schemas.openxmlformats.org/officeDocument/2006/relationships/image" Target="../media/image12.svg"/><Relationship Id="rId5" Type="http://schemas.openxmlformats.org/officeDocument/2006/relationships/image" Target="../media/image5.svg"/><Relationship Id="rId15" Type="http://schemas.openxmlformats.org/officeDocument/2006/relationships/image" Target="../media/image191.png"/><Relationship Id="rId10" Type="http://schemas.openxmlformats.org/officeDocument/2006/relationships/image" Target="../media/image11.png"/><Relationship Id="rId19" Type="http://schemas.openxmlformats.org/officeDocument/2006/relationships/image" Target="../media/image194.png"/><Relationship Id="rId4" Type="http://schemas.openxmlformats.org/officeDocument/2006/relationships/image" Target="../media/image4.png"/><Relationship Id="rId9" Type="http://schemas.openxmlformats.org/officeDocument/2006/relationships/image" Target="../media/image7.svg"/><Relationship Id="rId14" Type="http://schemas.openxmlformats.org/officeDocument/2006/relationships/image" Target="../media/image84.svg"/></Relationships>
</file>

<file path=ppt/slides/_rels/slide33.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9.png"/><Relationship Id="rId3" Type="http://schemas.openxmlformats.org/officeDocument/2006/relationships/image" Target="../media/image59.jpeg"/><Relationship Id="rId7" Type="http://schemas.openxmlformats.org/officeDocument/2006/relationships/image" Target="../media/image30.svg"/><Relationship Id="rId12" Type="http://schemas.openxmlformats.org/officeDocument/2006/relationships/image" Target="../media/image181.png"/><Relationship Id="rId17" Type="http://schemas.openxmlformats.org/officeDocument/2006/relationships/image" Target="../media/image196.png"/><Relationship Id="rId2" Type="http://schemas.openxmlformats.org/officeDocument/2006/relationships/notesSlide" Target="../notesSlides/notesSlide11.xml"/><Relationship Id="rId16" Type="http://schemas.openxmlformats.org/officeDocument/2006/relationships/image" Target="../media/image22.svg"/><Relationship Id="rId1" Type="http://schemas.openxmlformats.org/officeDocument/2006/relationships/slideLayout" Target="../slideLayouts/slideLayout7.xml"/><Relationship Id="rId6" Type="http://schemas.openxmlformats.org/officeDocument/2006/relationships/image" Target="../media/image29.png"/><Relationship Id="rId11" Type="http://schemas.openxmlformats.org/officeDocument/2006/relationships/image" Target="../media/image12.svg"/><Relationship Id="rId5" Type="http://schemas.openxmlformats.org/officeDocument/2006/relationships/image" Target="../media/image5.svg"/><Relationship Id="rId15" Type="http://schemas.openxmlformats.org/officeDocument/2006/relationships/image" Target="../media/image21.pn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7.svg"/><Relationship Id="rId14" Type="http://schemas.openxmlformats.org/officeDocument/2006/relationships/image" Target="../media/image20.svg"/></Relationships>
</file>

<file path=ppt/slides/_rels/slide34.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200.png"/><Relationship Id="rId18" Type="http://schemas.openxmlformats.org/officeDocument/2006/relationships/image" Target="../media/image202.png"/><Relationship Id="rId3" Type="http://schemas.openxmlformats.org/officeDocument/2006/relationships/image" Target="../media/image59.jpeg"/><Relationship Id="rId7" Type="http://schemas.openxmlformats.org/officeDocument/2006/relationships/image" Target="../media/image5.svg"/><Relationship Id="rId12" Type="http://schemas.openxmlformats.org/officeDocument/2006/relationships/image" Target="../media/image199.png"/><Relationship Id="rId17" Type="http://schemas.openxmlformats.org/officeDocument/2006/relationships/image" Target="../media/image12.svg"/><Relationship Id="rId2" Type="http://schemas.openxmlformats.org/officeDocument/2006/relationships/notesSlide" Target="../notesSlides/notesSlide12.xml"/><Relationship Id="rId16"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198.svg"/><Relationship Id="rId5" Type="http://schemas.openxmlformats.org/officeDocument/2006/relationships/image" Target="../media/image30.svg"/><Relationship Id="rId15" Type="http://schemas.microsoft.com/office/2007/relationships/hdphoto" Target="../media/hdphoto9.wdp"/><Relationship Id="rId10" Type="http://schemas.openxmlformats.org/officeDocument/2006/relationships/image" Target="../media/image197.png"/><Relationship Id="rId19" Type="http://schemas.openxmlformats.org/officeDocument/2006/relationships/image" Target="../media/image203.svg"/><Relationship Id="rId4" Type="http://schemas.openxmlformats.org/officeDocument/2006/relationships/image" Target="../media/image29.png"/><Relationship Id="rId9" Type="http://schemas.openxmlformats.org/officeDocument/2006/relationships/image" Target="../media/image7.svg"/><Relationship Id="rId14" Type="http://schemas.openxmlformats.org/officeDocument/2006/relationships/image" Target="../media/image201.png"/></Relationships>
</file>

<file path=ppt/slides/_rels/slide35.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12.svg"/><Relationship Id="rId18" Type="http://schemas.openxmlformats.org/officeDocument/2006/relationships/image" Target="../media/image207.svg"/><Relationship Id="rId3" Type="http://schemas.openxmlformats.org/officeDocument/2006/relationships/image" Target="../media/image15.svg"/><Relationship Id="rId21" Type="http://schemas.openxmlformats.org/officeDocument/2006/relationships/image" Target="../media/image1.png"/><Relationship Id="rId7" Type="http://schemas.openxmlformats.org/officeDocument/2006/relationships/image" Target="../media/image7.svg"/><Relationship Id="rId12" Type="http://schemas.openxmlformats.org/officeDocument/2006/relationships/image" Target="../media/image11.png"/><Relationship Id="rId17" Type="http://schemas.openxmlformats.org/officeDocument/2006/relationships/image" Target="../media/image206.png"/><Relationship Id="rId25" Type="http://schemas.openxmlformats.org/officeDocument/2006/relationships/image" Target="../media/image58.svg"/><Relationship Id="rId2" Type="http://schemas.openxmlformats.org/officeDocument/2006/relationships/image" Target="../media/image14.png"/><Relationship Id="rId16" Type="http://schemas.openxmlformats.org/officeDocument/2006/relationships/image" Target="../media/image42.svg"/><Relationship Id="rId20" Type="http://schemas.openxmlformats.org/officeDocument/2006/relationships/image" Target="../media/image209.jpe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22.svg"/><Relationship Id="rId24" Type="http://schemas.openxmlformats.org/officeDocument/2006/relationships/image" Target="../media/image57.png"/><Relationship Id="rId5" Type="http://schemas.openxmlformats.org/officeDocument/2006/relationships/image" Target="../media/image205.svg"/><Relationship Id="rId15" Type="http://schemas.openxmlformats.org/officeDocument/2006/relationships/image" Target="../media/image41.png"/><Relationship Id="rId23" Type="http://schemas.openxmlformats.org/officeDocument/2006/relationships/image" Target="../media/image25.png"/><Relationship Id="rId10" Type="http://schemas.openxmlformats.org/officeDocument/2006/relationships/image" Target="../media/image21.png"/><Relationship Id="rId19" Type="http://schemas.openxmlformats.org/officeDocument/2006/relationships/image" Target="../media/image208.jpeg"/><Relationship Id="rId4" Type="http://schemas.openxmlformats.org/officeDocument/2006/relationships/image" Target="../media/image204.png"/><Relationship Id="rId9" Type="http://schemas.openxmlformats.org/officeDocument/2006/relationships/image" Target="../media/image20.svg"/><Relationship Id="rId14" Type="http://schemas.openxmlformats.org/officeDocument/2006/relationships/image" Target="../media/image16.png"/><Relationship Id="rId22" Type="http://schemas.openxmlformats.org/officeDocument/2006/relationships/image" Target="../media/image2.svg"/></Relationships>
</file>

<file path=ppt/slides/_rels/slide36.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12.svg"/><Relationship Id="rId18" Type="http://schemas.openxmlformats.org/officeDocument/2006/relationships/image" Target="../media/image57.png"/><Relationship Id="rId3" Type="http://schemas.openxmlformats.org/officeDocument/2006/relationships/image" Target="../media/image15.svg"/><Relationship Id="rId7" Type="http://schemas.openxmlformats.org/officeDocument/2006/relationships/image" Target="../media/image7.svg"/><Relationship Id="rId12" Type="http://schemas.openxmlformats.org/officeDocument/2006/relationships/image" Target="../media/image11.png"/><Relationship Id="rId17" Type="http://schemas.openxmlformats.org/officeDocument/2006/relationships/image" Target="../media/image25.png"/><Relationship Id="rId2" Type="http://schemas.openxmlformats.org/officeDocument/2006/relationships/image" Target="../media/image14.png"/><Relationship Id="rId16" Type="http://schemas.openxmlformats.org/officeDocument/2006/relationships/image" Target="../media/image2.svg"/><Relationship Id="rId20" Type="http://schemas.openxmlformats.org/officeDocument/2006/relationships/image" Target="../media/image210.jpe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22.svg"/><Relationship Id="rId5" Type="http://schemas.openxmlformats.org/officeDocument/2006/relationships/image" Target="../media/image205.svg"/><Relationship Id="rId15" Type="http://schemas.openxmlformats.org/officeDocument/2006/relationships/image" Target="../media/image1.png"/><Relationship Id="rId10" Type="http://schemas.openxmlformats.org/officeDocument/2006/relationships/image" Target="../media/image21.png"/><Relationship Id="rId19" Type="http://schemas.openxmlformats.org/officeDocument/2006/relationships/image" Target="../media/image58.svg"/><Relationship Id="rId4" Type="http://schemas.openxmlformats.org/officeDocument/2006/relationships/image" Target="../media/image204.png"/><Relationship Id="rId9" Type="http://schemas.openxmlformats.org/officeDocument/2006/relationships/image" Target="../media/image20.svg"/><Relationship Id="rId14" Type="http://schemas.openxmlformats.org/officeDocument/2006/relationships/image" Target="../media/image16.png"/></Relationships>
</file>

<file path=ppt/slides/_rels/slide37.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20.svg"/><Relationship Id="rId18" Type="http://schemas.openxmlformats.org/officeDocument/2006/relationships/image" Target="../media/image175.png"/><Relationship Id="rId3" Type="http://schemas.openxmlformats.org/officeDocument/2006/relationships/image" Target="../media/image188.svg"/><Relationship Id="rId7" Type="http://schemas.openxmlformats.org/officeDocument/2006/relationships/image" Target="../media/image30.svg"/><Relationship Id="rId12" Type="http://schemas.openxmlformats.org/officeDocument/2006/relationships/image" Target="../media/image19.png"/><Relationship Id="rId17" Type="http://schemas.openxmlformats.org/officeDocument/2006/relationships/image" Target="../media/image182.png"/><Relationship Id="rId2" Type="http://schemas.openxmlformats.org/officeDocument/2006/relationships/image" Target="../media/image187.png"/><Relationship Id="rId16" Type="http://schemas.openxmlformats.org/officeDocument/2006/relationships/image" Target="../media/image181.png"/><Relationship Id="rId20" Type="http://schemas.openxmlformats.org/officeDocument/2006/relationships/image" Target="../media/image84.svg"/><Relationship Id="rId1" Type="http://schemas.openxmlformats.org/officeDocument/2006/relationships/slideLayout" Target="../slideLayouts/slideLayout7.xml"/><Relationship Id="rId6" Type="http://schemas.openxmlformats.org/officeDocument/2006/relationships/image" Target="../media/image29.png"/><Relationship Id="rId11" Type="http://schemas.openxmlformats.org/officeDocument/2006/relationships/image" Target="../media/image12.svg"/><Relationship Id="rId5" Type="http://schemas.openxmlformats.org/officeDocument/2006/relationships/image" Target="../media/image5.svg"/><Relationship Id="rId15" Type="http://schemas.openxmlformats.org/officeDocument/2006/relationships/image" Target="../media/image22.svg"/><Relationship Id="rId10" Type="http://schemas.openxmlformats.org/officeDocument/2006/relationships/image" Target="../media/image11.png"/><Relationship Id="rId19" Type="http://schemas.openxmlformats.org/officeDocument/2006/relationships/image" Target="../media/image83.png"/><Relationship Id="rId4" Type="http://schemas.openxmlformats.org/officeDocument/2006/relationships/image" Target="../media/image4.png"/><Relationship Id="rId9" Type="http://schemas.openxmlformats.org/officeDocument/2006/relationships/image" Target="../media/image7.svg"/><Relationship Id="rId14" Type="http://schemas.openxmlformats.org/officeDocument/2006/relationships/image" Target="../media/image21.png"/></Relationships>
</file>

<file path=ppt/slides/_rels/slide38.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20.svg"/><Relationship Id="rId18" Type="http://schemas.openxmlformats.org/officeDocument/2006/relationships/image" Target="../media/image29.png"/><Relationship Id="rId3" Type="http://schemas.openxmlformats.org/officeDocument/2006/relationships/image" Target="../media/image59.jpeg"/><Relationship Id="rId21" Type="http://schemas.openxmlformats.org/officeDocument/2006/relationships/image" Target="../media/image216.svg"/><Relationship Id="rId7" Type="http://schemas.openxmlformats.org/officeDocument/2006/relationships/image" Target="../media/image7.svg"/><Relationship Id="rId12" Type="http://schemas.openxmlformats.org/officeDocument/2006/relationships/image" Target="../media/image19.png"/><Relationship Id="rId17" Type="http://schemas.openxmlformats.org/officeDocument/2006/relationships/image" Target="../media/image214.svg"/><Relationship Id="rId2" Type="http://schemas.openxmlformats.org/officeDocument/2006/relationships/notesSlide" Target="../notesSlides/notesSlide13.xml"/><Relationship Id="rId16" Type="http://schemas.openxmlformats.org/officeDocument/2006/relationships/image" Target="../media/image213.png"/><Relationship Id="rId20" Type="http://schemas.openxmlformats.org/officeDocument/2006/relationships/image" Target="../media/image215.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5.svg"/><Relationship Id="rId5" Type="http://schemas.openxmlformats.org/officeDocument/2006/relationships/image" Target="../media/image212.svg"/><Relationship Id="rId15" Type="http://schemas.openxmlformats.org/officeDocument/2006/relationships/image" Target="../media/image22.svg"/><Relationship Id="rId10" Type="http://schemas.openxmlformats.org/officeDocument/2006/relationships/image" Target="../media/image4.png"/><Relationship Id="rId19" Type="http://schemas.openxmlformats.org/officeDocument/2006/relationships/image" Target="../media/image30.svg"/><Relationship Id="rId4" Type="http://schemas.openxmlformats.org/officeDocument/2006/relationships/image" Target="../media/image211.png"/><Relationship Id="rId9" Type="http://schemas.openxmlformats.org/officeDocument/2006/relationships/image" Target="../media/image12.svg"/><Relationship Id="rId14" Type="http://schemas.openxmlformats.org/officeDocument/2006/relationships/image" Target="../media/image21.png"/></Relationships>
</file>

<file path=ppt/slides/_rels/slide39.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12.svg"/><Relationship Id="rId18" Type="http://schemas.openxmlformats.org/officeDocument/2006/relationships/image" Target="../media/image29.png"/><Relationship Id="rId3" Type="http://schemas.openxmlformats.org/officeDocument/2006/relationships/image" Target="../media/image4.png"/><Relationship Id="rId7" Type="http://schemas.openxmlformats.org/officeDocument/2006/relationships/image" Target="../media/image217.png"/><Relationship Id="rId12" Type="http://schemas.openxmlformats.org/officeDocument/2006/relationships/image" Target="../media/image11.png"/><Relationship Id="rId17" Type="http://schemas.openxmlformats.org/officeDocument/2006/relationships/image" Target="../media/image22.svg"/><Relationship Id="rId2" Type="http://schemas.openxmlformats.org/officeDocument/2006/relationships/notesSlide" Target="../notesSlides/notesSlide14.xml"/><Relationship Id="rId16" Type="http://schemas.openxmlformats.org/officeDocument/2006/relationships/image" Target="../media/image21.png"/><Relationship Id="rId20" Type="http://schemas.openxmlformats.org/officeDocument/2006/relationships/image" Target="../media/image175.png"/><Relationship Id="rId1" Type="http://schemas.openxmlformats.org/officeDocument/2006/relationships/slideLayout" Target="../slideLayouts/slideLayout7.xml"/><Relationship Id="rId6" Type="http://schemas.openxmlformats.org/officeDocument/2006/relationships/image" Target="../media/image212.svg"/><Relationship Id="rId11" Type="http://schemas.openxmlformats.org/officeDocument/2006/relationships/image" Target="../media/image7.svg"/><Relationship Id="rId5" Type="http://schemas.openxmlformats.org/officeDocument/2006/relationships/image" Target="../media/image211.png"/><Relationship Id="rId15" Type="http://schemas.openxmlformats.org/officeDocument/2006/relationships/image" Target="../media/image20.svg"/><Relationship Id="rId10" Type="http://schemas.openxmlformats.org/officeDocument/2006/relationships/image" Target="../media/image6.png"/><Relationship Id="rId19" Type="http://schemas.openxmlformats.org/officeDocument/2006/relationships/image" Target="../media/image218.svg"/><Relationship Id="rId4" Type="http://schemas.openxmlformats.org/officeDocument/2006/relationships/image" Target="../media/image5.svg"/><Relationship Id="rId9" Type="http://schemas.microsoft.com/office/2007/relationships/hdphoto" Target="../media/hdphoto3.wdp"/><Relationship Id="rId14" Type="http://schemas.openxmlformats.org/officeDocument/2006/relationships/image" Target="../media/image19.png"/></Relationships>
</file>

<file path=ppt/slides/_rels/slide4.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22.svg"/><Relationship Id="rId18" Type="http://schemas.openxmlformats.org/officeDocument/2006/relationships/image" Target="../media/image39.png"/><Relationship Id="rId26" Type="http://schemas.openxmlformats.org/officeDocument/2006/relationships/image" Target="../media/image25.png"/><Relationship Id="rId3" Type="http://schemas.openxmlformats.org/officeDocument/2006/relationships/image" Target="../media/image34.svg"/><Relationship Id="rId21" Type="http://schemas.openxmlformats.org/officeDocument/2006/relationships/image" Target="../media/image42.svg"/><Relationship Id="rId7" Type="http://schemas.openxmlformats.org/officeDocument/2006/relationships/image" Target="../media/image12.svg"/><Relationship Id="rId12" Type="http://schemas.openxmlformats.org/officeDocument/2006/relationships/image" Target="../media/image21.png"/><Relationship Id="rId17" Type="http://schemas.openxmlformats.org/officeDocument/2006/relationships/image" Target="../media/image38.svg"/><Relationship Id="rId25" Type="http://schemas.openxmlformats.org/officeDocument/2006/relationships/image" Target="../media/image2.svg"/><Relationship Id="rId2" Type="http://schemas.openxmlformats.org/officeDocument/2006/relationships/image" Target="../media/image33.png"/><Relationship Id="rId16" Type="http://schemas.openxmlformats.org/officeDocument/2006/relationships/image" Target="../media/image37.png"/><Relationship Id="rId20"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20.svg"/><Relationship Id="rId24" Type="http://schemas.openxmlformats.org/officeDocument/2006/relationships/image" Target="../media/image1.png"/><Relationship Id="rId5" Type="http://schemas.openxmlformats.org/officeDocument/2006/relationships/image" Target="../media/image7.svg"/><Relationship Id="rId15" Type="http://schemas.openxmlformats.org/officeDocument/2006/relationships/image" Target="../media/image10.svg"/><Relationship Id="rId23" Type="http://schemas.openxmlformats.org/officeDocument/2006/relationships/image" Target="../media/image44.svg"/><Relationship Id="rId28" Type="http://schemas.openxmlformats.org/officeDocument/2006/relationships/image" Target="../media/image46.svg"/><Relationship Id="rId10" Type="http://schemas.openxmlformats.org/officeDocument/2006/relationships/image" Target="../media/image19.png"/><Relationship Id="rId19" Type="http://schemas.openxmlformats.org/officeDocument/2006/relationships/image" Target="../media/image40.svg"/><Relationship Id="rId4" Type="http://schemas.openxmlformats.org/officeDocument/2006/relationships/image" Target="../media/image6.png"/><Relationship Id="rId9" Type="http://schemas.openxmlformats.org/officeDocument/2006/relationships/image" Target="../media/image36.svg"/><Relationship Id="rId14" Type="http://schemas.openxmlformats.org/officeDocument/2006/relationships/image" Target="../media/image9.png"/><Relationship Id="rId22" Type="http://schemas.openxmlformats.org/officeDocument/2006/relationships/image" Target="../media/image43.png"/><Relationship Id="rId27" Type="http://schemas.openxmlformats.org/officeDocument/2006/relationships/image" Target="../media/image45.png"/></Relationships>
</file>

<file path=ppt/slides/_rels/slide40.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29.png"/><Relationship Id="rId18" Type="http://schemas.openxmlformats.org/officeDocument/2006/relationships/image" Target="../media/image223.svg"/><Relationship Id="rId3" Type="http://schemas.openxmlformats.org/officeDocument/2006/relationships/image" Target="../media/image59.jpeg"/><Relationship Id="rId21" Type="http://schemas.microsoft.com/office/2007/relationships/hdphoto" Target="../media/hdphoto10.wdp"/><Relationship Id="rId7" Type="http://schemas.openxmlformats.org/officeDocument/2006/relationships/image" Target="../media/image6.png"/><Relationship Id="rId12" Type="http://schemas.openxmlformats.org/officeDocument/2006/relationships/image" Target="../media/image5.svg"/><Relationship Id="rId17" Type="http://schemas.openxmlformats.org/officeDocument/2006/relationships/image" Target="../media/image222.png"/><Relationship Id="rId2" Type="http://schemas.openxmlformats.org/officeDocument/2006/relationships/notesSlide" Target="../notesSlides/notesSlide15.xml"/><Relationship Id="rId16" Type="http://schemas.openxmlformats.org/officeDocument/2006/relationships/image" Target="../media/image221.png"/><Relationship Id="rId20" Type="http://schemas.openxmlformats.org/officeDocument/2006/relationships/image" Target="../media/image225.png"/><Relationship Id="rId1" Type="http://schemas.openxmlformats.org/officeDocument/2006/relationships/slideLayout" Target="../slideLayouts/slideLayout7.xml"/><Relationship Id="rId6" Type="http://schemas.openxmlformats.org/officeDocument/2006/relationships/image" Target="../media/image16.png"/><Relationship Id="rId11" Type="http://schemas.openxmlformats.org/officeDocument/2006/relationships/image" Target="../media/image4.png"/><Relationship Id="rId5" Type="http://schemas.openxmlformats.org/officeDocument/2006/relationships/image" Target="../media/image219.svg"/><Relationship Id="rId15" Type="http://schemas.openxmlformats.org/officeDocument/2006/relationships/image" Target="../media/image220.png"/><Relationship Id="rId10" Type="http://schemas.openxmlformats.org/officeDocument/2006/relationships/image" Target="../media/image12.svg"/><Relationship Id="rId19" Type="http://schemas.openxmlformats.org/officeDocument/2006/relationships/image" Target="../media/image224.jpeg"/><Relationship Id="rId4" Type="http://schemas.openxmlformats.org/officeDocument/2006/relationships/image" Target="../media/image211.png"/><Relationship Id="rId9" Type="http://schemas.openxmlformats.org/officeDocument/2006/relationships/image" Target="../media/image11.png"/><Relationship Id="rId14" Type="http://schemas.openxmlformats.org/officeDocument/2006/relationships/image" Target="../media/image30.svg"/></Relationships>
</file>

<file path=ppt/slides/_rels/slide41.xml.rels><?xml version="1.0" encoding="UTF-8" standalone="yes"?>
<Relationships xmlns="http://schemas.openxmlformats.org/package/2006/relationships"><Relationship Id="rId8" Type="http://schemas.openxmlformats.org/officeDocument/2006/relationships/image" Target="../media/image228.svg"/><Relationship Id="rId13" Type="http://schemas.openxmlformats.org/officeDocument/2006/relationships/image" Target="../media/image58.svg"/><Relationship Id="rId3" Type="http://schemas.openxmlformats.org/officeDocument/2006/relationships/image" Target="../media/image59.jpeg"/><Relationship Id="rId7" Type="http://schemas.openxmlformats.org/officeDocument/2006/relationships/image" Target="../media/image227.png"/><Relationship Id="rId12" Type="http://schemas.openxmlformats.org/officeDocument/2006/relationships/image" Target="../media/image57.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microsoft.com/office/2007/relationships/hdphoto" Target="../media/hdphoto5.wdp"/><Relationship Id="rId11" Type="http://schemas.openxmlformats.org/officeDocument/2006/relationships/image" Target="../media/image229.png"/><Relationship Id="rId5" Type="http://schemas.openxmlformats.org/officeDocument/2006/relationships/image" Target="../media/image74.png"/><Relationship Id="rId10" Type="http://schemas.openxmlformats.org/officeDocument/2006/relationships/image" Target="../media/image30.svg"/><Relationship Id="rId4" Type="http://schemas.openxmlformats.org/officeDocument/2006/relationships/image" Target="../media/image226.jpeg"/><Relationship Id="rId9" Type="http://schemas.openxmlformats.org/officeDocument/2006/relationships/image" Target="../media/image29.png"/><Relationship Id="rId14" Type="http://schemas.openxmlformats.org/officeDocument/2006/relationships/image" Target="../media/image25.png"/></Relationships>
</file>

<file path=ppt/slides/_rels/slide42.xml.rels><?xml version="1.0" encoding="UTF-8" standalone="yes"?>
<Relationships xmlns="http://schemas.openxmlformats.org/package/2006/relationships"><Relationship Id="rId8" Type="http://schemas.openxmlformats.org/officeDocument/2006/relationships/image" Target="../media/image12.svg"/><Relationship Id="rId13" Type="http://schemas.openxmlformats.org/officeDocument/2006/relationships/image" Target="../media/image233.svg"/><Relationship Id="rId18" Type="http://schemas.openxmlformats.org/officeDocument/2006/relationships/image" Target="../media/image25.png"/><Relationship Id="rId3" Type="http://schemas.openxmlformats.org/officeDocument/2006/relationships/image" Target="../media/image4.png"/><Relationship Id="rId21" Type="http://schemas.microsoft.com/office/2007/relationships/hdphoto" Target="../media/hdphoto11.wdp"/><Relationship Id="rId7" Type="http://schemas.openxmlformats.org/officeDocument/2006/relationships/image" Target="../media/image11.png"/><Relationship Id="rId12" Type="http://schemas.openxmlformats.org/officeDocument/2006/relationships/image" Target="../media/image232.png"/><Relationship Id="rId17" Type="http://schemas.openxmlformats.org/officeDocument/2006/relationships/image" Target="../media/image2.svg"/><Relationship Id="rId2" Type="http://schemas.openxmlformats.org/officeDocument/2006/relationships/image" Target="../media/image77.jpeg"/><Relationship Id="rId16" Type="http://schemas.openxmlformats.org/officeDocument/2006/relationships/image" Target="../media/image1.png"/><Relationship Id="rId20" Type="http://schemas.openxmlformats.org/officeDocument/2006/relationships/image" Target="../media/image237.png"/><Relationship Id="rId1" Type="http://schemas.openxmlformats.org/officeDocument/2006/relationships/slideLayout" Target="../slideLayouts/slideLayout7.xml"/><Relationship Id="rId6" Type="http://schemas.openxmlformats.org/officeDocument/2006/relationships/image" Target="../media/image7.svg"/><Relationship Id="rId11" Type="http://schemas.openxmlformats.org/officeDocument/2006/relationships/image" Target="../media/image231.svg"/><Relationship Id="rId5" Type="http://schemas.openxmlformats.org/officeDocument/2006/relationships/image" Target="../media/image6.png"/><Relationship Id="rId15" Type="http://schemas.openxmlformats.org/officeDocument/2006/relationships/image" Target="../media/image235.svg"/><Relationship Id="rId23" Type="http://schemas.openxmlformats.org/officeDocument/2006/relationships/image" Target="../media/image13.png"/><Relationship Id="rId10" Type="http://schemas.openxmlformats.org/officeDocument/2006/relationships/image" Target="../media/image230.png"/><Relationship Id="rId19" Type="http://schemas.openxmlformats.org/officeDocument/2006/relationships/image" Target="../media/image236.jpeg"/><Relationship Id="rId4" Type="http://schemas.openxmlformats.org/officeDocument/2006/relationships/image" Target="../media/image5.svg"/><Relationship Id="rId9" Type="http://schemas.openxmlformats.org/officeDocument/2006/relationships/image" Target="../media/image16.png"/><Relationship Id="rId14" Type="http://schemas.openxmlformats.org/officeDocument/2006/relationships/image" Target="../media/image234.png"/><Relationship Id="rId22" Type="http://schemas.openxmlformats.org/officeDocument/2006/relationships/image" Target="../media/image238.png"/></Relationships>
</file>

<file path=ppt/slides/_rels/slide5.xml.rels><?xml version="1.0" encoding="UTF-8" standalone="yes"?>
<Relationships xmlns="http://schemas.openxmlformats.org/package/2006/relationships"><Relationship Id="rId13" Type="http://schemas.openxmlformats.org/officeDocument/2006/relationships/image" Target="../media/image33.png"/><Relationship Id="rId18" Type="http://schemas.openxmlformats.org/officeDocument/2006/relationships/image" Target="../media/image48.jpeg"/><Relationship Id="rId26" Type="http://schemas.openxmlformats.org/officeDocument/2006/relationships/image" Target="../media/image25.png"/><Relationship Id="rId3" Type="http://schemas.openxmlformats.org/officeDocument/2006/relationships/image" Target="../media/image14.png"/><Relationship Id="rId21" Type="http://schemas.openxmlformats.org/officeDocument/2006/relationships/image" Target="../media/image51.png"/><Relationship Id="rId34" Type="http://schemas.openxmlformats.org/officeDocument/2006/relationships/image" Target="../media/image58.svg"/><Relationship Id="rId7" Type="http://schemas.openxmlformats.org/officeDocument/2006/relationships/image" Target="../media/image11.png"/><Relationship Id="rId12" Type="http://schemas.openxmlformats.org/officeDocument/2006/relationships/image" Target="../media/image22.svg"/><Relationship Id="rId17" Type="http://schemas.openxmlformats.org/officeDocument/2006/relationships/image" Target="../media/image16.png"/><Relationship Id="rId25" Type="http://schemas.openxmlformats.org/officeDocument/2006/relationships/image" Target="../media/image53.jpeg"/><Relationship Id="rId33" Type="http://schemas.openxmlformats.org/officeDocument/2006/relationships/image" Target="../media/image57.png"/><Relationship Id="rId2" Type="http://schemas.openxmlformats.org/officeDocument/2006/relationships/image" Target="../media/image47.png"/><Relationship Id="rId16" Type="http://schemas.openxmlformats.org/officeDocument/2006/relationships/image" Target="../media/image2.svg"/><Relationship Id="rId20" Type="http://schemas.openxmlformats.org/officeDocument/2006/relationships/image" Target="../media/image50.jpeg"/><Relationship Id="rId29" Type="http://schemas.openxmlformats.org/officeDocument/2006/relationships/hyperlink" Target="http://www.mehnaazgroupsltd.com/" TargetMode="External"/><Relationship Id="rId1" Type="http://schemas.openxmlformats.org/officeDocument/2006/relationships/slideLayout" Target="../slideLayouts/slideLayout7.xml"/><Relationship Id="rId6" Type="http://schemas.openxmlformats.org/officeDocument/2006/relationships/image" Target="../media/image7.svg"/><Relationship Id="rId11" Type="http://schemas.openxmlformats.org/officeDocument/2006/relationships/image" Target="../media/image21.png"/><Relationship Id="rId24" Type="http://schemas.microsoft.com/office/2007/relationships/hdphoto" Target="../media/hdphoto4.wdp"/><Relationship Id="rId32" Type="http://schemas.openxmlformats.org/officeDocument/2006/relationships/image" Target="../media/image56.svg"/><Relationship Id="rId5" Type="http://schemas.openxmlformats.org/officeDocument/2006/relationships/image" Target="../media/image6.png"/><Relationship Id="rId15" Type="http://schemas.openxmlformats.org/officeDocument/2006/relationships/image" Target="../media/image1.png"/><Relationship Id="rId23" Type="http://schemas.openxmlformats.org/officeDocument/2006/relationships/image" Target="../media/image52.png"/><Relationship Id="rId28" Type="http://schemas.openxmlformats.org/officeDocument/2006/relationships/image" Target="../media/image30.svg"/><Relationship Id="rId10" Type="http://schemas.openxmlformats.org/officeDocument/2006/relationships/image" Target="../media/image20.svg"/><Relationship Id="rId19" Type="http://schemas.openxmlformats.org/officeDocument/2006/relationships/image" Target="../media/image49.jpeg"/><Relationship Id="rId31" Type="http://schemas.openxmlformats.org/officeDocument/2006/relationships/image" Target="../media/image55.png"/><Relationship Id="rId4" Type="http://schemas.openxmlformats.org/officeDocument/2006/relationships/image" Target="../media/image15.svg"/><Relationship Id="rId9" Type="http://schemas.openxmlformats.org/officeDocument/2006/relationships/image" Target="../media/image19.png"/><Relationship Id="rId14" Type="http://schemas.openxmlformats.org/officeDocument/2006/relationships/image" Target="../media/image34.svg"/><Relationship Id="rId22" Type="http://schemas.microsoft.com/office/2007/relationships/hdphoto" Target="../media/hdphoto3.wdp"/><Relationship Id="rId27" Type="http://schemas.openxmlformats.org/officeDocument/2006/relationships/image" Target="../media/image29.png"/><Relationship Id="rId30" Type="http://schemas.openxmlformats.org/officeDocument/2006/relationships/image" Target="../media/image54.png"/><Relationship Id="rId8" Type="http://schemas.openxmlformats.org/officeDocument/2006/relationships/image" Target="../media/image12.svg"/></Relationships>
</file>

<file path=ppt/slides/_rels/slide6.xml.rels><?xml version="1.0" encoding="UTF-8" standalone="yes"?>
<Relationships xmlns="http://schemas.openxmlformats.org/package/2006/relationships"><Relationship Id="rId8" Type="http://schemas.openxmlformats.org/officeDocument/2006/relationships/image" Target="../media/image36.svg"/><Relationship Id="rId13" Type="http://schemas.openxmlformats.org/officeDocument/2006/relationships/image" Target="../media/image9.png"/><Relationship Id="rId18" Type="http://schemas.openxmlformats.org/officeDocument/2006/relationships/image" Target="../media/image12.svg"/><Relationship Id="rId3" Type="http://schemas.openxmlformats.org/officeDocument/2006/relationships/image" Target="../media/image4.png"/><Relationship Id="rId21" Type="http://schemas.openxmlformats.org/officeDocument/2006/relationships/image" Target="../media/image2.svg"/><Relationship Id="rId7" Type="http://schemas.openxmlformats.org/officeDocument/2006/relationships/image" Target="../media/image35.png"/><Relationship Id="rId12" Type="http://schemas.openxmlformats.org/officeDocument/2006/relationships/image" Target="../media/image22.svg"/><Relationship Id="rId17" Type="http://schemas.openxmlformats.org/officeDocument/2006/relationships/image" Target="../media/image11.png"/><Relationship Id="rId2" Type="http://schemas.openxmlformats.org/officeDocument/2006/relationships/image" Target="../media/image59.jpeg"/><Relationship Id="rId16" Type="http://schemas.openxmlformats.org/officeDocument/2006/relationships/image" Target="../media/image61.svg"/><Relationship Id="rId20"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svg"/><Relationship Id="rId11" Type="http://schemas.openxmlformats.org/officeDocument/2006/relationships/image" Target="../media/image21.png"/><Relationship Id="rId5" Type="http://schemas.openxmlformats.org/officeDocument/2006/relationships/image" Target="../media/image6.png"/><Relationship Id="rId15" Type="http://schemas.openxmlformats.org/officeDocument/2006/relationships/image" Target="../media/image60.png"/><Relationship Id="rId23" Type="http://schemas.openxmlformats.org/officeDocument/2006/relationships/image" Target="../media/image62.jpeg"/><Relationship Id="rId10" Type="http://schemas.openxmlformats.org/officeDocument/2006/relationships/image" Target="../media/image20.svg"/><Relationship Id="rId19" Type="http://schemas.openxmlformats.org/officeDocument/2006/relationships/image" Target="../media/image16.png"/><Relationship Id="rId4" Type="http://schemas.openxmlformats.org/officeDocument/2006/relationships/image" Target="../media/image5.svg"/><Relationship Id="rId9" Type="http://schemas.openxmlformats.org/officeDocument/2006/relationships/image" Target="../media/image19.png"/><Relationship Id="rId14" Type="http://schemas.openxmlformats.org/officeDocument/2006/relationships/image" Target="../media/image10.svg"/><Relationship Id="rId22" Type="http://schemas.openxmlformats.org/officeDocument/2006/relationships/image" Target="../media/image25.png"/></Relationships>
</file>

<file path=ppt/slides/_rels/slide7.xml.rels><?xml version="1.0" encoding="UTF-8" standalone="yes"?>
<Relationships xmlns="http://schemas.openxmlformats.org/package/2006/relationships"><Relationship Id="rId8" Type="http://schemas.openxmlformats.org/officeDocument/2006/relationships/image" Target="../media/image63.jpg"/><Relationship Id="rId13" Type="http://schemas.openxmlformats.org/officeDocument/2006/relationships/image" Target="../media/image68.svg"/><Relationship Id="rId18" Type="http://schemas.openxmlformats.org/officeDocument/2006/relationships/image" Target="../media/image21.png"/><Relationship Id="rId3" Type="http://schemas.openxmlformats.org/officeDocument/2006/relationships/image" Target="../media/image7.svg"/><Relationship Id="rId21" Type="http://schemas.openxmlformats.org/officeDocument/2006/relationships/image" Target="../media/image57.png"/><Relationship Id="rId7" Type="http://schemas.openxmlformats.org/officeDocument/2006/relationships/image" Target="../media/image15.svg"/><Relationship Id="rId12" Type="http://schemas.openxmlformats.org/officeDocument/2006/relationships/image" Target="../media/image67.png"/><Relationship Id="rId17" Type="http://schemas.openxmlformats.org/officeDocument/2006/relationships/image" Target="../media/image20.svg"/><Relationship Id="rId2" Type="http://schemas.openxmlformats.org/officeDocument/2006/relationships/image" Target="../media/image6.png"/><Relationship Id="rId16" Type="http://schemas.openxmlformats.org/officeDocument/2006/relationships/image" Target="../media/image19.png"/><Relationship Id="rId20" Type="http://schemas.openxmlformats.org/officeDocument/2006/relationships/hyperlink" Target="http://www.mehnaazcreations.com/" TargetMode="External"/><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66.svg"/><Relationship Id="rId5" Type="http://schemas.openxmlformats.org/officeDocument/2006/relationships/image" Target="../media/image12.svg"/><Relationship Id="rId15" Type="http://schemas.openxmlformats.org/officeDocument/2006/relationships/image" Target="../media/image5.svg"/><Relationship Id="rId10" Type="http://schemas.openxmlformats.org/officeDocument/2006/relationships/image" Target="../media/image65.png"/><Relationship Id="rId19" Type="http://schemas.openxmlformats.org/officeDocument/2006/relationships/image" Target="../media/image22.svg"/><Relationship Id="rId4" Type="http://schemas.openxmlformats.org/officeDocument/2006/relationships/image" Target="../media/image11.png"/><Relationship Id="rId9" Type="http://schemas.openxmlformats.org/officeDocument/2006/relationships/image" Target="../media/image64.png"/><Relationship Id="rId14" Type="http://schemas.openxmlformats.org/officeDocument/2006/relationships/image" Target="../media/image4.png"/><Relationship Id="rId22" Type="http://schemas.openxmlformats.org/officeDocument/2006/relationships/image" Target="../media/image58.svg"/></Relationships>
</file>

<file path=ppt/slides/_rels/slide8.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20.svg"/><Relationship Id="rId18" Type="http://schemas.openxmlformats.org/officeDocument/2006/relationships/image" Target="../media/image41.png"/><Relationship Id="rId26" Type="http://schemas.openxmlformats.org/officeDocument/2006/relationships/image" Target="../media/image76.svg"/><Relationship Id="rId3" Type="http://schemas.openxmlformats.org/officeDocument/2006/relationships/image" Target="../media/image15.svg"/><Relationship Id="rId21" Type="http://schemas.openxmlformats.org/officeDocument/2006/relationships/image" Target="../media/image72.png"/><Relationship Id="rId7" Type="http://schemas.openxmlformats.org/officeDocument/2006/relationships/image" Target="../media/image6.png"/><Relationship Id="rId12" Type="http://schemas.openxmlformats.org/officeDocument/2006/relationships/image" Target="../media/image19.png"/><Relationship Id="rId17" Type="http://schemas.openxmlformats.org/officeDocument/2006/relationships/image" Target="../media/image71.svg"/><Relationship Id="rId25" Type="http://schemas.openxmlformats.org/officeDocument/2006/relationships/image" Target="../media/image75.png"/><Relationship Id="rId2" Type="http://schemas.openxmlformats.org/officeDocument/2006/relationships/image" Target="../media/image14.png"/><Relationship Id="rId16" Type="http://schemas.openxmlformats.org/officeDocument/2006/relationships/image" Target="../media/image70.png"/><Relationship Id="rId20"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34.svg"/><Relationship Id="rId11" Type="http://schemas.openxmlformats.org/officeDocument/2006/relationships/image" Target="../media/image8.png"/><Relationship Id="rId24" Type="http://schemas.microsoft.com/office/2007/relationships/hdphoto" Target="../media/hdphoto5.wdp"/><Relationship Id="rId5" Type="http://schemas.openxmlformats.org/officeDocument/2006/relationships/image" Target="../media/image33.png"/><Relationship Id="rId15" Type="http://schemas.openxmlformats.org/officeDocument/2006/relationships/image" Target="../media/image22.svg"/><Relationship Id="rId23" Type="http://schemas.openxmlformats.org/officeDocument/2006/relationships/image" Target="../media/image74.png"/><Relationship Id="rId10" Type="http://schemas.openxmlformats.org/officeDocument/2006/relationships/image" Target="../media/image12.svg"/><Relationship Id="rId19" Type="http://schemas.openxmlformats.org/officeDocument/2006/relationships/image" Target="../media/image42.svg"/><Relationship Id="rId4" Type="http://schemas.openxmlformats.org/officeDocument/2006/relationships/image" Target="../media/image69.jpeg"/><Relationship Id="rId9" Type="http://schemas.openxmlformats.org/officeDocument/2006/relationships/image" Target="../media/image11.png"/><Relationship Id="rId14" Type="http://schemas.openxmlformats.org/officeDocument/2006/relationships/image" Target="../media/image21.png"/><Relationship Id="rId22" Type="http://schemas.openxmlformats.org/officeDocument/2006/relationships/image" Target="../media/image73.png"/></Relationships>
</file>

<file path=ppt/slides/_rels/slide9.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81.svg"/><Relationship Id="rId18" Type="http://schemas.openxmlformats.org/officeDocument/2006/relationships/hyperlink" Target="http://www.mehnaazcreations.com/" TargetMode="External"/><Relationship Id="rId3" Type="http://schemas.openxmlformats.org/officeDocument/2006/relationships/image" Target="../media/image6.png"/><Relationship Id="rId7" Type="http://schemas.openxmlformats.org/officeDocument/2006/relationships/image" Target="../media/image16.png"/><Relationship Id="rId12" Type="http://schemas.openxmlformats.org/officeDocument/2006/relationships/image" Target="../media/image80.png"/><Relationship Id="rId17" Type="http://schemas.openxmlformats.org/officeDocument/2006/relationships/image" Target="../media/image22.svg"/><Relationship Id="rId2" Type="http://schemas.openxmlformats.org/officeDocument/2006/relationships/image" Target="../media/image77.jpeg"/><Relationship Id="rId16"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12.svg"/><Relationship Id="rId11" Type="http://schemas.openxmlformats.org/officeDocument/2006/relationships/image" Target="../media/image79.jpeg"/><Relationship Id="rId5" Type="http://schemas.openxmlformats.org/officeDocument/2006/relationships/image" Target="../media/image11.png"/><Relationship Id="rId15" Type="http://schemas.openxmlformats.org/officeDocument/2006/relationships/image" Target="../media/image20.svg"/><Relationship Id="rId10" Type="http://schemas.openxmlformats.org/officeDocument/2006/relationships/image" Target="../media/image78.jpeg"/><Relationship Id="rId4" Type="http://schemas.openxmlformats.org/officeDocument/2006/relationships/image" Target="../media/image7.svg"/><Relationship Id="rId9" Type="http://schemas.openxmlformats.org/officeDocument/2006/relationships/image" Target="../media/image5.svg"/><Relationship Id="rId1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B4B476-F5A6-C4AD-334C-B3E17A43D2DC}"/>
            </a:ext>
          </a:extLst>
        </p:cNvPr>
        <p:cNvGrpSpPr/>
        <p:nvPr/>
      </p:nvGrpSpPr>
      <p:grpSpPr>
        <a:xfrm>
          <a:off x="0" y="0"/>
          <a:ext cx="0" cy="0"/>
          <a:chOff x="0" y="0"/>
          <a:chExt cx="0" cy="0"/>
        </a:xfrm>
      </p:grpSpPr>
      <p:sp>
        <p:nvSpPr>
          <p:cNvPr id="35" name="Freeform 3">
            <a:extLst>
              <a:ext uri="{FF2B5EF4-FFF2-40B4-BE49-F238E27FC236}">
                <a16:creationId xmlns:a16="http://schemas.microsoft.com/office/drawing/2014/main" id="{5729FA73-1F1B-5B24-A8A5-283DF8605BD5}"/>
              </a:ext>
            </a:extLst>
          </p:cNvPr>
          <p:cNvSpPr/>
          <p:nvPr/>
        </p:nvSpPr>
        <p:spPr>
          <a:xfrm>
            <a:off x="2490291" y="2657405"/>
            <a:ext cx="1548309" cy="1321869"/>
          </a:xfrm>
          <a:custGeom>
            <a:avLst/>
            <a:gdLst/>
            <a:ahLst/>
            <a:cxnLst/>
            <a:rect l="l" t="t" r="r" b="b"/>
            <a:pathLst>
              <a:path w="1548309" h="1321869">
                <a:moveTo>
                  <a:pt x="0" y="0"/>
                </a:moveTo>
                <a:lnTo>
                  <a:pt x="1548308" y="0"/>
                </a:lnTo>
                <a:lnTo>
                  <a:pt x="1548308" y="1321869"/>
                </a:lnTo>
                <a:lnTo>
                  <a:pt x="0" y="132186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4" name="Group 4">
            <a:extLst>
              <a:ext uri="{FF2B5EF4-FFF2-40B4-BE49-F238E27FC236}">
                <a16:creationId xmlns:a16="http://schemas.microsoft.com/office/drawing/2014/main" id="{754991D3-6F0E-51CD-11EC-7FDB400BA796}"/>
              </a:ext>
            </a:extLst>
          </p:cNvPr>
          <p:cNvGrpSpPr/>
          <p:nvPr/>
        </p:nvGrpSpPr>
        <p:grpSpPr>
          <a:xfrm>
            <a:off x="10661821" y="-971860"/>
            <a:ext cx="10840258" cy="10840258"/>
            <a:chOff x="0" y="0"/>
            <a:chExt cx="812800" cy="812800"/>
          </a:xfrm>
        </p:grpSpPr>
        <p:sp>
          <p:nvSpPr>
            <p:cNvPr id="5" name="Freeform 5">
              <a:extLst>
                <a:ext uri="{FF2B5EF4-FFF2-40B4-BE49-F238E27FC236}">
                  <a16:creationId xmlns:a16="http://schemas.microsoft.com/office/drawing/2014/main" id="{0ED2E2D7-E72D-5776-D212-18652019AE42}"/>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4">
                <a:alphaModFix amt="20999"/>
              </a:blip>
              <a:stretch>
                <a:fillRect l="-48618" t="-26430" r="-41026"/>
              </a:stretch>
            </a:blipFill>
          </p:spPr>
          <p:txBody>
            <a:bodyPr/>
            <a:lstStyle/>
            <a:p>
              <a:endParaRPr lang="en-US"/>
            </a:p>
          </p:txBody>
        </p:sp>
      </p:grpSp>
      <p:sp>
        <p:nvSpPr>
          <p:cNvPr id="8" name="Freeform 9">
            <a:extLst>
              <a:ext uri="{FF2B5EF4-FFF2-40B4-BE49-F238E27FC236}">
                <a16:creationId xmlns:a16="http://schemas.microsoft.com/office/drawing/2014/main" id="{A3E86262-32E4-7BD5-EE1D-DB27A434729E}"/>
              </a:ext>
            </a:extLst>
          </p:cNvPr>
          <p:cNvSpPr/>
          <p:nvPr/>
        </p:nvSpPr>
        <p:spPr>
          <a:xfrm rot="4482330">
            <a:off x="2668912" y="-1279016"/>
            <a:ext cx="11506231" cy="25089106"/>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 name="Freeform 2">
            <a:extLst>
              <a:ext uri="{FF2B5EF4-FFF2-40B4-BE49-F238E27FC236}">
                <a16:creationId xmlns:a16="http://schemas.microsoft.com/office/drawing/2014/main" id="{310BEA17-BA8D-3B65-9F43-28E2C6E63027}"/>
              </a:ext>
            </a:extLst>
          </p:cNvPr>
          <p:cNvSpPr/>
          <p:nvPr/>
        </p:nvSpPr>
        <p:spPr>
          <a:xfrm>
            <a:off x="4520878" y="-3299758"/>
            <a:ext cx="7802299" cy="7802299"/>
          </a:xfrm>
          <a:custGeom>
            <a:avLst/>
            <a:gdLst/>
            <a:ahLst/>
            <a:cxnLst/>
            <a:rect l="l" t="t" r="r" b="b"/>
            <a:pathLst>
              <a:path w="7802299" h="7802299">
                <a:moveTo>
                  <a:pt x="0" y="0"/>
                </a:moveTo>
                <a:lnTo>
                  <a:pt x="7802299" y="0"/>
                </a:lnTo>
                <a:lnTo>
                  <a:pt x="7802299" y="7802299"/>
                </a:lnTo>
                <a:lnTo>
                  <a:pt x="0" y="7802299"/>
                </a:lnTo>
                <a:lnTo>
                  <a:pt x="0" y="0"/>
                </a:lnTo>
                <a:close/>
              </a:path>
            </a:pathLst>
          </a:custGeom>
          <a:blipFill>
            <a:blip r:embed="rId7">
              <a:alphaModFix amt="52000"/>
              <a:extLst>
                <a:ext uri="{96DAC541-7B7A-43D3-8B79-37D633B846F1}">
                  <asvg:svgBlip xmlns:asvg="http://schemas.microsoft.com/office/drawing/2016/SVG/main" r:embed="rId8"/>
                </a:ext>
              </a:extLst>
            </a:blip>
            <a:stretch>
              <a:fillRect/>
            </a:stretch>
          </a:blipFill>
        </p:spPr>
        <p:txBody>
          <a:bodyPr/>
          <a:lstStyle/>
          <a:p>
            <a:endParaRPr lang="en-US"/>
          </a:p>
        </p:txBody>
      </p:sp>
      <p:sp>
        <p:nvSpPr>
          <p:cNvPr id="7" name="Freeform 7">
            <a:extLst>
              <a:ext uri="{FF2B5EF4-FFF2-40B4-BE49-F238E27FC236}">
                <a16:creationId xmlns:a16="http://schemas.microsoft.com/office/drawing/2014/main" id="{AE208DD7-7D70-8B10-8F99-DE0914E40F88}"/>
              </a:ext>
            </a:extLst>
          </p:cNvPr>
          <p:cNvSpPr/>
          <p:nvPr/>
        </p:nvSpPr>
        <p:spPr>
          <a:xfrm flipH="1" flipV="1">
            <a:off x="-3388494" y="-6348544"/>
            <a:ext cx="8147304" cy="8229600"/>
          </a:xfrm>
          <a:custGeom>
            <a:avLst/>
            <a:gdLst/>
            <a:ahLst/>
            <a:cxnLst/>
            <a:rect l="l" t="t" r="r" b="b"/>
            <a:pathLst>
              <a:path w="8147304" h="8229600">
                <a:moveTo>
                  <a:pt x="8147304" y="8229600"/>
                </a:moveTo>
                <a:lnTo>
                  <a:pt x="0" y="8229600"/>
                </a:lnTo>
                <a:lnTo>
                  <a:pt x="0" y="0"/>
                </a:lnTo>
                <a:lnTo>
                  <a:pt x="8147304" y="0"/>
                </a:lnTo>
                <a:lnTo>
                  <a:pt x="8147304" y="8229600"/>
                </a:lnTo>
                <a:close/>
              </a:path>
            </a:pathLst>
          </a:custGeom>
          <a:blipFill>
            <a:blip r:embed="rId9"/>
            <a:stretch>
              <a:fillRect/>
            </a:stretch>
          </a:blipFill>
        </p:spPr>
        <p:txBody>
          <a:bodyPr/>
          <a:lstStyle/>
          <a:p>
            <a:endParaRPr lang="en-US" dirty="0"/>
          </a:p>
        </p:txBody>
      </p:sp>
      <p:sp>
        <p:nvSpPr>
          <p:cNvPr id="9" name="Freeform 9">
            <a:extLst>
              <a:ext uri="{FF2B5EF4-FFF2-40B4-BE49-F238E27FC236}">
                <a16:creationId xmlns:a16="http://schemas.microsoft.com/office/drawing/2014/main" id="{EB39E023-29D3-1248-5810-689CF27EAFE2}"/>
              </a:ext>
            </a:extLst>
          </p:cNvPr>
          <p:cNvSpPr/>
          <p:nvPr/>
        </p:nvSpPr>
        <p:spPr>
          <a:xfrm>
            <a:off x="15548821" y="-3412990"/>
            <a:ext cx="6337079" cy="6136868"/>
          </a:xfrm>
          <a:custGeom>
            <a:avLst/>
            <a:gdLst/>
            <a:ahLst/>
            <a:cxnLst/>
            <a:rect l="l" t="t" r="r" b="b"/>
            <a:pathLst>
              <a:path w="6852893" h="6852893">
                <a:moveTo>
                  <a:pt x="0" y="0"/>
                </a:moveTo>
                <a:lnTo>
                  <a:pt x="6852893" y="0"/>
                </a:lnTo>
                <a:lnTo>
                  <a:pt x="6852893" y="6852893"/>
                </a:lnTo>
                <a:lnTo>
                  <a:pt x="0" y="685289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0" name="Freeform 10">
            <a:extLst>
              <a:ext uri="{FF2B5EF4-FFF2-40B4-BE49-F238E27FC236}">
                <a16:creationId xmlns:a16="http://schemas.microsoft.com/office/drawing/2014/main" id="{1A114C96-0CB4-CC3D-141C-E5636A72CF60}"/>
              </a:ext>
            </a:extLst>
          </p:cNvPr>
          <p:cNvSpPr/>
          <p:nvPr/>
        </p:nvSpPr>
        <p:spPr>
          <a:xfrm>
            <a:off x="3910802" y="348007"/>
            <a:ext cx="7315200" cy="3163824"/>
          </a:xfrm>
          <a:custGeom>
            <a:avLst/>
            <a:gdLst/>
            <a:ahLst/>
            <a:cxnLst/>
            <a:rect l="l" t="t" r="r" b="b"/>
            <a:pathLst>
              <a:path w="7315200" h="3163824">
                <a:moveTo>
                  <a:pt x="0" y="0"/>
                </a:moveTo>
                <a:lnTo>
                  <a:pt x="7315200" y="0"/>
                </a:lnTo>
                <a:lnTo>
                  <a:pt x="7315200" y="3163824"/>
                </a:lnTo>
                <a:lnTo>
                  <a:pt x="0" y="31638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21" name="TextBox 21">
            <a:extLst>
              <a:ext uri="{FF2B5EF4-FFF2-40B4-BE49-F238E27FC236}">
                <a16:creationId xmlns:a16="http://schemas.microsoft.com/office/drawing/2014/main" id="{278CC8BA-AD77-34D7-FC7D-D94194484452}"/>
              </a:ext>
            </a:extLst>
          </p:cNvPr>
          <p:cNvSpPr txBox="1"/>
          <p:nvPr/>
        </p:nvSpPr>
        <p:spPr>
          <a:xfrm>
            <a:off x="638175" y="4840747"/>
            <a:ext cx="9029252" cy="1777281"/>
          </a:xfrm>
          <a:prstGeom prst="rect">
            <a:avLst/>
          </a:prstGeom>
        </p:spPr>
        <p:txBody>
          <a:bodyPr lIns="0" tIns="0" rIns="0" bIns="0" rtlCol="0" anchor="t">
            <a:spAutoFit/>
          </a:bodyPr>
          <a:lstStyle/>
          <a:p>
            <a:pPr algn="l"/>
            <a:r>
              <a:rPr lang="en-US" sz="11549"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MEHNAAZ</a:t>
            </a:r>
          </a:p>
        </p:txBody>
      </p:sp>
      <p:sp>
        <p:nvSpPr>
          <p:cNvPr id="22" name="TextBox 22">
            <a:extLst>
              <a:ext uri="{FF2B5EF4-FFF2-40B4-BE49-F238E27FC236}">
                <a16:creationId xmlns:a16="http://schemas.microsoft.com/office/drawing/2014/main" id="{2E032CEF-DC35-D0DB-9553-7739CACA78A2}"/>
              </a:ext>
            </a:extLst>
          </p:cNvPr>
          <p:cNvSpPr txBox="1"/>
          <p:nvPr/>
        </p:nvSpPr>
        <p:spPr>
          <a:xfrm>
            <a:off x="776748" y="4034499"/>
            <a:ext cx="6427222" cy="1047082"/>
          </a:xfrm>
          <a:prstGeom prst="rect">
            <a:avLst/>
          </a:prstGeom>
        </p:spPr>
        <p:txBody>
          <a:bodyPr lIns="0" tIns="0" rIns="0" bIns="0" rtlCol="0" anchor="t">
            <a:spAutoFit/>
          </a:bodyPr>
          <a:lstStyle/>
          <a:p>
            <a:pPr algn="l">
              <a:lnSpc>
                <a:spcPts val="9454"/>
              </a:lnSpc>
            </a:pPr>
            <a:r>
              <a:rPr lang="en-US" sz="4000" dirty="0">
                <a:solidFill>
                  <a:srgbClr val="285508"/>
                </a:solidFill>
                <a:latin typeface="ITC Avant Garde Gothic"/>
                <a:ea typeface="ITC Avant Garde Gothic"/>
                <a:cs typeface="ITC Avant Garde Gothic"/>
                <a:sym typeface="ITC Avant Garde Gothic"/>
              </a:rPr>
              <a:t>Greetings From</a:t>
            </a:r>
          </a:p>
        </p:txBody>
      </p:sp>
      <p:sp>
        <p:nvSpPr>
          <p:cNvPr id="23" name="TextBox 23">
            <a:extLst>
              <a:ext uri="{FF2B5EF4-FFF2-40B4-BE49-F238E27FC236}">
                <a16:creationId xmlns:a16="http://schemas.microsoft.com/office/drawing/2014/main" id="{2A247396-2797-5899-F983-7603E543BD81}"/>
              </a:ext>
            </a:extLst>
          </p:cNvPr>
          <p:cNvSpPr txBox="1"/>
          <p:nvPr/>
        </p:nvSpPr>
        <p:spPr>
          <a:xfrm>
            <a:off x="838200" y="7977304"/>
            <a:ext cx="7204738" cy="446789"/>
          </a:xfrm>
          <a:prstGeom prst="rect">
            <a:avLst/>
          </a:prstGeom>
        </p:spPr>
        <p:txBody>
          <a:bodyPr wrap="square" lIns="0" tIns="0" rIns="0" bIns="0" rtlCol="0" anchor="t">
            <a:spAutoFit/>
          </a:bodyPr>
          <a:lstStyle/>
          <a:p>
            <a:pPr algn="l">
              <a:lnSpc>
                <a:spcPts val="3627"/>
              </a:lnSpc>
            </a:pPr>
            <a:r>
              <a:rPr lang="en-US" sz="2800" dirty="0">
                <a:solidFill>
                  <a:srgbClr val="285508"/>
                </a:solidFill>
                <a:latin typeface="Poppins"/>
                <a:ea typeface="Poppins"/>
                <a:cs typeface="Poppins"/>
                <a:sym typeface="Poppins"/>
              </a:rPr>
              <a:t>We Create Health, Wealth &amp; Champions</a:t>
            </a:r>
          </a:p>
        </p:txBody>
      </p:sp>
      <p:sp>
        <p:nvSpPr>
          <p:cNvPr id="37" name="Freeform 5">
            <a:extLst>
              <a:ext uri="{FF2B5EF4-FFF2-40B4-BE49-F238E27FC236}">
                <a16:creationId xmlns:a16="http://schemas.microsoft.com/office/drawing/2014/main" id="{0837C374-6974-BB21-F220-9AED59690FC8}"/>
              </a:ext>
            </a:extLst>
          </p:cNvPr>
          <p:cNvSpPr/>
          <p:nvPr/>
        </p:nvSpPr>
        <p:spPr>
          <a:xfrm>
            <a:off x="7913445" y="6743700"/>
            <a:ext cx="5411967" cy="3958788"/>
          </a:xfrm>
          <a:custGeom>
            <a:avLst/>
            <a:gdLst/>
            <a:ahLst/>
            <a:cxnLst/>
            <a:rect l="l" t="t" r="r" b="b"/>
            <a:pathLst>
              <a:path w="6112229" h="4454287">
                <a:moveTo>
                  <a:pt x="0" y="0"/>
                </a:moveTo>
                <a:lnTo>
                  <a:pt x="6112229" y="0"/>
                </a:lnTo>
                <a:lnTo>
                  <a:pt x="6112229" y="4454287"/>
                </a:lnTo>
                <a:lnTo>
                  <a:pt x="0" y="4454287"/>
                </a:lnTo>
                <a:lnTo>
                  <a:pt x="0" y="0"/>
                </a:lnTo>
                <a:close/>
              </a:path>
            </a:pathLst>
          </a:custGeom>
          <a:blipFill>
            <a:blip r:embed="rId14"/>
            <a:stretch>
              <a:fillRect/>
            </a:stretch>
          </a:blipFill>
        </p:spPr>
        <p:txBody>
          <a:bodyPr/>
          <a:lstStyle/>
          <a:p>
            <a:endParaRPr lang="en-US"/>
          </a:p>
        </p:txBody>
      </p:sp>
      <p:sp>
        <p:nvSpPr>
          <p:cNvPr id="39" name="TextBox 21">
            <a:extLst>
              <a:ext uri="{FF2B5EF4-FFF2-40B4-BE49-F238E27FC236}">
                <a16:creationId xmlns:a16="http://schemas.microsoft.com/office/drawing/2014/main" id="{439FBC77-0FB0-2B93-EEF5-3BEF9AFEE218}"/>
              </a:ext>
            </a:extLst>
          </p:cNvPr>
          <p:cNvSpPr txBox="1"/>
          <p:nvPr/>
        </p:nvSpPr>
        <p:spPr>
          <a:xfrm>
            <a:off x="609600" y="6447592"/>
            <a:ext cx="6419640" cy="677108"/>
          </a:xfrm>
          <a:prstGeom prst="rect">
            <a:avLst/>
          </a:prstGeom>
        </p:spPr>
        <p:txBody>
          <a:bodyPr wrap="square" lIns="0" tIns="0" rIns="0" bIns="0" rtlCol="0" anchor="t">
            <a:spAutoFit/>
          </a:bodyPr>
          <a:lstStyle/>
          <a:p>
            <a:pPr algn="l"/>
            <a:r>
              <a:rPr lang="en-US" sz="4400" b="1" spc="300" dirty="0">
                <a:solidFill>
                  <a:srgbClr val="15AB10"/>
                </a:solidFill>
                <a:latin typeface="Century Gothic" panose="020B0502020202020204" pitchFamily="34" charset="0"/>
                <a:ea typeface="ITC Avant Garde Gothic Bold"/>
                <a:cs typeface="Poppins Medium" panose="00000600000000000000" pitchFamily="2" charset="0"/>
                <a:sym typeface="ITC Avant Garde Gothic Bold"/>
              </a:rPr>
              <a:t>CREATIONS PVT LTD</a:t>
            </a:r>
          </a:p>
        </p:txBody>
      </p:sp>
      <p:sp>
        <p:nvSpPr>
          <p:cNvPr id="40" name="Freeform 10">
            <a:extLst>
              <a:ext uri="{FF2B5EF4-FFF2-40B4-BE49-F238E27FC236}">
                <a16:creationId xmlns:a16="http://schemas.microsoft.com/office/drawing/2014/main" id="{29AF654C-4E98-5D59-4A90-7EE3369FA0AE}"/>
              </a:ext>
            </a:extLst>
          </p:cNvPr>
          <p:cNvSpPr/>
          <p:nvPr/>
        </p:nvSpPr>
        <p:spPr>
          <a:xfrm>
            <a:off x="8686800" y="-93242"/>
            <a:ext cx="3732832" cy="2783594"/>
          </a:xfrm>
          <a:custGeom>
            <a:avLst/>
            <a:gdLst/>
            <a:ahLst/>
            <a:cxnLst/>
            <a:rect l="l" t="t" r="r" b="b"/>
            <a:pathLst>
              <a:path w="4275890" h="3212289">
                <a:moveTo>
                  <a:pt x="0" y="0"/>
                </a:moveTo>
                <a:lnTo>
                  <a:pt x="4275890" y="0"/>
                </a:lnTo>
                <a:lnTo>
                  <a:pt x="4275890" y="3212289"/>
                </a:lnTo>
                <a:lnTo>
                  <a:pt x="0" y="3212289"/>
                </a:lnTo>
                <a:lnTo>
                  <a:pt x="0" y="0"/>
                </a:lnTo>
                <a:close/>
              </a:path>
            </a:pathLst>
          </a:custGeom>
          <a:blipFill>
            <a:blip r:embed="rId15">
              <a:extLst>
                <a:ext uri="{96DAC541-7B7A-43D3-8B79-37D633B846F1}">
                  <asvg:svgBlip xmlns:asvg="http://schemas.microsoft.com/office/drawing/2016/SVG/main" r:embed="rId16"/>
                </a:ext>
              </a:extLst>
            </a:blip>
            <a:stretch>
              <a:fillRect l="-37967" t="-28095"/>
            </a:stretch>
          </a:blipFill>
        </p:spPr>
        <p:txBody>
          <a:bodyPr/>
          <a:lstStyle/>
          <a:p>
            <a:endParaRPr lang="en-US"/>
          </a:p>
        </p:txBody>
      </p:sp>
      <p:sp>
        <p:nvSpPr>
          <p:cNvPr id="11" name="Freeform 11">
            <a:extLst>
              <a:ext uri="{FF2B5EF4-FFF2-40B4-BE49-F238E27FC236}">
                <a16:creationId xmlns:a16="http://schemas.microsoft.com/office/drawing/2014/main" id="{2ECC5B17-4003-29F2-D7DF-4194B51750D6}"/>
              </a:ext>
            </a:extLst>
          </p:cNvPr>
          <p:cNvSpPr/>
          <p:nvPr/>
        </p:nvSpPr>
        <p:spPr>
          <a:xfrm>
            <a:off x="10631172" y="647700"/>
            <a:ext cx="7809228" cy="7863662"/>
          </a:xfrm>
          <a:custGeom>
            <a:avLst/>
            <a:gdLst/>
            <a:ahLst/>
            <a:cxnLst/>
            <a:rect l="l" t="t" r="r" b="b"/>
            <a:pathLst>
              <a:path w="6782039" h="6782039">
                <a:moveTo>
                  <a:pt x="0" y="0"/>
                </a:moveTo>
                <a:lnTo>
                  <a:pt x="6782038" y="0"/>
                </a:lnTo>
                <a:lnTo>
                  <a:pt x="6782038" y="6782039"/>
                </a:lnTo>
                <a:lnTo>
                  <a:pt x="0" y="6782039"/>
                </a:lnTo>
                <a:lnTo>
                  <a:pt x="0" y="0"/>
                </a:lnTo>
                <a:close/>
              </a:path>
            </a:pathLst>
          </a:custGeom>
          <a:blipFill>
            <a:blip r:embed="rId17"/>
            <a:stretch>
              <a:fillRect/>
            </a:stretch>
          </a:blipFill>
        </p:spPr>
        <p:txBody>
          <a:bodyPr/>
          <a:lstStyle/>
          <a:p>
            <a:endParaRPr lang="en-IN" dirty="0"/>
          </a:p>
        </p:txBody>
      </p:sp>
      <p:sp>
        <p:nvSpPr>
          <p:cNvPr id="16" name="Freeform 17">
            <a:extLst>
              <a:ext uri="{FF2B5EF4-FFF2-40B4-BE49-F238E27FC236}">
                <a16:creationId xmlns:a16="http://schemas.microsoft.com/office/drawing/2014/main" id="{3D75A509-4BD0-3062-5B0E-B1A9C62052A0}"/>
              </a:ext>
            </a:extLst>
          </p:cNvPr>
          <p:cNvSpPr/>
          <p:nvPr/>
        </p:nvSpPr>
        <p:spPr>
          <a:xfrm>
            <a:off x="8049063" y="4946258"/>
            <a:ext cx="1217841" cy="1375107"/>
          </a:xfrm>
          <a:custGeom>
            <a:avLst/>
            <a:gdLst/>
            <a:ahLst/>
            <a:cxnLst/>
            <a:rect l="l" t="t" r="r" b="b"/>
            <a:pathLst>
              <a:path w="3759899" h="4114800">
                <a:moveTo>
                  <a:pt x="0" y="0"/>
                </a:moveTo>
                <a:lnTo>
                  <a:pt x="3759898" y="0"/>
                </a:lnTo>
                <a:lnTo>
                  <a:pt x="3759898" y="4114800"/>
                </a:lnTo>
                <a:lnTo>
                  <a:pt x="0" y="4114800"/>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IN" dirty="0"/>
          </a:p>
        </p:txBody>
      </p:sp>
      <p:sp>
        <p:nvSpPr>
          <p:cNvPr id="14" name="Freeform 14">
            <a:extLst>
              <a:ext uri="{FF2B5EF4-FFF2-40B4-BE49-F238E27FC236}">
                <a16:creationId xmlns:a16="http://schemas.microsoft.com/office/drawing/2014/main" id="{A780C0B1-C525-0135-5E4D-EEE9D237C3FD}"/>
              </a:ext>
            </a:extLst>
          </p:cNvPr>
          <p:cNvSpPr/>
          <p:nvPr/>
        </p:nvSpPr>
        <p:spPr>
          <a:xfrm>
            <a:off x="12173295" y="9410700"/>
            <a:ext cx="5505105" cy="598680"/>
          </a:xfrm>
          <a:custGeom>
            <a:avLst/>
            <a:gdLst/>
            <a:ahLst/>
            <a:cxnLst/>
            <a:rect l="l" t="t" r="r" b="b"/>
            <a:pathLst>
              <a:path w="5505105" h="598680">
                <a:moveTo>
                  <a:pt x="0" y="0"/>
                </a:moveTo>
                <a:lnTo>
                  <a:pt x="5505105" y="0"/>
                </a:lnTo>
                <a:lnTo>
                  <a:pt x="5505105" y="598680"/>
                </a:lnTo>
                <a:lnTo>
                  <a:pt x="0" y="598680"/>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US"/>
          </a:p>
        </p:txBody>
      </p:sp>
      <p:sp>
        <p:nvSpPr>
          <p:cNvPr id="15" name="Freeform 15">
            <a:extLst>
              <a:ext uri="{FF2B5EF4-FFF2-40B4-BE49-F238E27FC236}">
                <a16:creationId xmlns:a16="http://schemas.microsoft.com/office/drawing/2014/main" id="{EFD61042-3C14-2029-6C14-D82EA89F9991}"/>
              </a:ext>
            </a:extLst>
          </p:cNvPr>
          <p:cNvSpPr/>
          <p:nvPr/>
        </p:nvSpPr>
        <p:spPr>
          <a:xfrm>
            <a:off x="12926102" y="9505517"/>
            <a:ext cx="409046" cy="409046"/>
          </a:xfrm>
          <a:custGeom>
            <a:avLst/>
            <a:gdLst/>
            <a:ahLst/>
            <a:cxnLst/>
            <a:rect l="l" t="t" r="r" b="b"/>
            <a:pathLst>
              <a:path w="409046" h="409046">
                <a:moveTo>
                  <a:pt x="0" y="0"/>
                </a:moveTo>
                <a:lnTo>
                  <a:pt x="409046" y="0"/>
                </a:lnTo>
                <a:lnTo>
                  <a:pt x="409046" y="409046"/>
                </a:lnTo>
                <a:lnTo>
                  <a:pt x="0" y="409046"/>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en-US"/>
          </a:p>
        </p:txBody>
      </p:sp>
      <p:sp>
        <p:nvSpPr>
          <p:cNvPr id="24" name="TextBox 24">
            <a:extLst>
              <a:ext uri="{FF2B5EF4-FFF2-40B4-BE49-F238E27FC236}">
                <a16:creationId xmlns:a16="http://schemas.microsoft.com/office/drawing/2014/main" id="{75634900-BB4D-9C20-C512-FE3C0E73EB36}"/>
              </a:ext>
            </a:extLst>
          </p:cNvPr>
          <p:cNvSpPr txBox="1"/>
          <p:nvPr/>
        </p:nvSpPr>
        <p:spPr>
          <a:xfrm>
            <a:off x="13487400" y="9522712"/>
            <a:ext cx="3537823" cy="324320"/>
          </a:xfrm>
          <a:prstGeom prst="rect">
            <a:avLst/>
          </a:prstGeom>
        </p:spPr>
        <p:txBody>
          <a:bodyPr wrap="square" lIns="0" tIns="0" rIns="0" bIns="0" rtlCol="0" anchor="t">
            <a:spAutoFit/>
          </a:bodyPr>
          <a:lstStyle/>
          <a:p>
            <a:pPr algn="l">
              <a:lnSpc>
                <a:spcPts val="2732"/>
              </a:lnSpc>
            </a:pPr>
            <a:r>
              <a:rPr lang="en-US" dirty="0">
                <a:solidFill>
                  <a:srgbClr val="285508"/>
                </a:solidFill>
                <a:latin typeface="Poppins"/>
                <a:ea typeface="Poppins"/>
                <a:cs typeface="Poppins"/>
                <a:sym typeface="Poppins"/>
              </a:rPr>
              <a:t>www.mehnaazcreations.com</a:t>
            </a:r>
            <a:endParaRPr lang="en-US" sz="1951" dirty="0">
              <a:solidFill>
                <a:srgbClr val="285508"/>
              </a:solidFill>
              <a:latin typeface="Poppins"/>
              <a:ea typeface="Poppins"/>
              <a:cs typeface="Poppins"/>
              <a:sym typeface="Poppins"/>
            </a:endParaRPr>
          </a:p>
        </p:txBody>
      </p:sp>
      <p:pic>
        <p:nvPicPr>
          <p:cNvPr id="28" name="Picture 27">
            <a:extLst>
              <a:ext uri="{FF2B5EF4-FFF2-40B4-BE49-F238E27FC236}">
                <a16:creationId xmlns:a16="http://schemas.microsoft.com/office/drawing/2014/main" id="{5F09370B-7623-8924-0867-0EFA17905091}"/>
              </a:ext>
            </a:extLst>
          </p:cNvPr>
          <p:cNvPicPr>
            <a:picLocks noChangeAspect="1"/>
          </p:cNvPicPr>
          <p:nvPr/>
        </p:nvPicPr>
        <p:blipFill>
          <a:blip r:embed="rId24">
            <a:extLst>
              <a:ext uri="{28A0092B-C50C-407E-A947-70E740481C1C}">
                <a14:useLocalDpi xmlns:a14="http://schemas.microsoft.com/office/drawing/2010/main" val="0"/>
              </a:ext>
            </a:extLst>
          </a:blip>
          <a:srcRect t="-12389" b="101158"/>
          <a:stretch/>
        </p:blipFill>
        <p:spPr>
          <a:xfrm>
            <a:off x="-15240" y="2171700"/>
            <a:ext cx="6553699" cy="703927"/>
          </a:xfrm>
          <a:prstGeom prst="rect">
            <a:avLst/>
          </a:prstGeom>
        </p:spPr>
      </p:pic>
      <p:pic>
        <p:nvPicPr>
          <p:cNvPr id="32" name="Picture 2">
            <a:extLst>
              <a:ext uri="{FF2B5EF4-FFF2-40B4-BE49-F238E27FC236}">
                <a16:creationId xmlns:a16="http://schemas.microsoft.com/office/drawing/2014/main" id="{9AE85212-AD07-ADE0-26A3-82706EA40426}"/>
              </a:ext>
            </a:extLst>
          </p:cNvPr>
          <p:cNvPicPr>
            <a:picLocks noChangeAspect="1" noChangeArrowheads="1"/>
          </p:cNvPicPr>
          <p:nvPr/>
        </p:nvPicPr>
        <p:blipFill rotWithShape="1">
          <a:blip r:embed="rId25">
            <a:extLst>
              <a:ext uri="{BEBA8EAE-BF5A-486C-A8C5-ECC9F3942E4B}">
                <a14:imgProps xmlns:a14="http://schemas.microsoft.com/office/drawing/2010/main">
                  <a14:imgLayer r:embed="rId26">
                    <a14:imgEffect>
                      <a14:artisticBlur radius="20"/>
                    </a14:imgEffect>
                    <a14:imgEffect>
                      <a14:saturation sat="200000"/>
                    </a14:imgEffect>
                  </a14:imgLayer>
                </a14:imgProps>
              </a:ext>
              <a:ext uri="{28A0092B-C50C-407E-A947-70E740481C1C}">
                <a14:useLocalDpi xmlns:a14="http://schemas.microsoft.com/office/drawing/2010/main" val="0"/>
              </a:ext>
            </a:extLst>
          </a:blip>
          <a:srcRect l="11544" r="31370"/>
          <a:stretch/>
        </p:blipFill>
        <p:spPr bwMode="auto">
          <a:xfrm>
            <a:off x="11658600" y="1698569"/>
            <a:ext cx="5765337" cy="5745805"/>
          </a:xfrm>
          <a:prstGeom prst="ellipse">
            <a:avLst/>
          </a:prstGeom>
          <a:noFill/>
          <a:extLst>
            <a:ext uri="{909E8E84-426E-40DD-AFC4-6F175D3DCCD1}">
              <a14:hiddenFill xmlns:a14="http://schemas.microsoft.com/office/drawing/2010/main">
                <a:solidFill>
                  <a:srgbClr val="FFFFFF"/>
                </a:solidFill>
              </a14:hiddenFill>
            </a:ext>
          </a:extLst>
        </p:spPr>
      </p:pic>
      <p:sp>
        <p:nvSpPr>
          <p:cNvPr id="34" name="Freeform 9">
            <a:extLst>
              <a:ext uri="{FF2B5EF4-FFF2-40B4-BE49-F238E27FC236}">
                <a16:creationId xmlns:a16="http://schemas.microsoft.com/office/drawing/2014/main" id="{92850A35-34FD-4F5A-2959-F337235043BC}"/>
              </a:ext>
            </a:extLst>
          </p:cNvPr>
          <p:cNvSpPr/>
          <p:nvPr/>
        </p:nvSpPr>
        <p:spPr>
          <a:xfrm>
            <a:off x="-609600" y="2906107"/>
            <a:ext cx="5029200" cy="1303234"/>
          </a:xfrm>
          <a:custGeom>
            <a:avLst/>
            <a:gdLst/>
            <a:ahLst/>
            <a:cxnLst/>
            <a:rect l="l" t="t" r="r" b="b"/>
            <a:pathLst>
              <a:path w="2577083" h="609600">
                <a:moveTo>
                  <a:pt x="2318007" y="0"/>
                </a:moveTo>
                <a:lnTo>
                  <a:pt x="55875" y="0"/>
                </a:lnTo>
                <a:cubicBezTo>
                  <a:pt x="38775" y="0"/>
                  <a:pt x="22717" y="8220"/>
                  <a:pt x="12719" y="22092"/>
                </a:cubicBezTo>
                <a:cubicBezTo>
                  <a:pt x="2720" y="35965"/>
                  <a:pt x="0" y="53798"/>
                  <a:pt x="5407" y="70020"/>
                </a:cubicBezTo>
                <a:lnTo>
                  <a:pt x="161927" y="539580"/>
                </a:lnTo>
                <a:cubicBezTo>
                  <a:pt x="175865" y="581395"/>
                  <a:pt x="214997" y="609600"/>
                  <a:pt x="259075" y="609600"/>
                </a:cubicBezTo>
                <a:lnTo>
                  <a:pt x="2521207" y="609600"/>
                </a:lnTo>
                <a:cubicBezTo>
                  <a:pt x="2538307" y="609600"/>
                  <a:pt x="2554365" y="601380"/>
                  <a:pt x="2564363" y="587508"/>
                </a:cubicBezTo>
                <a:cubicBezTo>
                  <a:pt x="2574362" y="573635"/>
                  <a:pt x="2577082" y="555802"/>
                  <a:pt x="2571675" y="539580"/>
                </a:cubicBezTo>
                <a:lnTo>
                  <a:pt x="2415155" y="70020"/>
                </a:lnTo>
                <a:cubicBezTo>
                  <a:pt x="2401216" y="28205"/>
                  <a:pt x="2362084" y="0"/>
                  <a:pt x="2318007" y="0"/>
                </a:cubicBezTo>
                <a:close/>
              </a:path>
            </a:pathLst>
          </a:custGeom>
          <a:solidFill>
            <a:schemeClr val="tx1"/>
          </a:solidFill>
        </p:spPr>
        <p:txBody>
          <a:bodyPr/>
          <a:lstStyle/>
          <a:p>
            <a:endParaRPr lang="en-US"/>
          </a:p>
        </p:txBody>
      </p:sp>
      <p:pic>
        <p:nvPicPr>
          <p:cNvPr id="29" name="Picture 2">
            <a:extLst>
              <a:ext uri="{FF2B5EF4-FFF2-40B4-BE49-F238E27FC236}">
                <a16:creationId xmlns:a16="http://schemas.microsoft.com/office/drawing/2014/main" id="{B424A6AB-5D84-5B8C-ADF3-6CF5B6976942}"/>
              </a:ext>
            </a:extLst>
          </p:cNvPr>
          <p:cNvPicPr>
            <a:picLocks noChangeAspect="1" noChangeArrowheads="1"/>
          </p:cNvPicPr>
          <p:nvPr/>
        </p:nvPicPr>
        <p:blipFill rotWithShape="1">
          <a:blip r:embed="rId27" cstate="print">
            <a:extLst>
              <a:ext uri="{28A0092B-C50C-407E-A947-70E740481C1C}">
                <a14:useLocalDpi xmlns:a14="http://schemas.microsoft.com/office/drawing/2010/main" val="0"/>
              </a:ext>
            </a:extLst>
          </a:blip>
          <a:srcRect b="32498"/>
          <a:stretch/>
        </p:blipFill>
        <p:spPr bwMode="auto">
          <a:xfrm>
            <a:off x="712478" y="2963573"/>
            <a:ext cx="3686412" cy="1160063"/>
          </a:xfrm>
          <a:prstGeom prst="rect">
            <a:avLst/>
          </a:prstGeom>
          <a:noFill/>
          <a:extLst>
            <a:ext uri="{909E8E84-426E-40DD-AFC4-6F175D3DCCD1}">
              <a14:hiddenFill xmlns:a14="http://schemas.microsoft.com/office/drawing/2010/main">
                <a:solidFill>
                  <a:srgbClr val="FFFFFF"/>
                </a:solidFill>
              </a14:hiddenFill>
            </a:ext>
          </a:extLst>
        </p:spPr>
      </p:pic>
      <p:sp>
        <p:nvSpPr>
          <p:cNvPr id="38" name="Rectangle: Rounded Corners 37">
            <a:extLst>
              <a:ext uri="{FF2B5EF4-FFF2-40B4-BE49-F238E27FC236}">
                <a16:creationId xmlns:a16="http://schemas.microsoft.com/office/drawing/2014/main" id="{0D7C5857-B7F5-374E-3F9C-D2EA94C7A3BD}"/>
              </a:ext>
            </a:extLst>
          </p:cNvPr>
          <p:cNvSpPr/>
          <p:nvPr/>
        </p:nvSpPr>
        <p:spPr>
          <a:xfrm rot="21382559">
            <a:off x="14930541" y="6621084"/>
            <a:ext cx="530005" cy="190613"/>
          </a:xfrm>
          <a:prstGeom prst="round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36" name="Picture 2">
            <a:extLst>
              <a:ext uri="{FF2B5EF4-FFF2-40B4-BE49-F238E27FC236}">
                <a16:creationId xmlns:a16="http://schemas.microsoft.com/office/drawing/2014/main" id="{05C75981-2F73-9084-1475-63479C566B02}"/>
              </a:ext>
            </a:extLst>
          </p:cNvPr>
          <p:cNvPicPr>
            <a:picLocks noChangeAspect="1" noChangeArrowheads="1"/>
          </p:cNvPicPr>
          <p:nvPr/>
        </p:nvPicPr>
        <p:blipFill rotWithShape="1">
          <a:blip r:embed="rId28" cstate="print">
            <a:extLst>
              <a:ext uri="{28A0092B-C50C-407E-A947-70E740481C1C}">
                <a14:useLocalDpi xmlns:a14="http://schemas.microsoft.com/office/drawing/2010/main" val="0"/>
              </a:ext>
            </a:extLst>
          </a:blip>
          <a:srcRect b="32498"/>
          <a:stretch/>
        </p:blipFill>
        <p:spPr bwMode="auto">
          <a:xfrm rot="21398936">
            <a:off x="14960799" y="6631838"/>
            <a:ext cx="494825" cy="15571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E059CDFC-D29C-0C87-6982-41C0A320E7DF}"/>
              </a:ext>
            </a:extLst>
          </p:cNvPr>
          <p:cNvPicPr>
            <a:picLocks noChangeAspect="1"/>
          </p:cNvPicPr>
          <p:nvPr/>
        </p:nvPicPr>
        <p:blipFill>
          <a:blip r:embed="rId29" cstate="print">
            <a:extLst>
              <a:ext uri="{28A0092B-C50C-407E-A947-70E740481C1C}">
                <a14:useLocalDpi xmlns:a14="http://schemas.microsoft.com/office/drawing/2010/main" val="0"/>
              </a:ext>
            </a:extLst>
          </a:blip>
          <a:srcRect l="20711" t="2699" r="20742"/>
          <a:stretch/>
        </p:blipFill>
        <p:spPr>
          <a:xfrm>
            <a:off x="11536410" y="795707"/>
            <a:ext cx="6019785" cy="6671750"/>
          </a:xfrm>
          <a:prstGeom prst="ellipse">
            <a:avLst/>
          </a:prstGeom>
        </p:spPr>
      </p:pic>
      <p:sp>
        <p:nvSpPr>
          <p:cNvPr id="20" name="Freeform 20">
            <a:extLst>
              <a:ext uri="{FF2B5EF4-FFF2-40B4-BE49-F238E27FC236}">
                <a16:creationId xmlns:a16="http://schemas.microsoft.com/office/drawing/2014/main" id="{A3449219-0D8A-0DA6-6F1C-E065932C4703}"/>
              </a:ext>
            </a:extLst>
          </p:cNvPr>
          <p:cNvSpPr/>
          <p:nvPr/>
        </p:nvSpPr>
        <p:spPr>
          <a:xfrm>
            <a:off x="16154400" y="5824229"/>
            <a:ext cx="2600428" cy="1681471"/>
          </a:xfrm>
          <a:custGeom>
            <a:avLst/>
            <a:gdLst/>
            <a:ahLst/>
            <a:cxnLst/>
            <a:rect l="l" t="t" r="r" b="b"/>
            <a:pathLst>
              <a:path w="3079204" h="2055369">
                <a:moveTo>
                  <a:pt x="0" y="0"/>
                </a:moveTo>
                <a:lnTo>
                  <a:pt x="3079204" y="0"/>
                </a:lnTo>
                <a:lnTo>
                  <a:pt x="3079204" y="2055369"/>
                </a:lnTo>
                <a:lnTo>
                  <a:pt x="0" y="2055369"/>
                </a:lnTo>
                <a:lnTo>
                  <a:pt x="0" y="0"/>
                </a:lnTo>
                <a:close/>
              </a:path>
            </a:pathLst>
          </a:custGeom>
          <a:blipFill>
            <a:blip r:embed="rId30"/>
            <a:stretch>
              <a:fillRect/>
            </a:stretch>
          </a:blipFill>
        </p:spPr>
        <p:txBody>
          <a:bodyPr/>
          <a:lstStyle/>
          <a:p>
            <a:endParaRPr lang="en-IN" dirty="0"/>
          </a:p>
        </p:txBody>
      </p:sp>
    </p:spTree>
    <p:extLst>
      <p:ext uri="{BB962C8B-B14F-4D97-AF65-F5344CB8AC3E}">
        <p14:creationId xmlns:p14="http://schemas.microsoft.com/office/powerpoint/2010/main" val="3839747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24E62C-0F2B-5A63-6F96-B425724119C6}"/>
            </a:ext>
          </a:extLst>
        </p:cNvPr>
        <p:cNvGrpSpPr/>
        <p:nvPr/>
      </p:nvGrpSpPr>
      <p:grpSpPr>
        <a:xfrm>
          <a:off x="0" y="0"/>
          <a:ext cx="0" cy="0"/>
          <a:chOff x="0" y="0"/>
          <a:chExt cx="0" cy="0"/>
        </a:xfrm>
      </p:grpSpPr>
      <p:sp>
        <p:nvSpPr>
          <p:cNvPr id="111" name="Freeform 12">
            <a:extLst>
              <a:ext uri="{FF2B5EF4-FFF2-40B4-BE49-F238E27FC236}">
                <a16:creationId xmlns:a16="http://schemas.microsoft.com/office/drawing/2014/main" id="{E7E2EED0-2666-B331-2971-F1FB64EA73F8}"/>
              </a:ext>
            </a:extLst>
          </p:cNvPr>
          <p:cNvSpPr/>
          <p:nvPr/>
        </p:nvSpPr>
        <p:spPr>
          <a:xfrm>
            <a:off x="2352258" y="-4395097"/>
            <a:ext cx="6232438" cy="6104662"/>
          </a:xfrm>
          <a:custGeom>
            <a:avLst/>
            <a:gdLst/>
            <a:ahLst/>
            <a:cxnLst/>
            <a:rect l="l" t="t" r="r" b="b"/>
            <a:pathLst>
              <a:path w="8900117" h="8900117">
                <a:moveTo>
                  <a:pt x="0" y="0"/>
                </a:moveTo>
                <a:lnTo>
                  <a:pt x="8900117" y="0"/>
                </a:lnTo>
                <a:lnTo>
                  <a:pt x="8900117" y="8900117"/>
                </a:lnTo>
                <a:lnTo>
                  <a:pt x="0" y="8900117"/>
                </a:lnTo>
                <a:lnTo>
                  <a:pt x="0" y="0"/>
                </a:lnTo>
                <a:close/>
              </a:path>
            </a:pathLst>
          </a:custGeom>
          <a:blipFill>
            <a:blip r:embed="rId3">
              <a:alphaModFix amt="75000"/>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12" name="Freeform 13">
            <a:extLst>
              <a:ext uri="{FF2B5EF4-FFF2-40B4-BE49-F238E27FC236}">
                <a16:creationId xmlns:a16="http://schemas.microsoft.com/office/drawing/2014/main" id="{E1D3595E-9257-B4AA-0566-2186EA898B4F}"/>
              </a:ext>
            </a:extLst>
          </p:cNvPr>
          <p:cNvSpPr/>
          <p:nvPr/>
        </p:nvSpPr>
        <p:spPr>
          <a:xfrm>
            <a:off x="4210325" y="287982"/>
            <a:ext cx="2176463" cy="972286"/>
          </a:xfrm>
          <a:custGeom>
            <a:avLst/>
            <a:gdLst/>
            <a:ahLst/>
            <a:cxnLst/>
            <a:rect l="l" t="t" r="r" b="b"/>
            <a:pathLst>
              <a:path w="7552429" h="3266425">
                <a:moveTo>
                  <a:pt x="0" y="0"/>
                </a:moveTo>
                <a:lnTo>
                  <a:pt x="7552429" y="0"/>
                </a:lnTo>
                <a:lnTo>
                  <a:pt x="7552429" y="3266426"/>
                </a:lnTo>
                <a:lnTo>
                  <a:pt x="0" y="326642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 name="Freeform 3">
            <a:extLst>
              <a:ext uri="{FF2B5EF4-FFF2-40B4-BE49-F238E27FC236}">
                <a16:creationId xmlns:a16="http://schemas.microsoft.com/office/drawing/2014/main" id="{7293244E-0170-0646-865C-9E1E496D070C}"/>
              </a:ext>
            </a:extLst>
          </p:cNvPr>
          <p:cNvSpPr/>
          <p:nvPr/>
        </p:nvSpPr>
        <p:spPr>
          <a:xfrm>
            <a:off x="15882915" y="7474807"/>
            <a:ext cx="1281135" cy="640493"/>
          </a:xfrm>
          <a:custGeom>
            <a:avLst/>
            <a:gdLst/>
            <a:ahLst/>
            <a:cxnLst/>
            <a:rect l="l" t="t" r="r" b="b"/>
            <a:pathLst>
              <a:path w="1548309" h="1321869">
                <a:moveTo>
                  <a:pt x="0" y="0"/>
                </a:moveTo>
                <a:lnTo>
                  <a:pt x="1548308" y="0"/>
                </a:lnTo>
                <a:lnTo>
                  <a:pt x="1548308" y="1321869"/>
                </a:lnTo>
                <a:lnTo>
                  <a:pt x="0" y="132186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65" name="TextBox 16">
            <a:extLst>
              <a:ext uri="{FF2B5EF4-FFF2-40B4-BE49-F238E27FC236}">
                <a16:creationId xmlns:a16="http://schemas.microsoft.com/office/drawing/2014/main" id="{A6C0B7CD-6470-BAC2-6C81-14BE95DDBC15}"/>
              </a:ext>
            </a:extLst>
          </p:cNvPr>
          <p:cNvSpPr txBox="1"/>
          <p:nvPr/>
        </p:nvSpPr>
        <p:spPr>
          <a:xfrm>
            <a:off x="895561" y="610768"/>
            <a:ext cx="1197350" cy="257284"/>
          </a:xfrm>
          <a:prstGeom prst="rect">
            <a:avLst/>
          </a:prstGeom>
        </p:spPr>
        <p:txBody>
          <a:bodyPr lIns="0" tIns="0" rIns="0" bIns="0" rtlCol="0" anchor="t">
            <a:spAutoFit/>
          </a:bodyPr>
          <a:lstStyle/>
          <a:p>
            <a:pPr algn="l">
              <a:lnSpc>
                <a:spcPts val="1860"/>
              </a:lnSpc>
            </a:pPr>
            <a:r>
              <a:rPr lang="en-US" sz="1676" b="1" spc="-18">
                <a:solidFill>
                  <a:srgbClr val="FFFFFF"/>
                </a:solidFill>
                <a:latin typeface="Poppins Bold"/>
                <a:ea typeface="Poppins Bold"/>
                <a:cs typeface="Poppins Bold"/>
                <a:sym typeface="Poppins Bold"/>
              </a:rPr>
              <a:t>COMPANY</a:t>
            </a:r>
          </a:p>
        </p:txBody>
      </p:sp>
      <p:sp>
        <p:nvSpPr>
          <p:cNvPr id="66" name="Freeform 3">
            <a:extLst>
              <a:ext uri="{FF2B5EF4-FFF2-40B4-BE49-F238E27FC236}">
                <a16:creationId xmlns:a16="http://schemas.microsoft.com/office/drawing/2014/main" id="{1725198E-396A-3ACA-25A8-8E2CE0EC286E}"/>
              </a:ext>
            </a:extLst>
          </p:cNvPr>
          <p:cNvSpPr/>
          <p:nvPr/>
        </p:nvSpPr>
        <p:spPr>
          <a:xfrm>
            <a:off x="2033091" y="289764"/>
            <a:ext cx="1548309" cy="1321869"/>
          </a:xfrm>
          <a:custGeom>
            <a:avLst/>
            <a:gdLst/>
            <a:ahLst/>
            <a:cxnLst/>
            <a:rect l="l" t="t" r="r" b="b"/>
            <a:pathLst>
              <a:path w="1548309" h="1321869">
                <a:moveTo>
                  <a:pt x="0" y="0"/>
                </a:moveTo>
                <a:lnTo>
                  <a:pt x="1548308" y="0"/>
                </a:lnTo>
                <a:lnTo>
                  <a:pt x="1548308" y="1321869"/>
                </a:lnTo>
                <a:lnTo>
                  <a:pt x="0" y="132186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67" name="Freeform 9">
            <a:extLst>
              <a:ext uri="{FF2B5EF4-FFF2-40B4-BE49-F238E27FC236}">
                <a16:creationId xmlns:a16="http://schemas.microsoft.com/office/drawing/2014/main" id="{AA23623D-611D-3510-8AF3-3F07114B552E}"/>
              </a:ext>
            </a:extLst>
          </p:cNvPr>
          <p:cNvSpPr/>
          <p:nvPr/>
        </p:nvSpPr>
        <p:spPr>
          <a:xfrm>
            <a:off x="-1066800" y="538466"/>
            <a:ext cx="5029200" cy="1303234"/>
          </a:xfrm>
          <a:custGeom>
            <a:avLst/>
            <a:gdLst/>
            <a:ahLst/>
            <a:cxnLst/>
            <a:rect l="l" t="t" r="r" b="b"/>
            <a:pathLst>
              <a:path w="2577083" h="609600">
                <a:moveTo>
                  <a:pt x="2318007" y="0"/>
                </a:moveTo>
                <a:lnTo>
                  <a:pt x="55875" y="0"/>
                </a:lnTo>
                <a:cubicBezTo>
                  <a:pt x="38775" y="0"/>
                  <a:pt x="22717" y="8220"/>
                  <a:pt x="12719" y="22092"/>
                </a:cubicBezTo>
                <a:cubicBezTo>
                  <a:pt x="2720" y="35965"/>
                  <a:pt x="0" y="53798"/>
                  <a:pt x="5407" y="70020"/>
                </a:cubicBezTo>
                <a:lnTo>
                  <a:pt x="161927" y="539580"/>
                </a:lnTo>
                <a:cubicBezTo>
                  <a:pt x="175865" y="581395"/>
                  <a:pt x="214997" y="609600"/>
                  <a:pt x="259075" y="609600"/>
                </a:cubicBezTo>
                <a:lnTo>
                  <a:pt x="2521207" y="609600"/>
                </a:lnTo>
                <a:cubicBezTo>
                  <a:pt x="2538307" y="609600"/>
                  <a:pt x="2554365" y="601380"/>
                  <a:pt x="2564363" y="587508"/>
                </a:cubicBezTo>
                <a:cubicBezTo>
                  <a:pt x="2574362" y="573635"/>
                  <a:pt x="2577082" y="555802"/>
                  <a:pt x="2571675" y="539580"/>
                </a:cubicBezTo>
                <a:lnTo>
                  <a:pt x="2415155" y="70020"/>
                </a:lnTo>
                <a:cubicBezTo>
                  <a:pt x="2401216" y="28205"/>
                  <a:pt x="2362084" y="0"/>
                  <a:pt x="2318007" y="0"/>
                </a:cubicBezTo>
                <a:close/>
              </a:path>
            </a:pathLst>
          </a:custGeom>
          <a:solidFill>
            <a:schemeClr val="tx1"/>
          </a:solidFill>
        </p:spPr>
        <p:txBody>
          <a:bodyPr/>
          <a:lstStyle/>
          <a:p>
            <a:endParaRPr lang="en-US"/>
          </a:p>
        </p:txBody>
      </p:sp>
      <p:pic>
        <p:nvPicPr>
          <p:cNvPr id="68" name="Picture 2">
            <a:extLst>
              <a:ext uri="{FF2B5EF4-FFF2-40B4-BE49-F238E27FC236}">
                <a16:creationId xmlns:a16="http://schemas.microsoft.com/office/drawing/2014/main" id="{D7379F8D-A038-77C5-40CE-D60F8B98FD11}"/>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b="32498"/>
          <a:stretch/>
        </p:blipFill>
        <p:spPr bwMode="auto">
          <a:xfrm>
            <a:off x="255278" y="595932"/>
            <a:ext cx="3686412" cy="1160063"/>
          </a:xfrm>
          <a:prstGeom prst="rect">
            <a:avLst/>
          </a:prstGeom>
          <a:noFill/>
          <a:extLst>
            <a:ext uri="{909E8E84-426E-40DD-AFC4-6F175D3DCCD1}">
              <a14:hiddenFill xmlns:a14="http://schemas.microsoft.com/office/drawing/2010/main">
                <a:solidFill>
                  <a:srgbClr val="FFFFFF"/>
                </a:solidFill>
              </a14:hiddenFill>
            </a:ext>
          </a:extLst>
        </p:spPr>
      </p:pic>
      <p:sp>
        <p:nvSpPr>
          <p:cNvPr id="72" name="Freeform 9">
            <a:extLst>
              <a:ext uri="{FF2B5EF4-FFF2-40B4-BE49-F238E27FC236}">
                <a16:creationId xmlns:a16="http://schemas.microsoft.com/office/drawing/2014/main" id="{2D93EA58-23B9-C323-296B-8C685BCB237E}"/>
              </a:ext>
            </a:extLst>
          </p:cNvPr>
          <p:cNvSpPr/>
          <p:nvPr/>
        </p:nvSpPr>
        <p:spPr>
          <a:xfrm rot="17439908" flipH="1">
            <a:off x="-480878" y="897921"/>
            <a:ext cx="11506231" cy="21751795"/>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73" name="Rectangle: Rounded Corners 72">
            <a:extLst>
              <a:ext uri="{FF2B5EF4-FFF2-40B4-BE49-F238E27FC236}">
                <a16:creationId xmlns:a16="http://schemas.microsoft.com/office/drawing/2014/main" id="{7D1536DC-9D94-16B6-A296-B136EDF9EB5B}"/>
              </a:ext>
            </a:extLst>
          </p:cNvPr>
          <p:cNvSpPr/>
          <p:nvPr/>
        </p:nvSpPr>
        <p:spPr>
          <a:xfrm>
            <a:off x="9614614" y="2197332"/>
            <a:ext cx="7488241" cy="5720227"/>
          </a:xfrm>
          <a:prstGeom prst="roundRect">
            <a:avLst>
              <a:gd name="adj" fmla="val 5003"/>
            </a:avLst>
          </a:prstGeom>
          <a:solidFill>
            <a:schemeClr val="bg1">
              <a:lumMod val="9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dirty="0"/>
              <a:t>`</a:t>
            </a:r>
          </a:p>
        </p:txBody>
      </p:sp>
      <p:sp>
        <p:nvSpPr>
          <p:cNvPr id="75" name="Freeform: Shape 74">
            <a:extLst>
              <a:ext uri="{FF2B5EF4-FFF2-40B4-BE49-F238E27FC236}">
                <a16:creationId xmlns:a16="http://schemas.microsoft.com/office/drawing/2014/main" id="{36EB06EE-72BA-47A6-D928-0C474CFA06D8}"/>
              </a:ext>
            </a:extLst>
          </p:cNvPr>
          <p:cNvSpPr/>
          <p:nvPr/>
        </p:nvSpPr>
        <p:spPr>
          <a:xfrm rot="18900000">
            <a:off x="2459946" y="3091125"/>
            <a:ext cx="3392776" cy="3392775"/>
          </a:xfrm>
          <a:custGeom>
            <a:avLst/>
            <a:gdLst>
              <a:gd name="connsiteX0" fmla="*/ 0 w 2353151"/>
              <a:gd name="connsiteY0" fmla="*/ 36 h 2353151"/>
              <a:gd name="connsiteX1" fmla="*/ 2353152 w 2353151"/>
              <a:gd name="connsiteY1" fmla="*/ 36 h 2353151"/>
              <a:gd name="connsiteX2" fmla="*/ 2353152 w 2353151"/>
              <a:gd name="connsiteY2" fmla="*/ 2353188 h 2353151"/>
              <a:gd name="connsiteX3" fmla="*/ 0 w 2353151"/>
              <a:gd name="connsiteY3" fmla="*/ 2353188 h 2353151"/>
            </a:gdLst>
            <a:ahLst/>
            <a:cxnLst>
              <a:cxn ang="0">
                <a:pos x="connsiteX0" y="connsiteY0"/>
              </a:cxn>
              <a:cxn ang="0">
                <a:pos x="connsiteX1" y="connsiteY1"/>
              </a:cxn>
              <a:cxn ang="0">
                <a:pos x="connsiteX2" y="connsiteY2"/>
              </a:cxn>
              <a:cxn ang="0">
                <a:pos x="connsiteX3" y="connsiteY3"/>
              </a:cxn>
            </a:cxnLst>
            <a:rect l="l" t="t" r="r" b="b"/>
            <a:pathLst>
              <a:path w="2353151" h="2353151">
                <a:moveTo>
                  <a:pt x="0" y="36"/>
                </a:moveTo>
                <a:lnTo>
                  <a:pt x="2353152" y="36"/>
                </a:lnTo>
                <a:lnTo>
                  <a:pt x="2353152" y="2353188"/>
                </a:lnTo>
                <a:lnTo>
                  <a:pt x="0" y="2353188"/>
                </a:lnTo>
                <a:close/>
              </a:path>
            </a:pathLst>
          </a:custGeom>
          <a:solidFill>
            <a:srgbClr val="15A911"/>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95436828-38A9-DA58-8506-CA3483CC077D}"/>
              </a:ext>
            </a:extLst>
          </p:cNvPr>
          <p:cNvSpPr/>
          <p:nvPr/>
        </p:nvSpPr>
        <p:spPr>
          <a:xfrm>
            <a:off x="5463688" y="3864922"/>
            <a:ext cx="1107166" cy="1107166"/>
          </a:xfrm>
          <a:custGeom>
            <a:avLst/>
            <a:gdLst>
              <a:gd name="connsiteX0" fmla="*/ 0 w 767905"/>
              <a:gd name="connsiteY0" fmla="*/ 0 h 767905"/>
              <a:gd name="connsiteX1" fmla="*/ 767906 w 767905"/>
              <a:gd name="connsiteY1" fmla="*/ 767905 h 767905"/>
            </a:gdLst>
            <a:ahLst/>
            <a:cxnLst>
              <a:cxn ang="0">
                <a:pos x="connsiteX0" y="connsiteY0"/>
              </a:cxn>
              <a:cxn ang="0">
                <a:pos x="connsiteX1" y="connsiteY1"/>
              </a:cxn>
            </a:cxnLst>
            <a:rect l="l" t="t" r="r" b="b"/>
            <a:pathLst>
              <a:path w="767905" h="767905">
                <a:moveTo>
                  <a:pt x="0" y="0"/>
                </a:moveTo>
                <a:lnTo>
                  <a:pt x="767906" y="767905"/>
                </a:lnTo>
              </a:path>
            </a:pathLst>
          </a:custGeom>
          <a:ln w="28575" cap="flat">
            <a:solidFill>
              <a:srgbClr val="FAFAFC"/>
            </a:solid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C97CE399-79E8-2BBA-36CD-3091D94F69ED}"/>
              </a:ext>
            </a:extLst>
          </p:cNvPr>
          <p:cNvSpPr/>
          <p:nvPr/>
        </p:nvSpPr>
        <p:spPr>
          <a:xfrm>
            <a:off x="1313254" y="2343150"/>
            <a:ext cx="3186642" cy="5257736"/>
          </a:xfrm>
          <a:custGeom>
            <a:avLst/>
            <a:gdLst>
              <a:gd name="connsiteX0" fmla="*/ 1993392 w 2210181"/>
              <a:gd name="connsiteY0" fmla="*/ 3476530 h 3646646"/>
              <a:gd name="connsiteX1" fmla="*/ 1823276 w 2210181"/>
              <a:gd name="connsiteY1" fmla="*/ 3646646 h 3646646"/>
              <a:gd name="connsiteX2" fmla="*/ 0 w 2210181"/>
              <a:gd name="connsiteY2" fmla="*/ 1823371 h 3646646"/>
              <a:gd name="connsiteX3" fmla="*/ 1823276 w 2210181"/>
              <a:gd name="connsiteY3" fmla="*/ 0 h 3646646"/>
              <a:gd name="connsiteX4" fmla="*/ 2210181 w 2210181"/>
              <a:gd name="connsiteY4" fmla="*/ 386905 h 3646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0181" h="3646646">
                <a:moveTo>
                  <a:pt x="1993392" y="3476530"/>
                </a:moveTo>
                <a:lnTo>
                  <a:pt x="1823276" y="3646646"/>
                </a:lnTo>
                <a:lnTo>
                  <a:pt x="0" y="1823371"/>
                </a:lnTo>
                <a:lnTo>
                  <a:pt x="1823276" y="0"/>
                </a:lnTo>
                <a:lnTo>
                  <a:pt x="2210181" y="386905"/>
                </a:lnTo>
              </a:path>
            </a:pathLst>
          </a:custGeom>
          <a:noFill/>
          <a:ln w="28575" cap="flat">
            <a:solidFill>
              <a:srgbClr val="FAFAFC"/>
            </a:solid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B04DB175-CF4B-A0C0-1D58-24A6540A2F22}"/>
              </a:ext>
            </a:extLst>
          </p:cNvPr>
          <p:cNvSpPr/>
          <p:nvPr/>
        </p:nvSpPr>
        <p:spPr>
          <a:xfrm>
            <a:off x="2444317" y="5632927"/>
            <a:ext cx="314213" cy="157107"/>
          </a:xfrm>
          <a:custGeom>
            <a:avLst/>
            <a:gdLst>
              <a:gd name="connsiteX0" fmla="*/ 0 w 217931"/>
              <a:gd name="connsiteY0" fmla="*/ 108966 h 108966"/>
              <a:gd name="connsiteX1" fmla="*/ 108966 w 217931"/>
              <a:gd name="connsiteY1" fmla="*/ 0 h 108966"/>
              <a:gd name="connsiteX2" fmla="*/ 217932 w 217931"/>
              <a:gd name="connsiteY2" fmla="*/ 108966 h 108966"/>
              <a:gd name="connsiteX3" fmla="*/ 0 w 217931"/>
              <a:gd name="connsiteY3" fmla="*/ 108966 h 108966"/>
            </a:gdLst>
            <a:ahLst/>
            <a:cxnLst>
              <a:cxn ang="0">
                <a:pos x="connsiteX0" y="connsiteY0"/>
              </a:cxn>
              <a:cxn ang="0">
                <a:pos x="connsiteX1" y="connsiteY1"/>
              </a:cxn>
              <a:cxn ang="0">
                <a:pos x="connsiteX2" y="connsiteY2"/>
              </a:cxn>
              <a:cxn ang="0">
                <a:pos x="connsiteX3" y="connsiteY3"/>
              </a:cxn>
            </a:cxnLst>
            <a:rect l="l" t="t" r="r" b="b"/>
            <a:pathLst>
              <a:path w="217931" h="108966">
                <a:moveTo>
                  <a:pt x="0" y="108966"/>
                </a:moveTo>
                <a:lnTo>
                  <a:pt x="108966" y="0"/>
                </a:lnTo>
                <a:lnTo>
                  <a:pt x="217932" y="108966"/>
                </a:lnTo>
                <a:lnTo>
                  <a:pt x="0" y="108966"/>
                </a:lnTo>
                <a:close/>
              </a:path>
            </a:pathLst>
          </a:custGeom>
          <a:solidFill>
            <a:srgbClr val="0D0A13"/>
          </a:solidFill>
          <a:ln w="9525"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C784ED46-52C2-C0AB-1DB3-1B1E790B74A6}"/>
              </a:ext>
            </a:extLst>
          </p:cNvPr>
          <p:cNvSpPr/>
          <p:nvPr/>
        </p:nvSpPr>
        <p:spPr>
          <a:xfrm>
            <a:off x="5554327" y="3786367"/>
            <a:ext cx="314215" cy="157107"/>
          </a:xfrm>
          <a:custGeom>
            <a:avLst/>
            <a:gdLst>
              <a:gd name="connsiteX0" fmla="*/ 217932 w 217932"/>
              <a:gd name="connsiteY0" fmla="*/ 0 h 108966"/>
              <a:gd name="connsiteX1" fmla="*/ 108966 w 217932"/>
              <a:gd name="connsiteY1" fmla="*/ 108966 h 108966"/>
              <a:gd name="connsiteX2" fmla="*/ 0 w 217932"/>
              <a:gd name="connsiteY2" fmla="*/ 0 h 108966"/>
              <a:gd name="connsiteX3" fmla="*/ 217932 w 217932"/>
              <a:gd name="connsiteY3" fmla="*/ 0 h 108966"/>
            </a:gdLst>
            <a:ahLst/>
            <a:cxnLst>
              <a:cxn ang="0">
                <a:pos x="connsiteX0" y="connsiteY0"/>
              </a:cxn>
              <a:cxn ang="0">
                <a:pos x="connsiteX1" y="connsiteY1"/>
              </a:cxn>
              <a:cxn ang="0">
                <a:pos x="connsiteX2" y="connsiteY2"/>
              </a:cxn>
              <a:cxn ang="0">
                <a:pos x="connsiteX3" y="connsiteY3"/>
              </a:cxn>
            </a:cxnLst>
            <a:rect l="l" t="t" r="r" b="b"/>
            <a:pathLst>
              <a:path w="217932" h="108966">
                <a:moveTo>
                  <a:pt x="217932" y="0"/>
                </a:moveTo>
                <a:lnTo>
                  <a:pt x="108966" y="108966"/>
                </a:lnTo>
                <a:lnTo>
                  <a:pt x="0" y="0"/>
                </a:lnTo>
                <a:lnTo>
                  <a:pt x="217932" y="0"/>
                </a:lnTo>
                <a:close/>
              </a:path>
            </a:pathLst>
          </a:custGeom>
          <a:solidFill>
            <a:srgbClr val="0D0A13"/>
          </a:solidFill>
          <a:ln w="9525"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D2CFBBD1-4FE1-13EB-CC0B-3CA7430BCC2C}"/>
              </a:ext>
            </a:extLst>
          </p:cNvPr>
          <p:cNvSpPr/>
          <p:nvPr/>
        </p:nvSpPr>
        <p:spPr>
          <a:xfrm>
            <a:off x="1793776" y="2780963"/>
            <a:ext cx="5257739" cy="4917154"/>
          </a:xfrm>
          <a:custGeom>
            <a:avLst/>
            <a:gdLst>
              <a:gd name="connsiteX0" fmla="*/ 2059400 w 3646646"/>
              <a:gd name="connsiteY0" fmla="*/ 0 h 3410426"/>
              <a:gd name="connsiteX1" fmla="*/ 3646646 w 3646646"/>
              <a:gd name="connsiteY1" fmla="*/ 1587151 h 3410426"/>
              <a:gd name="connsiteX2" fmla="*/ 1823371 w 3646646"/>
              <a:gd name="connsiteY2" fmla="*/ 3410426 h 3410426"/>
              <a:gd name="connsiteX3" fmla="*/ 0 w 3646646"/>
              <a:gd name="connsiteY3" fmla="*/ 1587151 h 3410426"/>
            </a:gdLst>
            <a:ahLst/>
            <a:cxnLst>
              <a:cxn ang="0">
                <a:pos x="connsiteX0" y="connsiteY0"/>
              </a:cxn>
              <a:cxn ang="0">
                <a:pos x="connsiteX1" y="connsiteY1"/>
              </a:cxn>
              <a:cxn ang="0">
                <a:pos x="connsiteX2" y="connsiteY2"/>
              </a:cxn>
              <a:cxn ang="0">
                <a:pos x="connsiteX3" y="connsiteY3"/>
              </a:cxn>
            </a:cxnLst>
            <a:rect l="l" t="t" r="r" b="b"/>
            <a:pathLst>
              <a:path w="3646646" h="3410426">
                <a:moveTo>
                  <a:pt x="2059400" y="0"/>
                </a:moveTo>
                <a:lnTo>
                  <a:pt x="3646646" y="1587151"/>
                </a:lnTo>
                <a:lnTo>
                  <a:pt x="1823371" y="3410426"/>
                </a:lnTo>
                <a:lnTo>
                  <a:pt x="0" y="1587151"/>
                </a:lnTo>
              </a:path>
            </a:pathLst>
          </a:custGeom>
          <a:noFill/>
          <a:ln w="28575" cap="flat">
            <a:solidFill>
              <a:srgbClr val="C0FF2C"/>
            </a:solid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4E634B13-351B-9FAF-D20D-723E97AA191A}"/>
              </a:ext>
            </a:extLst>
          </p:cNvPr>
          <p:cNvSpPr/>
          <p:nvPr/>
        </p:nvSpPr>
        <p:spPr>
          <a:xfrm>
            <a:off x="2205359" y="3033928"/>
            <a:ext cx="3663181" cy="752438"/>
          </a:xfrm>
          <a:custGeom>
            <a:avLst/>
            <a:gdLst>
              <a:gd name="connsiteX0" fmla="*/ 0 w 2540698"/>
              <a:gd name="connsiteY0" fmla="*/ 0 h 521874"/>
              <a:gd name="connsiteX1" fmla="*/ 2018824 w 2540698"/>
              <a:gd name="connsiteY1" fmla="*/ 0 h 521874"/>
              <a:gd name="connsiteX2" fmla="*/ 2540699 w 2540698"/>
              <a:gd name="connsiteY2" fmla="*/ 521875 h 521874"/>
              <a:gd name="connsiteX3" fmla="*/ 521875 w 2540698"/>
              <a:gd name="connsiteY3" fmla="*/ 521875 h 521874"/>
              <a:gd name="connsiteX4" fmla="*/ 0 w 2540698"/>
              <a:gd name="connsiteY4" fmla="*/ 0 h 521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0698" h="521874">
                <a:moveTo>
                  <a:pt x="0" y="0"/>
                </a:moveTo>
                <a:lnTo>
                  <a:pt x="2018824" y="0"/>
                </a:lnTo>
                <a:lnTo>
                  <a:pt x="2540699" y="521875"/>
                </a:lnTo>
                <a:lnTo>
                  <a:pt x="521875" y="521875"/>
                </a:lnTo>
                <a:lnTo>
                  <a:pt x="0" y="0"/>
                </a:lnTo>
                <a:close/>
              </a:path>
            </a:pathLst>
          </a:custGeom>
          <a:solidFill>
            <a:srgbClr val="0C660A"/>
          </a:solidFill>
          <a:ln w="9525"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3B7BE778-D972-038A-9101-6DA9743CD6AD}"/>
              </a:ext>
            </a:extLst>
          </p:cNvPr>
          <p:cNvSpPr/>
          <p:nvPr/>
        </p:nvSpPr>
        <p:spPr>
          <a:xfrm>
            <a:off x="2444317" y="5790034"/>
            <a:ext cx="4111158" cy="752438"/>
          </a:xfrm>
          <a:custGeom>
            <a:avLst/>
            <a:gdLst>
              <a:gd name="connsiteX0" fmla="*/ 2851404 w 2851404"/>
              <a:gd name="connsiteY0" fmla="*/ 521875 h 521874"/>
              <a:gd name="connsiteX1" fmla="*/ 521875 w 2851404"/>
              <a:gd name="connsiteY1" fmla="*/ 521875 h 521874"/>
              <a:gd name="connsiteX2" fmla="*/ 0 w 2851404"/>
              <a:gd name="connsiteY2" fmla="*/ 0 h 521874"/>
              <a:gd name="connsiteX3" fmla="*/ 2329529 w 2851404"/>
              <a:gd name="connsiteY3" fmla="*/ 0 h 521874"/>
              <a:gd name="connsiteX4" fmla="*/ 2851404 w 2851404"/>
              <a:gd name="connsiteY4" fmla="*/ 521875 h 521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1404" h="521874">
                <a:moveTo>
                  <a:pt x="2851404" y="521875"/>
                </a:moveTo>
                <a:lnTo>
                  <a:pt x="521875" y="521875"/>
                </a:lnTo>
                <a:lnTo>
                  <a:pt x="0" y="0"/>
                </a:lnTo>
                <a:lnTo>
                  <a:pt x="2329529" y="0"/>
                </a:lnTo>
                <a:lnTo>
                  <a:pt x="2851404" y="521875"/>
                </a:lnTo>
                <a:close/>
              </a:path>
            </a:pathLst>
          </a:custGeom>
          <a:solidFill>
            <a:srgbClr val="0C660A"/>
          </a:solidFill>
          <a:ln w="9525"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F1937C6B-8423-E915-5238-376CF5D28BF0}"/>
              </a:ext>
            </a:extLst>
          </p:cNvPr>
          <p:cNvSpPr/>
          <p:nvPr/>
        </p:nvSpPr>
        <p:spPr>
          <a:xfrm>
            <a:off x="1709456" y="3032693"/>
            <a:ext cx="780042" cy="470771"/>
          </a:xfrm>
          <a:custGeom>
            <a:avLst/>
            <a:gdLst>
              <a:gd name="connsiteX0" fmla="*/ 98203 w 541019"/>
              <a:gd name="connsiteY0" fmla="*/ 0 h 326516"/>
              <a:gd name="connsiteX1" fmla="*/ 541020 w 541019"/>
              <a:gd name="connsiteY1" fmla="*/ 326517 h 326516"/>
              <a:gd name="connsiteX2" fmla="*/ 0 w 541019"/>
              <a:gd name="connsiteY2" fmla="*/ 271272 h 326516"/>
              <a:gd name="connsiteX3" fmla="*/ 98203 w 541019"/>
              <a:gd name="connsiteY3" fmla="*/ 0 h 326516"/>
            </a:gdLst>
            <a:ahLst/>
            <a:cxnLst>
              <a:cxn ang="0">
                <a:pos x="connsiteX0" y="connsiteY0"/>
              </a:cxn>
              <a:cxn ang="0">
                <a:pos x="connsiteX1" y="connsiteY1"/>
              </a:cxn>
              <a:cxn ang="0">
                <a:pos x="connsiteX2" y="connsiteY2"/>
              </a:cxn>
              <a:cxn ang="0">
                <a:pos x="connsiteX3" y="connsiteY3"/>
              </a:cxn>
            </a:cxnLst>
            <a:rect l="l" t="t" r="r" b="b"/>
            <a:pathLst>
              <a:path w="541019" h="326516">
                <a:moveTo>
                  <a:pt x="98203" y="0"/>
                </a:moveTo>
                <a:lnTo>
                  <a:pt x="541020" y="326517"/>
                </a:lnTo>
                <a:lnTo>
                  <a:pt x="0" y="271272"/>
                </a:lnTo>
                <a:lnTo>
                  <a:pt x="98203" y="0"/>
                </a:lnTo>
                <a:close/>
              </a:path>
            </a:pathLst>
          </a:custGeom>
          <a:solidFill>
            <a:schemeClr val="bg1"/>
          </a:solidFill>
          <a:ln w="9525"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665BFCC2-9F20-9A5E-94C1-7482B7891246}"/>
              </a:ext>
            </a:extLst>
          </p:cNvPr>
          <p:cNvSpPr/>
          <p:nvPr/>
        </p:nvSpPr>
        <p:spPr>
          <a:xfrm>
            <a:off x="2036442" y="3629672"/>
            <a:ext cx="407874" cy="220691"/>
          </a:xfrm>
          <a:custGeom>
            <a:avLst/>
            <a:gdLst>
              <a:gd name="connsiteX0" fmla="*/ 282892 w 282892"/>
              <a:gd name="connsiteY0" fmla="*/ 0 h 153066"/>
              <a:gd name="connsiteX1" fmla="*/ 0 w 282892"/>
              <a:gd name="connsiteY1" fmla="*/ 54864 h 153066"/>
              <a:gd name="connsiteX2" fmla="*/ 116491 w 282892"/>
              <a:gd name="connsiteY2" fmla="*/ 153067 h 153066"/>
              <a:gd name="connsiteX3" fmla="*/ 282892 w 282892"/>
              <a:gd name="connsiteY3" fmla="*/ 0 h 153066"/>
            </a:gdLst>
            <a:ahLst/>
            <a:cxnLst>
              <a:cxn ang="0">
                <a:pos x="connsiteX0" y="connsiteY0"/>
              </a:cxn>
              <a:cxn ang="0">
                <a:pos x="connsiteX1" y="connsiteY1"/>
              </a:cxn>
              <a:cxn ang="0">
                <a:pos x="connsiteX2" y="connsiteY2"/>
              </a:cxn>
              <a:cxn ang="0">
                <a:pos x="connsiteX3" y="connsiteY3"/>
              </a:cxn>
            </a:cxnLst>
            <a:rect l="l" t="t" r="r" b="b"/>
            <a:pathLst>
              <a:path w="282892" h="153066">
                <a:moveTo>
                  <a:pt x="282892" y="0"/>
                </a:moveTo>
                <a:lnTo>
                  <a:pt x="0" y="54864"/>
                </a:lnTo>
                <a:lnTo>
                  <a:pt x="116491" y="153067"/>
                </a:lnTo>
                <a:lnTo>
                  <a:pt x="282892" y="0"/>
                </a:lnTo>
                <a:close/>
              </a:path>
            </a:pathLst>
          </a:custGeom>
          <a:solidFill>
            <a:schemeClr val="bg1"/>
          </a:solidFill>
          <a:ln w="9525"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BC0B6CF6-1B35-2C31-1426-A2675D7274FD}"/>
              </a:ext>
            </a:extLst>
          </p:cNvPr>
          <p:cNvSpPr/>
          <p:nvPr/>
        </p:nvSpPr>
        <p:spPr>
          <a:xfrm>
            <a:off x="5394336" y="6166185"/>
            <a:ext cx="560313" cy="560311"/>
          </a:xfrm>
          <a:custGeom>
            <a:avLst/>
            <a:gdLst>
              <a:gd name="connsiteX0" fmla="*/ 0 w 388620"/>
              <a:gd name="connsiteY0" fmla="*/ 388620 h 388619"/>
              <a:gd name="connsiteX1" fmla="*/ 388620 w 388620"/>
              <a:gd name="connsiteY1" fmla="*/ 0 h 388619"/>
            </a:gdLst>
            <a:ahLst/>
            <a:cxnLst>
              <a:cxn ang="0">
                <a:pos x="connsiteX0" y="connsiteY0"/>
              </a:cxn>
              <a:cxn ang="0">
                <a:pos x="connsiteX1" y="connsiteY1"/>
              </a:cxn>
            </a:cxnLst>
            <a:rect l="l" t="t" r="r" b="b"/>
            <a:pathLst>
              <a:path w="388620" h="388619">
                <a:moveTo>
                  <a:pt x="0" y="388620"/>
                </a:moveTo>
                <a:lnTo>
                  <a:pt x="388620" y="0"/>
                </a:lnTo>
              </a:path>
            </a:pathLst>
          </a:custGeom>
          <a:ln w="28575" cap="flat">
            <a:solidFill>
              <a:srgbClr val="C0FF2C"/>
            </a:solid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13BE4C15-F305-5F58-08EA-8017662C1FA4}"/>
              </a:ext>
            </a:extLst>
          </p:cNvPr>
          <p:cNvSpPr/>
          <p:nvPr/>
        </p:nvSpPr>
        <p:spPr>
          <a:xfrm>
            <a:off x="5522603" y="4601979"/>
            <a:ext cx="1815111" cy="1815110"/>
          </a:xfrm>
          <a:custGeom>
            <a:avLst/>
            <a:gdLst>
              <a:gd name="connsiteX0" fmla="*/ 629507 w 1258919"/>
              <a:gd name="connsiteY0" fmla="*/ 0 h 1258919"/>
              <a:gd name="connsiteX1" fmla="*/ 715042 w 1258919"/>
              <a:gd name="connsiteY1" fmla="*/ 89345 h 1258919"/>
              <a:gd name="connsiteX2" fmla="*/ 824008 w 1258919"/>
              <a:gd name="connsiteY2" fmla="*/ 30766 h 1258919"/>
              <a:gd name="connsiteX3" fmla="*/ 877729 w 1258919"/>
              <a:gd name="connsiteY3" fmla="*/ 142208 h 1258919"/>
              <a:gd name="connsiteX4" fmla="*/ 999458 w 1258919"/>
              <a:gd name="connsiteY4" fmla="*/ 120206 h 1258919"/>
              <a:gd name="connsiteX5" fmla="*/ 1016127 w 1258919"/>
              <a:gd name="connsiteY5" fmla="*/ 242792 h 1258919"/>
              <a:gd name="connsiteX6" fmla="*/ 1138714 w 1258919"/>
              <a:gd name="connsiteY6" fmla="*/ 259461 h 1258919"/>
              <a:gd name="connsiteX7" fmla="*/ 1116711 w 1258919"/>
              <a:gd name="connsiteY7" fmla="*/ 381191 h 1258919"/>
              <a:gd name="connsiteX8" fmla="*/ 1228153 w 1258919"/>
              <a:gd name="connsiteY8" fmla="*/ 434912 h 1258919"/>
              <a:gd name="connsiteX9" fmla="*/ 1169575 w 1258919"/>
              <a:gd name="connsiteY9" fmla="*/ 543877 h 1258919"/>
              <a:gd name="connsiteX10" fmla="*/ 1258919 w 1258919"/>
              <a:gd name="connsiteY10" fmla="*/ 629412 h 1258919"/>
              <a:gd name="connsiteX11" fmla="*/ 1169575 w 1258919"/>
              <a:gd name="connsiteY11" fmla="*/ 714947 h 1258919"/>
              <a:gd name="connsiteX12" fmla="*/ 1228153 w 1258919"/>
              <a:gd name="connsiteY12" fmla="*/ 823913 h 1258919"/>
              <a:gd name="connsiteX13" fmla="*/ 1116711 w 1258919"/>
              <a:gd name="connsiteY13" fmla="*/ 877634 h 1258919"/>
              <a:gd name="connsiteX14" fmla="*/ 1138714 w 1258919"/>
              <a:gd name="connsiteY14" fmla="*/ 999458 h 1258919"/>
              <a:gd name="connsiteX15" fmla="*/ 1016127 w 1258919"/>
              <a:gd name="connsiteY15" fmla="*/ 1016127 h 1258919"/>
              <a:gd name="connsiteX16" fmla="*/ 999458 w 1258919"/>
              <a:gd name="connsiteY16" fmla="*/ 1138714 h 1258919"/>
              <a:gd name="connsiteX17" fmla="*/ 877729 w 1258919"/>
              <a:gd name="connsiteY17" fmla="*/ 1116616 h 1258919"/>
              <a:gd name="connsiteX18" fmla="*/ 824008 w 1258919"/>
              <a:gd name="connsiteY18" fmla="*/ 1228058 h 1258919"/>
              <a:gd name="connsiteX19" fmla="*/ 715042 w 1258919"/>
              <a:gd name="connsiteY19" fmla="*/ 1169480 h 1258919"/>
              <a:gd name="connsiteX20" fmla="*/ 629507 w 1258919"/>
              <a:gd name="connsiteY20" fmla="*/ 1258919 h 1258919"/>
              <a:gd name="connsiteX21" fmla="*/ 543973 w 1258919"/>
              <a:gd name="connsiteY21" fmla="*/ 1169480 h 1258919"/>
              <a:gd name="connsiteX22" fmla="*/ 435007 w 1258919"/>
              <a:gd name="connsiteY22" fmla="*/ 1228058 h 1258919"/>
              <a:gd name="connsiteX23" fmla="*/ 381286 w 1258919"/>
              <a:gd name="connsiteY23" fmla="*/ 1116616 h 1258919"/>
              <a:gd name="connsiteX24" fmla="*/ 259556 w 1258919"/>
              <a:gd name="connsiteY24" fmla="*/ 1138714 h 1258919"/>
              <a:gd name="connsiteX25" fmla="*/ 242888 w 1258919"/>
              <a:gd name="connsiteY25" fmla="*/ 1016127 h 1258919"/>
              <a:gd name="connsiteX26" fmla="*/ 120301 w 1258919"/>
              <a:gd name="connsiteY26" fmla="*/ 999458 h 1258919"/>
              <a:gd name="connsiteX27" fmla="*/ 142304 w 1258919"/>
              <a:gd name="connsiteY27" fmla="*/ 877634 h 1258919"/>
              <a:gd name="connsiteX28" fmla="*/ 30861 w 1258919"/>
              <a:gd name="connsiteY28" fmla="*/ 823913 h 1258919"/>
              <a:gd name="connsiteX29" fmla="*/ 89440 w 1258919"/>
              <a:gd name="connsiteY29" fmla="*/ 714947 h 1258919"/>
              <a:gd name="connsiteX30" fmla="*/ 0 w 1258919"/>
              <a:gd name="connsiteY30" fmla="*/ 629412 h 1258919"/>
              <a:gd name="connsiteX31" fmla="*/ 89440 w 1258919"/>
              <a:gd name="connsiteY31" fmla="*/ 543877 h 1258919"/>
              <a:gd name="connsiteX32" fmla="*/ 30861 w 1258919"/>
              <a:gd name="connsiteY32" fmla="*/ 434912 h 1258919"/>
              <a:gd name="connsiteX33" fmla="*/ 142304 w 1258919"/>
              <a:gd name="connsiteY33" fmla="*/ 381191 h 1258919"/>
              <a:gd name="connsiteX34" fmla="*/ 120301 w 1258919"/>
              <a:gd name="connsiteY34" fmla="*/ 259461 h 1258919"/>
              <a:gd name="connsiteX35" fmla="*/ 242888 w 1258919"/>
              <a:gd name="connsiteY35" fmla="*/ 242792 h 1258919"/>
              <a:gd name="connsiteX36" fmla="*/ 259556 w 1258919"/>
              <a:gd name="connsiteY36" fmla="*/ 120206 h 1258919"/>
              <a:gd name="connsiteX37" fmla="*/ 381286 w 1258919"/>
              <a:gd name="connsiteY37" fmla="*/ 142208 h 1258919"/>
              <a:gd name="connsiteX38" fmla="*/ 435007 w 1258919"/>
              <a:gd name="connsiteY38" fmla="*/ 30766 h 1258919"/>
              <a:gd name="connsiteX39" fmla="*/ 543973 w 1258919"/>
              <a:gd name="connsiteY39" fmla="*/ 89345 h 1258919"/>
              <a:gd name="connsiteX40" fmla="*/ 629507 w 1258919"/>
              <a:gd name="connsiteY40" fmla="*/ 0 h 1258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58919" h="1258919">
                <a:moveTo>
                  <a:pt x="629507" y="0"/>
                </a:moveTo>
                <a:lnTo>
                  <a:pt x="715042" y="89345"/>
                </a:lnTo>
                <a:lnTo>
                  <a:pt x="824008" y="30766"/>
                </a:lnTo>
                <a:lnTo>
                  <a:pt x="877729" y="142208"/>
                </a:lnTo>
                <a:lnTo>
                  <a:pt x="999458" y="120206"/>
                </a:lnTo>
                <a:lnTo>
                  <a:pt x="1016127" y="242792"/>
                </a:lnTo>
                <a:lnTo>
                  <a:pt x="1138714" y="259461"/>
                </a:lnTo>
                <a:lnTo>
                  <a:pt x="1116711" y="381191"/>
                </a:lnTo>
                <a:lnTo>
                  <a:pt x="1228153" y="434912"/>
                </a:lnTo>
                <a:lnTo>
                  <a:pt x="1169575" y="543877"/>
                </a:lnTo>
                <a:lnTo>
                  <a:pt x="1258919" y="629412"/>
                </a:lnTo>
                <a:lnTo>
                  <a:pt x="1169575" y="714947"/>
                </a:lnTo>
                <a:lnTo>
                  <a:pt x="1228153" y="823913"/>
                </a:lnTo>
                <a:lnTo>
                  <a:pt x="1116711" y="877634"/>
                </a:lnTo>
                <a:lnTo>
                  <a:pt x="1138714" y="999458"/>
                </a:lnTo>
                <a:lnTo>
                  <a:pt x="1016127" y="1016127"/>
                </a:lnTo>
                <a:lnTo>
                  <a:pt x="999458" y="1138714"/>
                </a:lnTo>
                <a:lnTo>
                  <a:pt x="877729" y="1116616"/>
                </a:lnTo>
                <a:lnTo>
                  <a:pt x="824008" y="1228058"/>
                </a:lnTo>
                <a:lnTo>
                  <a:pt x="715042" y="1169480"/>
                </a:lnTo>
                <a:lnTo>
                  <a:pt x="629507" y="1258919"/>
                </a:lnTo>
                <a:lnTo>
                  <a:pt x="543973" y="1169480"/>
                </a:lnTo>
                <a:lnTo>
                  <a:pt x="435007" y="1228058"/>
                </a:lnTo>
                <a:lnTo>
                  <a:pt x="381286" y="1116616"/>
                </a:lnTo>
                <a:lnTo>
                  <a:pt x="259556" y="1138714"/>
                </a:lnTo>
                <a:lnTo>
                  <a:pt x="242888" y="1016127"/>
                </a:lnTo>
                <a:lnTo>
                  <a:pt x="120301" y="999458"/>
                </a:lnTo>
                <a:lnTo>
                  <a:pt x="142304" y="877634"/>
                </a:lnTo>
                <a:lnTo>
                  <a:pt x="30861" y="823913"/>
                </a:lnTo>
                <a:lnTo>
                  <a:pt x="89440" y="714947"/>
                </a:lnTo>
                <a:lnTo>
                  <a:pt x="0" y="629412"/>
                </a:lnTo>
                <a:lnTo>
                  <a:pt x="89440" y="543877"/>
                </a:lnTo>
                <a:lnTo>
                  <a:pt x="30861" y="434912"/>
                </a:lnTo>
                <a:lnTo>
                  <a:pt x="142304" y="381191"/>
                </a:lnTo>
                <a:lnTo>
                  <a:pt x="120301" y="259461"/>
                </a:lnTo>
                <a:lnTo>
                  <a:pt x="242888" y="242792"/>
                </a:lnTo>
                <a:lnTo>
                  <a:pt x="259556" y="120206"/>
                </a:lnTo>
                <a:lnTo>
                  <a:pt x="381286" y="142208"/>
                </a:lnTo>
                <a:lnTo>
                  <a:pt x="435007" y="30766"/>
                </a:lnTo>
                <a:lnTo>
                  <a:pt x="543973" y="89345"/>
                </a:lnTo>
                <a:lnTo>
                  <a:pt x="629507" y="0"/>
                </a:lnTo>
                <a:close/>
              </a:path>
            </a:pathLst>
          </a:custGeom>
          <a:solidFill>
            <a:schemeClr val="tx1"/>
          </a:solidFill>
          <a:ln w="9525" cap="flat">
            <a:noFill/>
            <a:prstDash val="solid"/>
            <a:miter/>
          </a:ln>
          <a:effectLst>
            <a:outerShdw blurRad="50800" dist="38100" dir="2700000" algn="tl" rotWithShape="0">
              <a:prstClr val="black">
                <a:alpha val="40000"/>
              </a:prstClr>
            </a:outerShdw>
          </a:effectLst>
        </p:spPr>
        <p:txBody>
          <a:bodyPr rtlCol="0" anchor="ctr"/>
          <a:lstStyle/>
          <a:p>
            <a:endParaRPr lang="en-US"/>
          </a:p>
        </p:txBody>
      </p:sp>
      <p:sp>
        <p:nvSpPr>
          <p:cNvPr id="87" name="Freeform: Shape 86">
            <a:extLst>
              <a:ext uri="{FF2B5EF4-FFF2-40B4-BE49-F238E27FC236}">
                <a16:creationId xmlns:a16="http://schemas.microsoft.com/office/drawing/2014/main" id="{434113B0-B79D-4E5B-7ED2-BB94AE9143B5}"/>
              </a:ext>
            </a:extLst>
          </p:cNvPr>
          <p:cNvSpPr/>
          <p:nvPr/>
        </p:nvSpPr>
        <p:spPr>
          <a:xfrm>
            <a:off x="3991220" y="6966827"/>
            <a:ext cx="584894" cy="584894"/>
          </a:xfrm>
          <a:custGeom>
            <a:avLst/>
            <a:gdLst>
              <a:gd name="connsiteX0" fmla="*/ 0 w 405669"/>
              <a:gd name="connsiteY0" fmla="*/ 405670 h 405669"/>
              <a:gd name="connsiteX1" fmla="*/ 405670 w 405669"/>
              <a:gd name="connsiteY1" fmla="*/ 0 h 405669"/>
            </a:gdLst>
            <a:ahLst/>
            <a:cxnLst>
              <a:cxn ang="0">
                <a:pos x="connsiteX0" y="connsiteY0"/>
              </a:cxn>
              <a:cxn ang="0">
                <a:pos x="connsiteX1" y="connsiteY1"/>
              </a:cxn>
            </a:cxnLst>
            <a:rect l="l" t="t" r="r" b="b"/>
            <a:pathLst>
              <a:path w="405669" h="405669">
                <a:moveTo>
                  <a:pt x="0" y="405670"/>
                </a:moveTo>
                <a:lnTo>
                  <a:pt x="405670" y="0"/>
                </a:lnTo>
              </a:path>
            </a:pathLst>
          </a:custGeom>
          <a:ln w="28575" cap="flat">
            <a:solidFill>
              <a:srgbClr val="FAFAFC"/>
            </a:solid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F89D1970-4BFA-49FA-384F-E9143E093B14}"/>
              </a:ext>
            </a:extLst>
          </p:cNvPr>
          <p:cNvSpPr/>
          <p:nvPr/>
        </p:nvSpPr>
        <p:spPr>
          <a:xfrm>
            <a:off x="2205360" y="4794931"/>
            <a:ext cx="177157" cy="177157"/>
          </a:xfrm>
          <a:custGeom>
            <a:avLst/>
            <a:gdLst>
              <a:gd name="connsiteX0" fmla="*/ 122873 w 122872"/>
              <a:gd name="connsiteY0" fmla="*/ 61436 h 122872"/>
              <a:gd name="connsiteX1" fmla="*/ 61436 w 122872"/>
              <a:gd name="connsiteY1" fmla="*/ 122873 h 122872"/>
              <a:gd name="connsiteX2" fmla="*/ 0 w 122872"/>
              <a:gd name="connsiteY2" fmla="*/ 61436 h 122872"/>
              <a:gd name="connsiteX3" fmla="*/ 61436 w 122872"/>
              <a:gd name="connsiteY3" fmla="*/ 0 h 122872"/>
              <a:gd name="connsiteX4" fmla="*/ 122873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3" y="61436"/>
                </a:moveTo>
                <a:cubicBezTo>
                  <a:pt x="122873" y="95367"/>
                  <a:pt x="95367" y="122873"/>
                  <a:pt x="61436" y="122873"/>
                </a:cubicBezTo>
                <a:cubicBezTo>
                  <a:pt x="27506" y="122873"/>
                  <a:pt x="0" y="95367"/>
                  <a:pt x="0" y="61436"/>
                </a:cubicBezTo>
                <a:cubicBezTo>
                  <a:pt x="0" y="27506"/>
                  <a:pt x="27506" y="0"/>
                  <a:pt x="61436" y="0"/>
                </a:cubicBezTo>
                <a:cubicBezTo>
                  <a:pt x="95367" y="0"/>
                  <a:pt x="122873" y="27506"/>
                  <a:pt x="122873" y="61436"/>
                </a:cubicBezTo>
                <a:close/>
              </a:path>
            </a:pathLst>
          </a:custGeom>
          <a:noFill/>
          <a:ln w="28575" cap="flat">
            <a:solidFill>
              <a:srgbClr val="FAFAFC"/>
            </a:solid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FE623999-B239-EA79-B3A6-1054305052B0}"/>
              </a:ext>
            </a:extLst>
          </p:cNvPr>
          <p:cNvSpPr/>
          <p:nvPr/>
        </p:nvSpPr>
        <p:spPr>
          <a:xfrm>
            <a:off x="6669459" y="4147137"/>
            <a:ext cx="177157" cy="177157"/>
          </a:xfrm>
          <a:custGeom>
            <a:avLst/>
            <a:gdLst>
              <a:gd name="connsiteX0" fmla="*/ 122873 w 122872"/>
              <a:gd name="connsiteY0" fmla="*/ 61436 h 122872"/>
              <a:gd name="connsiteX1" fmla="*/ 61436 w 122872"/>
              <a:gd name="connsiteY1" fmla="*/ 122872 h 122872"/>
              <a:gd name="connsiteX2" fmla="*/ 0 w 122872"/>
              <a:gd name="connsiteY2" fmla="*/ 61436 h 122872"/>
              <a:gd name="connsiteX3" fmla="*/ 61436 w 122872"/>
              <a:gd name="connsiteY3" fmla="*/ 0 h 122872"/>
              <a:gd name="connsiteX4" fmla="*/ 122873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3" y="61436"/>
                </a:moveTo>
                <a:cubicBezTo>
                  <a:pt x="122873" y="95367"/>
                  <a:pt x="95367" y="122872"/>
                  <a:pt x="61436" y="122872"/>
                </a:cubicBezTo>
                <a:cubicBezTo>
                  <a:pt x="27506" y="122872"/>
                  <a:pt x="0" y="95367"/>
                  <a:pt x="0" y="61436"/>
                </a:cubicBezTo>
                <a:cubicBezTo>
                  <a:pt x="0" y="27506"/>
                  <a:pt x="27506" y="0"/>
                  <a:pt x="61436" y="0"/>
                </a:cubicBezTo>
                <a:cubicBezTo>
                  <a:pt x="95367" y="0"/>
                  <a:pt x="122873" y="27506"/>
                  <a:pt x="122873" y="61436"/>
                </a:cubicBezTo>
                <a:close/>
              </a:path>
            </a:pathLst>
          </a:custGeom>
          <a:noFill/>
          <a:ln w="28575" cap="flat">
            <a:solidFill>
              <a:srgbClr val="FAFAFC"/>
            </a:solid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C5BCAEC9-C4D2-AB89-8342-249ECC459CD1}"/>
              </a:ext>
            </a:extLst>
          </p:cNvPr>
          <p:cNvSpPr/>
          <p:nvPr/>
        </p:nvSpPr>
        <p:spPr>
          <a:xfrm>
            <a:off x="1986453" y="6207110"/>
            <a:ext cx="177157" cy="177157"/>
          </a:xfrm>
          <a:custGeom>
            <a:avLst/>
            <a:gdLst>
              <a:gd name="connsiteX0" fmla="*/ 122872 w 122872"/>
              <a:gd name="connsiteY0" fmla="*/ 61436 h 122872"/>
              <a:gd name="connsiteX1" fmla="*/ 61436 w 122872"/>
              <a:gd name="connsiteY1" fmla="*/ 122873 h 122872"/>
              <a:gd name="connsiteX2" fmla="*/ 0 w 122872"/>
              <a:gd name="connsiteY2" fmla="*/ 61436 h 122872"/>
              <a:gd name="connsiteX3" fmla="*/ 61436 w 122872"/>
              <a:gd name="connsiteY3" fmla="*/ 0 h 122872"/>
              <a:gd name="connsiteX4" fmla="*/ 122872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2" y="61436"/>
                </a:moveTo>
                <a:cubicBezTo>
                  <a:pt x="122872" y="95366"/>
                  <a:pt x="95367" y="122873"/>
                  <a:pt x="61436" y="122873"/>
                </a:cubicBezTo>
                <a:cubicBezTo>
                  <a:pt x="27506" y="122873"/>
                  <a:pt x="0" y="95367"/>
                  <a:pt x="0" y="61436"/>
                </a:cubicBezTo>
                <a:cubicBezTo>
                  <a:pt x="0" y="27506"/>
                  <a:pt x="27506" y="0"/>
                  <a:pt x="61436" y="0"/>
                </a:cubicBezTo>
                <a:cubicBezTo>
                  <a:pt x="95367" y="0"/>
                  <a:pt x="122872" y="27506"/>
                  <a:pt x="122872" y="61436"/>
                </a:cubicBezTo>
                <a:close/>
              </a:path>
            </a:pathLst>
          </a:custGeom>
          <a:noFill/>
          <a:ln w="28575" cap="flat">
            <a:solidFill>
              <a:srgbClr val="FEB200"/>
            </a:solid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E55A45BC-66A9-2749-5332-16C26A9980D5}"/>
              </a:ext>
            </a:extLst>
          </p:cNvPr>
          <p:cNvSpPr/>
          <p:nvPr/>
        </p:nvSpPr>
        <p:spPr>
          <a:xfrm>
            <a:off x="5402258" y="6915150"/>
            <a:ext cx="13733" cy="177020"/>
          </a:xfrm>
          <a:custGeom>
            <a:avLst/>
            <a:gdLst>
              <a:gd name="connsiteX0" fmla="*/ 0 w 9525"/>
              <a:gd name="connsiteY0" fmla="*/ 0 h 122777"/>
              <a:gd name="connsiteX1" fmla="*/ 0 w 9525"/>
              <a:gd name="connsiteY1" fmla="*/ 122777 h 122777"/>
            </a:gdLst>
            <a:ahLst/>
            <a:cxnLst>
              <a:cxn ang="0">
                <a:pos x="connsiteX0" y="connsiteY0"/>
              </a:cxn>
              <a:cxn ang="0">
                <a:pos x="connsiteX1" y="connsiteY1"/>
              </a:cxn>
            </a:cxnLst>
            <a:rect l="l" t="t" r="r" b="b"/>
            <a:pathLst>
              <a:path w="9525" h="122777">
                <a:moveTo>
                  <a:pt x="0" y="0"/>
                </a:moveTo>
                <a:lnTo>
                  <a:pt x="0" y="122777"/>
                </a:lnTo>
              </a:path>
            </a:pathLst>
          </a:custGeom>
          <a:ln w="28575" cap="flat">
            <a:solidFill>
              <a:srgbClr val="FAFAFC"/>
            </a:solid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2C0617FE-8E46-80B9-BDF9-6407538A74C7}"/>
              </a:ext>
            </a:extLst>
          </p:cNvPr>
          <p:cNvSpPr/>
          <p:nvPr/>
        </p:nvSpPr>
        <p:spPr>
          <a:xfrm>
            <a:off x="5313680" y="7003729"/>
            <a:ext cx="177157" cy="13733"/>
          </a:xfrm>
          <a:custGeom>
            <a:avLst/>
            <a:gdLst>
              <a:gd name="connsiteX0" fmla="*/ 122872 w 122872"/>
              <a:gd name="connsiteY0" fmla="*/ 0 h 9525"/>
              <a:gd name="connsiteX1" fmla="*/ 0 w 122872"/>
              <a:gd name="connsiteY1" fmla="*/ 0 h 9525"/>
            </a:gdLst>
            <a:ahLst/>
            <a:cxnLst>
              <a:cxn ang="0">
                <a:pos x="connsiteX0" y="connsiteY0"/>
              </a:cxn>
              <a:cxn ang="0">
                <a:pos x="connsiteX1" y="connsiteY1"/>
              </a:cxn>
            </a:cxnLst>
            <a:rect l="l" t="t" r="r" b="b"/>
            <a:pathLst>
              <a:path w="122872" h="9525">
                <a:moveTo>
                  <a:pt x="122872" y="0"/>
                </a:moveTo>
                <a:lnTo>
                  <a:pt x="0" y="0"/>
                </a:lnTo>
              </a:path>
            </a:pathLst>
          </a:custGeom>
          <a:ln w="28575" cap="flat">
            <a:solidFill>
              <a:srgbClr val="FAFAFC"/>
            </a:solidFill>
            <a:prstDash val="solid"/>
            <a:miter/>
          </a:ln>
        </p:spPr>
        <p:txBody>
          <a:bodyPr rtlCol="0" anchor="ctr"/>
          <a:lstStyle/>
          <a:p>
            <a:endParaRPr lang="en-US"/>
          </a:p>
        </p:txBody>
      </p:sp>
      <p:sp>
        <p:nvSpPr>
          <p:cNvPr id="93" name="Freeform: Shape 92">
            <a:extLst>
              <a:ext uri="{FF2B5EF4-FFF2-40B4-BE49-F238E27FC236}">
                <a16:creationId xmlns:a16="http://schemas.microsoft.com/office/drawing/2014/main" id="{B3E7DE49-ADE0-EC48-F4F8-E3319052AACE}"/>
              </a:ext>
            </a:extLst>
          </p:cNvPr>
          <p:cNvSpPr/>
          <p:nvPr/>
        </p:nvSpPr>
        <p:spPr>
          <a:xfrm>
            <a:off x="4664694" y="2558075"/>
            <a:ext cx="13733" cy="177157"/>
          </a:xfrm>
          <a:custGeom>
            <a:avLst/>
            <a:gdLst>
              <a:gd name="connsiteX0" fmla="*/ 0 w 9525"/>
              <a:gd name="connsiteY0" fmla="*/ 0 h 122872"/>
              <a:gd name="connsiteX1" fmla="*/ 0 w 9525"/>
              <a:gd name="connsiteY1" fmla="*/ 122873 h 122872"/>
            </a:gdLst>
            <a:ahLst/>
            <a:cxnLst>
              <a:cxn ang="0">
                <a:pos x="connsiteX0" y="connsiteY0"/>
              </a:cxn>
              <a:cxn ang="0">
                <a:pos x="connsiteX1" y="connsiteY1"/>
              </a:cxn>
            </a:cxnLst>
            <a:rect l="l" t="t" r="r" b="b"/>
            <a:pathLst>
              <a:path w="9525" h="122872">
                <a:moveTo>
                  <a:pt x="0" y="0"/>
                </a:moveTo>
                <a:lnTo>
                  <a:pt x="0" y="122873"/>
                </a:lnTo>
              </a:path>
            </a:pathLst>
          </a:custGeom>
          <a:ln w="28575" cap="flat">
            <a:solidFill>
              <a:srgbClr val="FEB200"/>
            </a:solid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DDE423B1-44F0-40D7-4DCA-22B1AEE763C7}"/>
              </a:ext>
            </a:extLst>
          </p:cNvPr>
          <p:cNvSpPr/>
          <p:nvPr/>
        </p:nvSpPr>
        <p:spPr>
          <a:xfrm>
            <a:off x="4576114" y="2646654"/>
            <a:ext cx="177157" cy="13733"/>
          </a:xfrm>
          <a:custGeom>
            <a:avLst/>
            <a:gdLst>
              <a:gd name="connsiteX0" fmla="*/ 122872 w 122872"/>
              <a:gd name="connsiteY0" fmla="*/ 0 h 9525"/>
              <a:gd name="connsiteX1" fmla="*/ 0 w 122872"/>
              <a:gd name="connsiteY1" fmla="*/ 0 h 9525"/>
            </a:gdLst>
            <a:ahLst/>
            <a:cxnLst>
              <a:cxn ang="0">
                <a:pos x="connsiteX0" y="connsiteY0"/>
              </a:cxn>
              <a:cxn ang="0">
                <a:pos x="connsiteX1" y="connsiteY1"/>
              </a:cxn>
            </a:cxnLst>
            <a:rect l="l" t="t" r="r" b="b"/>
            <a:pathLst>
              <a:path w="122872" h="9525">
                <a:moveTo>
                  <a:pt x="122872" y="0"/>
                </a:moveTo>
                <a:lnTo>
                  <a:pt x="0" y="0"/>
                </a:lnTo>
              </a:path>
            </a:pathLst>
          </a:custGeom>
          <a:ln w="28575" cap="flat">
            <a:solidFill>
              <a:srgbClr val="FEB200"/>
            </a:solidFill>
            <a:prstDash val="solid"/>
            <a:miter/>
          </a:ln>
        </p:spPr>
        <p:txBody>
          <a:bodyPr rtlCol="0" anchor="ctr"/>
          <a:lstStyle/>
          <a:p>
            <a:endParaRPr lang="en-US"/>
          </a:p>
        </p:txBody>
      </p:sp>
      <p:sp>
        <p:nvSpPr>
          <p:cNvPr id="95" name="TextBox 94">
            <a:extLst>
              <a:ext uri="{FF2B5EF4-FFF2-40B4-BE49-F238E27FC236}">
                <a16:creationId xmlns:a16="http://schemas.microsoft.com/office/drawing/2014/main" id="{40D76F1F-9FAD-972D-2A7F-8E2F86B797EE}"/>
              </a:ext>
            </a:extLst>
          </p:cNvPr>
          <p:cNvSpPr txBox="1"/>
          <p:nvPr/>
        </p:nvSpPr>
        <p:spPr>
          <a:xfrm>
            <a:off x="2148221" y="3903101"/>
            <a:ext cx="4156630" cy="1846659"/>
          </a:xfrm>
          <a:prstGeom prst="rect">
            <a:avLst/>
          </a:prstGeom>
          <a:noFill/>
        </p:spPr>
        <p:txBody>
          <a:bodyPr wrap="square" rtlCol="0">
            <a:spAutoFit/>
          </a:bodyPr>
          <a:lstStyle/>
          <a:p>
            <a:pPr algn="ctr"/>
            <a:r>
              <a:rPr lang="en-US" sz="66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5000 </a:t>
            </a:r>
          </a:p>
          <a:p>
            <a:pPr algn="ctr"/>
            <a:r>
              <a:rPr lang="en-US"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Paid</a:t>
            </a:r>
            <a:endParaRPr lang="en-US" sz="60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7" name="TextBox 96">
            <a:extLst>
              <a:ext uri="{FF2B5EF4-FFF2-40B4-BE49-F238E27FC236}">
                <a16:creationId xmlns:a16="http://schemas.microsoft.com/office/drawing/2014/main" id="{71551320-A69C-63C4-AD2E-FFF3613C5060}"/>
              </a:ext>
            </a:extLst>
          </p:cNvPr>
          <p:cNvSpPr txBox="1"/>
          <p:nvPr/>
        </p:nvSpPr>
        <p:spPr>
          <a:xfrm>
            <a:off x="5843210" y="4979925"/>
            <a:ext cx="1202891" cy="646331"/>
          </a:xfrm>
          <a:prstGeom prst="rect">
            <a:avLst/>
          </a:prstGeom>
          <a:noFill/>
        </p:spPr>
        <p:txBody>
          <a:bodyPr wrap="square" rtlCol="0">
            <a:spAutoFit/>
          </a:bodyPr>
          <a:lstStyle/>
          <a:p>
            <a:pPr algn="ctr"/>
            <a:endParaRPr lang="en-US" sz="3600" b="1" dirty="0">
              <a:solidFill>
                <a:srgbClr val="C0FF2C"/>
              </a:solidFill>
              <a:latin typeface="Arial" panose="020B0604020202020204" pitchFamily="34" charset="0"/>
              <a:cs typeface="Arial" panose="020B0604020202020204" pitchFamily="34" charset="0"/>
            </a:endParaRPr>
          </a:p>
        </p:txBody>
      </p:sp>
      <p:sp>
        <p:nvSpPr>
          <p:cNvPr id="99" name="TextBox 98">
            <a:extLst>
              <a:ext uri="{FF2B5EF4-FFF2-40B4-BE49-F238E27FC236}">
                <a16:creationId xmlns:a16="http://schemas.microsoft.com/office/drawing/2014/main" id="{8CF7CABB-502B-D3F4-F3F1-538AB9D7D4B8}"/>
              </a:ext>
            </a:extLst>
          </p:cNvPr>
          <p:cNvSpPr txBox="1"/>
          <p:nvPr/>
        </p:nvSpPr>
        <p:spPr>
          <a:xfrm>
            <a:off x="2834021" y="5907861"/>
            <a:ext cx="3062899" cy="523220"/>
          </a:xfrm>
          <a:prstGeom prst="rect">
            <a:avLst/>
          </a:prstGeom>
          <a:noFill/>
        </p:spPr>
        <p:txBody>
          <a:bodyPr wrap="square" rtlCol="0">
            <a:spAutoFit/>
          </a:bodyPr>
          <a:lstStyle/>
          <a:p>
            <a:pPr algn="ctr"/>
            <a:r>
              <a:rPr lang="en-US" sz="2800" b="1" dirty="0">
                <a:solidFill>
                  <a:srgbClr val="C0FF2C"/>
                </a:solidFill>
                <a:latin typeface="Arial" panose="020B0604020202020204" pitchFamily="34" charset="0"/>
                <a:cs typeface="Arial" panose="020B0604020202020204" pitchFamily="34" charset="0"/>
              </a:rPr>
              <a:t>ID ACTIVATED</a:t>
            </a:r>
          </a:p>
        </p:txBody>
      </p:sp>
      <p:sp>
        <p:nvSpPr>
          <p:cNvPr id="100" name="TextBox 99">
            <a:extLst>
              <a:ext uri="{FF2B5EF4-FFF2-40B4-BE49-F238E27FC236}">
                <a16:creationId xmlns:a16="http://schemas.microsoft.com/office/drawing/2014/main" id="{3AC01AD7-76A8-7FE7-E3DC-20E7EFD05FBA}"/>
              </a:ext>
            </a:extLst>
          </p:cNvPr>
          <p:cNvSpPr txBox="1"/>
          <p:nvPr/>
        </p:nvSpPr>
        <p:spPr>
          <a:xfrm>
            <a:off x="2844003" y="3111383"/>
            <a:ext cx="2599112" cy="584775"/>
          </a:xfrm>
          <a:prstGeom prst="rect">
            <a:avLst/>
          </a:prstGeom>
          <a:noFill/>
        </p:spPr>
        <p:txBody>
          <a:bodyPr wrap="square" rtlCol="0">
            <a:spAutoFit/>
          </a:bodyPr>
          <a:lstStyle/>
          <a:p>
            <a:pPr algn="ctr"/>
            <a:r>
              <a:rPr lang="en-US" sz="3200" b="1" dirty="0">
                <a:solidFill>
                  <a:srgbClr val="C0FF2C"/>
                </a:solidFill>
                <a:latin typeface="Arial" panose="020B0604020202020204" pitchFamily="34" charset="0"/>
                <a:cs typeface="Arial" panose="020B0604020202020204" pitchFamily="34" charset="0"/>
              </a:rPr>
              <a:t>JOINING</a:t>
            </a:r>
          </a:p>
        </p:txBody>
      </p:sp>
      <p:sp>
        <p:nvSpPr>
          <p:cNvPr id="101" name="Isosceles Triangle 100">
            <a:extLst>
              <a:ext uri="{FF2B5EF4-FFF2-40B4-BE49-F238E27FC236}">
                <a16:creationId xmlns:a16="http://schemas.microsoft.com/office/drawing/2014/main" id="{EA3B4361-205F-9CA3-E8EF-BFAF168F8D59}"/>
              </a:ext>
            </a:extLst>
          </p:cNvPr>
          <p:cNvSpPr/>
          <p:nvPr/>
        </p:nvSpPr>
        <p:spPr>
          <a:xfrm rot="13060464">
            <a:off x="1409647" y="4394408"/>
            <a:ext cx="520725" cy="1077235"/>
          </a:xfrm>
          <a:prstGeom prst="triangle">
            <a:avLst/>
          </a:prstGeom>
          <a:solidFill>
            <a:srgbClr val="C0FF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6" name="Oval 105">
            <a:extLst>
              <a:ext uri="{FF2B5EF4-FFF2-40B4-BE49-F238E27FC236}">
                <a16:creationId xmlns:a16="http://schemas.microsoft.com/office/drawing/2014/main" id="{89228D30-33E7-9A14-CF50-A6C27894D552}"/>
              </a:ext>
            </a:extLst>
          </p:cNvPr>
          <p:cNvSpPr/>
          <p:nvPr/>
        </p:nvSpPr>
        <p:spPr>
          <a:xfrm>
            <a:off x="2589697" y="5148906"/>
            <a:ext cx="518012" cy="518646"/>
          </a:xfrm>
          <a:prstGeom prst="ellipse">
            <a:avLst/>
          </a:prstGeom>
          <a:solidFill>
            <a:srgbClr val="0C66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7" name="Oval 106">
            <a:extLst>
              <a:ext uri="{FF2B5EF4-FFF2-40B4-BE49-F238E27FC236}">
                <a16:creationId xmlns:a16="http://schemas.microsoft.com/office/drawing/2014/main" id="{E32A1197-F69A-4BF6-C390-E9639F6F87BB}"/>
              </a:ext>
            </a:extLst>
          </p:cNvPr>
          <p:cNvSpPr/>
          <p:nvPr/>
        </p:nvSpPr>
        <p:spPr>
          <a:xfrm>
            <a:off x="5686015" y="6924277"/>
            <a:ext cx="532847" cy="524077"/>
          </a:xfrm>
          <a:prstGeom prst="ellipse">
            <a:avLst/>
          </a:prstGeom>
          <a:solidFill>
            <a:srgbClr val="C0FF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030" name="Picture 6" descr="Fireworks Generic Flat Gradient icon | Freepik">
            <a:extLst>
              <a:ext uri="{FF2B5EF4-FFF2-40B4-BE49-F238E27FC236}">
                <a16:creationId xmlns:a16="http://schemas.microsoft.com/office/drawing/2014/main" id="{E81F0626-CF4C-B552-DB18-1E0EB0A1693E}"/>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931464" y="1885950"/>
            <a:ext cx="1187050" cy="118705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28">
            <a:extLst>
              <a:ext uri="{FF2B5EF4-FFF2-40B4-BE49-F238E27FC236}">
                <a16:creationId xmlns:a16="http://schemas.microsoft.com/office/drawing/2014/main" id="{07A85900-E5EA-83C7-4C24-ABBCFA9FF514}"/>
              </a:ext>
            </a:extLst>
          </p:cNvPr>
          <p:cNvSpPr txBox="1"/>
          <p:nvPr/>
        </p:nvSpPr>
        <p:spPr>
          <a:xfrm>
            <a:off x="742950" y="8267700"/>
            <a:ext cx="7144007" cy="923330"/>
          </a:xfrm>
          <a:prstGeom prst="rect">
            <a:avLst/>
          </a:prstGeom>
        </p:spPr>
        <p:txBody>
          <a:bodyPr wrap="square" lIns="0" tIns="0" rIns="0" bIns="0" rtlCol="0" anchor="t">
            <a:spAutoFit/>
          </a:bodyPr>
          <a:lstStyle/>
          <a:p>
            <a:pPr algn="ctr"/>
            <a:r>
              <a:rPr lang="en-US" sz="2800" dirty="0">
                <a:latin typeface="ITC Avant Garde Gothic"/>
                <a:ea typeface="ITC Avant Garde Gothic"/>
                <a:cs typeface="ITC Avant Garde Gothic"/>
                <a:sym typeface="ITC Avant Garde Gothic"/>
              </a:rPr>
              <a:t>This </a:t>
            </a:r>
            <a:r>
              <a:rPr lang="en-US" sz="3200" dirty="0">
                <a:solidFill>
                  <a:srgbClr val="3C820C"/>
                </a:solidFill>
                <a:latin typeface="ITC Avant Garde Gothic Bold" panose="020B0604020202020204" charset="0"/>
                <a:ea typeface="ITC Avant Garde Gothic"/>
                <a:cs typeface="ITC Avant Garde Gothic"/>
                <a:sym typeface="ITC Avant Garde Gothic"/>
              </a:rPr>
              <a:t>100%</a:t>
            </a:r>
            <a:r>
              <a:rPr lang="en-US" sz="2800" dirty="0">
                <a:latin typeface="ITC Avant Garde Gothic"/>
                <a:ea typeface="ITC Avant Garde Gothic"/>
                <a:cs typeface="ITC Avant Garde Gothic"/>
                <a:sym typeface="ITC Avant Garde Gothic"/>
              </a:rPr>
              <a:t> Amount will be </a:t>
            </a:r>
          </a:p>
          <a:p>
            <a:pPr algn="ctr"/>
            <a:r>
              <a:rPr lang="en-US" sz="2800" dirty="0">
                <a:latin typeface="ITC Avant Garde Gothic Bold" panose="020B0604020202020204" charset="0"/>
                <a:ea typeface="ITC Avant Garde Gothic"/>
                <a:cs typeface="ITC Avant Garde Gothic"/>
                <a:sym typeface="ITC Avant Garde Gothic"/>
              </a:rPr>
              <a:t>Transfer To Your Purchase Wallet</a:t>
            </a:r>
          </a:p>
        </p:txBody>
      </p:sp>
      <p:pic>
        <p:nvPicPr>
          <p:cNvPr id="11" name="Graphic 10" descr="Checkmark">
            <a:extLst>
              <a:ext uri="{FF2B5EF4-FFF2-40B4-BE49-F238E27FC236}">
                <a16:creationId xmlns:a16="http://schemas.microsoft.com/office/drawing/2014/main" id="{CD9E7737-35B1-BF3B-9EBC-EF435BF8B69F}"/>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5856333" y="4991100"/>
            <a:ext cx="1168688" cy="1168688"/>
          </a:xfrm>
          <a:prstGeom prst="rect">
            <a:avLst/>
          </a:prstGeom>
        </p:spPr>
      </p:pic>
      <p:sp>
        <p:nvSpPr>
          <p:cNvPr id="16" name="Rectangle: Rounded Corners 15">
            <a:extLst>
              <a:ext uri="{FF2B5EF4-FFF2-40B4-BE49-F238E27FC236}">
                <a16:creationId xmlns:a16="http://schemas.microsoft.com/office/drawing/2014/main" id="{E5EE37FA-ED66-8443-BA0E-440841A5AEEE}"/>
              </a:ext>
            </a:extLst>
          </p:cNvPr>
          <p:cNvSpPr/>
          <p:nvPr/>
        </p:nvSpPr>
        <p:spPr>
          <a:xfrm>
            <a:off x="9611029" y="2186588"/>
            <a:ext cx="7488242" cy="2586871"/>
          </a:xfrm>
          <a:prstGeom prst="roundRect">
            <a:avLst>
              <a:gd name="adj" fmla="val 10106"/>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17" name="Picture 2">
            <a:extLst>
              <a:ext uri="{FF2B5EF4-FFF2-40B4-BE49-F238E27FC236}">
                <a16:creationId xmlns:a16="http://schemas.microsoft.com/office/drawing/2014/main" id="{7EC54DC6-AA5F-187E-84B7-9E97C4FD5BA0}"/>
              </a:ext>
            </a:extLst>
          </p:cNvPr>
          <p:cNvPicPr>
            <a:picLocks noChangeAspect="1" noChangeArrowheads="1"/>
          </p:cNvPicPr>
          <p:nvPr/>
        </p:nvPicPr>
        <p:blipFill rotWithShape="1">
          <a:blip r:embed="rId15" cstate="print">
            <a:extLst>
              <a:ext uri="{28A0092B-C50C-407E-A947-70E740481C1C}">
                <a14:useLocalDpi xmlns:a14="http://schemas.microsoft.com/office/drawing/2010/main" val="0"/>
              </a:ext>
            </a:extLst>
          </a:blip>
          <a:srcRect b="32498"/>
          <a:stretch/>
        </p:blipFill>
        <p:spPr bwMode="auto">
          <a:xfrm>
            <a:off x="9934281" y="2344334"/>
            <a:ext cx="1388578" cy="436966"/>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28">
            <a:extLst>
              <a:ext uri="{FF2B5EF4-FFF2-40B4-BE49-F238E27FC236}">
                <a16:creationId xmlns:a16="http://schemas.microsoft.com/office/drawing/2014/main" id="{D05586FB-B987-8B9F-C137-455CC04C93C2}"/>
              </a:ext>
            </a:extLst>
          </p:cNvPr>
          <p:cNvSpPr txBox="1"/>
          <p:nvPr/>
        </p:nvSpPr>
        <p:spPr>
          <a:xfrm>
            <a:off x="10941595" y="2974757"/>
            <a:ext cx="5301272" cy="1631216"/>
          </a:xfrm>
          <a:prstGeom prst="rect">
            <a:avLst/>
          </a:prstGeom>
        </p:spPr>
        <p:txBody>
          <a:bodyPr wrap="square" lIns="0" tIns="0" rIns="0" bIns="0" rtlCol="0" anchor="t">
            <a:spAutoFit/>
          </a:bodyPr>
          <a:lstStyle/>
          <a:p>
            <a:pPr algn="ctr"/>
            <a:r>
              <a:rPr lang="en-US" sz="2400" dirty="0">
                <a:solidFill>
                  <a:schemeClr val="bg1"/>
                </a:solidFill>
                <a:latin typeface="ITC Avant Garde Gothic Bold" panose="020B0604020202020204" charset="0"/>
                <a:ea typeface="ITC Avant Garde Gothic"/>
                <a:cs typeface="ITC Avant Garde Gothic"/>
                <a:sym typeface="ITC Avant Garde Gothic"/>
              </a:rPr>
              <a:t>Your Purchase Wallet Balance:</a:t>
            </a:r>
            <a:endParaRPr lang="en-US" sz="3200" dirty="0">
              <a:solidFill>
                <a:schemeClr val="bg1"/>
              </a:solidFill>
              <a:latin typeface="ITC Avant Garde Gothic Bold" panose="020B0604020202020204" charset="0"/>
              <a:ea typeface="ITC Avant Garde Gothic"/>
              <a:cs typeface="ITC Avant Garde Gothic"/>
              <a:sym typeface="ITC Avant Garde Gothic"/>
            </a:endParaRPr>
          </a:p>
          <a:p>
            <a:pPr algn="ctr"/>
            <a:r>
              <a:rPr lang="en-US" sz="8200" dirty="0">
                <a:solidFill>
                  <a:srgbClr val="C0FF2C"/>
                </a:solidFill>
                <a:latin typeface="ITC Avant Garde Gothic" panose="020B0604020202020204" charset="0"/>
                <a:ea typeface="ITC Avant Garde Gothic"/>
                <a:cs typeface="ITC Avant Garde Gothic"/>
                <a:sym typeface="ITC Avant Garde Gothic"/>
              </a:rPr>
              <a:t>5000.00/-</a:t>
            </a:r>
          </a:p>
        </p:txBody>
      </p:sp>
      <p:pic>
        <p:nvPicPr>
          <p:cNvPr id="19" name="Picture 4" descr="Wallet - Free business and finance icons">
            <a:extLst>
              <a:ext uri="{FF2B5EF4-FFF2-40B4-BE49-F238E27FC236}">
                <a16:creationId xmlns:a16="http://schemas.microsoft.com/office/drawing/2014/main" id="{3393CDB4-3F01-18E6-EC10-081B8F934352}"/>
              </a:ext>
            </a:extLst>
          </p:cNvPr>
          <p:cNvPicPr>
            <a:picLocks noChangeAspect="1" noChangeArrowheads="1"/>
          </p:cNvPicPr>
          <p:nvPr/>
        </p:nvPicPr>
        <p:blipFill>
          <a:blip r:embed="rId16" cstate="print">
            <a:extLst>
              <a:ext uri="{BEBA8EAE-BF5A-486C-A8C5-ECC9F3942E4B}">
                <a14:imgProps xmlns:a14="http://schemas.microsoft.com/office/drawing/2010/main">
                  <a14:imgLayer r:embed="rId17">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9962537" y="3486150"/>
            <a:ext cx="857863" cy="857863"/>
          </a:xfrm>
          <a:prstGeom prst="rect">
            <a:avLst/>
          </a:prstGeom>
          <a:noFill/>
          <a:extLst>
            <a:ext uri="{909E8E84-426E-40DD-AFC4-6F175D3DCCD1}">
              <a14:hiddenFill xmlns:a14="http://schemas.microsoft.com/office/drawing/2010/main">
                <a:solidFill>
                  <a:srgbClr val="FFFFFF"/>
                </a:solidFill>
              </a14:hiddenFill>
            </a:ext>
          </a:extLst>
        </p:spPr>
      </p:pic>
      <p:sp>
        <p:nvSpPr>
          <p:cNvPr id="20" name="Oval 19">
            <a:extLst>
              <a:ext uri="{FF2B5EF4-FFF2-40B4-BE49-F238E27FC236}">
                <a16:creationId xmlns:a16="http://schemas.microsoft.com/office/drawing/2014/main" id="{0B604BD4-B0CA-8333-E26A-64054A314270}"/>
              </a:ext>
            </a:extLst>
          </p:cNvPr>
          <p:cNvSpPr/>
          <p:nvPr/>
        </p:nvSpPr>
        <p:spPr>
          <a:xfrm>
            <a:off x="15734643" y="2508436"/>
            <a:ext cx="198635" cy="196664"/>
          </a:xfrm>
          <a:prstGeom prst="ellipse">
            <a:avLst/>
          </a:prstGeom>
          <a:solidFill>
            <a:srgbClr val="13AA0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1" name="TextBox 20">
            <a:extLst>
              <a:ext uri="{FF2B5EF4-FFF2-40B4-BE49-F238E27FC236}">
                <a16:creationId xmlns:a16="http://schemas.microsoft.com/office/drawing/2014/main" id="{049D1EF0-3638-BED1-4E1B-E8B9A59BB1E8}"/>
              </a:ext>
            </a:extLst>
          </p:cNvPr>
          <p:cNvSpPr txBox="1"/>
          <p:nvPr/>
        </p:nvSpPr>
        <p:spPr>
          <a:xfrm>
            <a:off x="15960497" y="2369440"/>
            <a:ext cx="955903" cy="461665"/>
          </a:xfrm>
          <a:prstGeom prst="rect">
            <a:avLst/>
          </a:prstGeom>
          <a:noFill/>
        </p:spPr>
        <p:txBody>
          <a:bodyPr wrap="none" rtlCol="0">
            <a:spAutoFit/>
          </a:bodyPr>
          <a:lstStyle/>
          <a:p>
            <a:r>
              <a:rPr lang="en-US" sz="2400" dirty="0">
                <a:solidFill>
                  <a:srgbClr val="13AA0F"/>
                </a:solidFill>
              </a:rPr>
              <a:t>Active</a:t>
            </a:r>
            <a:endParaRPr lang="en-IN" sz="2400" dirty="0">
              <a:solidFill>
                <a:srgbClr val="13AA0F"/>
              </a:solidFill>
            </a:endParaRPr>
          </a:p>
        </p:txBody>
      </p:sp>
      <p:pic>
        <p:nvPicPr>
          <p:cNvPr id="24" name="Picture 6" descr="Free Refresh SVG, PNG Icon, Symbol. Download Image.">
            <a:extLst>
              <a:ext uri="{FF2B5EF4-FFF2-40B4-BE49-F238E27FC236}">
                <a16:creationId xmlns:a16="http://schemas.microsoft.com/office/drawing/2014/main" id="{6241C84C-CA5B-879F-BDCE-6A1F4303F7D4}"/>
              </a:ext>
            </a:extLst>
          </p:cNvPr>
          <p:cNvPicPr>
            <a:picLocks noChangeAspect="1" noChangeArrowheads="1"/>
          </p:cNvPicPr>
          <p:nvPr/>
        </p:nvPicPr>
        <p:blipFill>
          <a:blip r:embed="rId18" cstate="print">
            <a:extLst>
              <a:ext uri="{BEBA8EAE-BF5A-486C-A8C5-ECC9F3942E4B}">
                <a14:imgProps xmlns:a14="http://schemas.microsoft.com/office/drawing/2010/main">
                  <a14:imgLayer r:embed="rId19">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16473729" y="4167429"/>
            <a:ext cx="442671" cy="442671"/>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Secure Digital Wallet: Easy Payments &amp; Fund Management">
            <a:extLst>
              <a:ext uri="{FF2B5EF4-FFF2-40B4-BE49-F238E27FC236}">
                <a16:creationId xmlns:a16="http://schemas.microsoft.com/office/drawing/2014/main" id="{206761B7-C88D-509E-D78A-3203C05CEEB0}"/>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1012085" y="4620331"/>
            <a:ext cx="5179734" cy="3591282"/>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descr="Rupee - Free business and finance icons">
            <a:extLst>
              <a:ext uri="{FF2B5EF4-FFF2-40B4-BE49-F238E27FC236}">
                <a16:creationId xmlns:a16="http://schemas.microsoft.com/office/drawing/2014/main" id="{2D6F54ED-C711-208D-43E3-C6E1AABE122B}"/>
              </a:ext>
            </a:extLst>
          </p:cNvPr>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12125227" y="4533900"/>
            <a:ext cx="974598" cy="974598"/>
          </a:xfrm>
          <a:prstGeom prst="rect">
            <a:avLst/>
          </a:prstGeom>
          <a:noFill/>
          <a:scene3d>
            <a:camera prst="isometricLeftDown"/>
            <a:lightRig rig="threePt" dir="t"/>
          </a:scene3d>
          <a:extLst>
            <a:ext uri="{909E8E84-426E-40DD-AFC4-6F175D3DCCD1}">
              <a14:hiddenFill xmlns:a14="http://schemas.microsoft.com/office/drawing/2010/main">
                <a:solidFill>
                  <a:srgbClr val="FFFFFF"/>
                </a:solidFill>
              </a14:hiddenFill>
            </a:ext>
          </a:extLst>
        </p:spPr>
      </p:pic>
      <p:pic>
        <p:nvPicPr>
          <p:cNvPr id="37" name="Picture 24" descr="Rupee - Free business and finance icons">
            <a:extLst>
              <a:ext uri="{FF2B5EF4-FFF2-40B4-BE49-F238E27FC236}">
                <a16:creationId xmlns:a16="http://schemas.microsoft.com/office/drawing/2014/main" id="{89CDC5E1-7931-6E3B-4026-EB252B4B0C08}"/>
              </a:ext>
            </a:extLst>
          </p:cNvPr>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13099825" y="5175443"/>
            <a:ext cx="974598" cy="974598"/>
          </a:xfrm>
          <a:prstGeom prst="rect">
            <a:avLst/>
          </a:prstGeom>
          <a:noFill/>
          <a:scene3d>
            <a:camera prst="isometricLeftDown"/>
            <a:lightRig rig="threePt" dir="t"/>
          </a:scene3d>
          <a:extLst>
            <a:ext uri="{909E8E84-426E-40DD-AFC4-6F175D3DCCD1}">
              <a14:hiddenFill xmlns:a14="http://schemas.microsoft.com/office/drawing/2010/main">
                <a:solidFill>
                  <a:srgbClr val="FFFFFF"/>
                </a:solidFill>
              </a14:hiddenFill>
            </a:ext>
          </a:extLst>
        </p:spPr>
      </p:pic>
      <p:pic>
        <p:nvPicPr>
          <p:cNvPr id="38" name="Picture 24" descr="Rupee - Free business and finance icons">
            <a:extLst>
              <a:ext uri="{FF2B5EF4-FFF2-40B4-BE49-F238E27FC236}">
                <a16:creationId xmlns:a16="http://schemas.microsoft.com/office/drawing/2014/main" id="{925EE8C8-F051-BF27-FDD0-4A1804D1594E}"/>
              </a:ext>
            </a:extLst>
          </p:cNvPr>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b="14535"/>
          <a:stretch/>
        </p:blipFill>
        <p:spPr bwMode="auto">
          <a:xfrm>
            <a:off x="13638646" y="6204835"/>
            <a:ext cx="974598" cy="832942"/>
          </a:xfrm>
          <a:prstGeom prst="rect">
            <a:avLst/>
          </a:prstGeom>
          <a:noFill/>
          <a:scene3d>
            <a:camera prst="isometricLeftDown"/>
            <a:lightRig rig="threePt" dir="t"/>
          </a:scene3d>
          <a:extLst>
            <a:ext uri="{909E8E84-426E-40DD-AFC4-6F175D3DCCD1}">
              <a14:hiddenFill xmlns:a14="http://schemas.microsoft.com/office/drawing/2010/main">
                <a:solidFill>
                  <a:srgbClr val="FFFFFF"/>
                </a:solidFill>
              </a14:hiddenFill>
            </a:ext>
          </a:extLst>
        </p:spPr>
      </p:pic>
      <p:pic>
        <p:nvPicPr>
          <p:cNvPr id="39" name="Picture 24" descr="Rupee - Free business and finance icons">
            <a:extLst>
              <a:ext uri="{FF2B5EF4-FFF2-40B4-BE49-F238E27FC236}">
                <a16:creationId xmlns:a16="http://schemas.microsoft.com/office/drawing/2014/main" id="{71FF2B1D-0D6F-F862-1D4D-CDC4F12710DD}"/>
              </a:ext>
            </a:extLst>
          </p:cNvPr>
          <p:cNvPicPr>
            <a:picLocks noChangeAspect="1" noChangeArrowheads="1"/>
          </p:cNvPicPr>
          <p:nvPr/>
        </p:nvPicPr>
        <p:blipFill rotWithShape="1">
          <a:blip r:embed="rId21" cstate="print">
            <a:extLst>
              <a:ext uri="{28A0092B-C50C-407E-A947-70E740481C1C}">
                <a14:useLocalDpi xmlns:a14="http://schemas.microsoft.com/office/drawing/2010/main" val="0"/>
              </a:ext>
            </a:extLst>
          </a:blip>
          <a:srcRect b="24373"/>
          <a:stretch/>
        </p:blipFill>
        <p:spPr bwMode="auto">
          <a:xfrm>
            <a:off x="11346346" y="4981506"/>
            <a:ext cx="974598" cy="737067"/>
          </a:xfrm>
          <a:prstGeom prst="rect">
            <a:avLst/>
          </a:prstGeom>
          <a:noFill/>
          <a:scene3d>
            <a:camera prst="isometricLeftDown"/>
            <a:lightRig rig="threePt" dir="t"/>
          </a:scene3d>
          <a:extLst>
            <a:ext uri="{909E8E84-426E-40DD-AFC4-6F175D3DCCD1}">
              <a14:hiddenFill xmlns:a14="http://schemas.microsoft.com/office/drawing/2010/main">
                <a:solidFill>
                  <a:srgbClr val="FFFFFF"/>
                </a:solidFill>
              </a14:hiddenFill>
            </a:ext>
          </a:extLst>
        </p:spPr>
      </p:pic>
      <p:sp>
        <p:nvSpPr>
          <p:cNvPr id="40" name="TextBox 39">
            <a:extLst>
              <a:ext uri="{FF2B5EF4-FFF2-40B4-BE49-F238E27FC236}">
                <a16:creationId xmlns:a16="http://schemas.microsoft.com/office/drawing/2014/main" id="{AD069C67-328A-366C-0BE1-164AD2F90F64}"/>
              </a:ext>
            </a:extLst>
          </p:cNvPr>
          <p:cNvSpPr txBox="1"/>
          <p:nvPr/>
        </p:nvSpPr>
        <p:spPr>
          <a:xfrm rot="21430507">
            <a:off x="13477687" y="6796865"/>
            <a:ext cx="952505" cy="400110"/>
          </a:xfrm>
          <a:prstGeom prst="rect">
            <a:avLst/>
          </a:prstGeom>
          <a:noFill/>
          <a:scene3d>
            <a:camera prst="isometricBottomDown"/>
            <a:lightRig rig="threePt" dir="t"/>
          </a:scene3d>
        </p:spPr>
        <p:txBody>
          <a:bodyPr wrap="none" rtlCol="0">
            <a:spAutoFit/>
          </a:bodyPr>
          <a:lstStyle/>
          <a:p>
            <a:r>
              <a:rPr lang="en-US" sz="2000" dirty="0">
                <a:solidFill>
                  <a:schemeClr val="bg1"/>
                </a:solidFill>
                <a:latin typeface="ITC Avant Garde Gothic" panose="020B0604020202020204" charset="0"/>
              </a:rPr>
              <a:t>5000/-</a:t>
            </a:r>
            <a:endParaRPr lang="en-IN" sz="2000" dirty="0">
              <a:solidFill>
                <a:schemeClr val="bg1"/>
              </a:solidFill>
              <a:latin typeface="ITC Avant Garde Gothic" panose="020B0604020202020204" charset="0"/>
            </a:endParaRPr>
          </a:p>
        </p:txBody>
      </p:sp>
      <p:sp>
        <p:nvSpPr>
          <p:cNvPr id="41" name="Rectangle: Rounded Corners 40">
            <a:extLst>
              <a:ext uri="{FF2B5EF4-FFF2-40B4-BE49-F238E27FC236}">
                <a16:creationId xmlns:a16="http://schemas.microsoft.com/office/drawing/2014/main" id="{086D0B08-7709-67CC-25B8-C0B2044EF1C5}"/>
              </a:ext>
            </a:extLst>
          </p:cNvPr>
          <p:cNvSpPr/>
          <p:nvPr/>
        </p:nvSpPr>
        <p:spPr>
          <a:xfrm>
            <a:off x="14325600" y="6285274"/>
            <a:ext cx="946442" cy="446568"/>
          </a:xfrm>
          <a:prstGeom prst="roundRect">
            <a:avLst/>
          </a:prstGeom>
          <a:solidFill>
            <a:schemeClr val="tx1"/>
          </a:solidFill>
          <a:ln>
            <a:noFill/>
          </a:ln>
          <a:scene3d>
            <a:camera prst="isometricBottomDown"/>
            <a:lightRig rig="threePt" dir="t"/>
          </a:scene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42" name="Picture 2">
            <a:extLst>
              <a:ext uri="{FF2B5EF4-FFF2-40B4-BE49-F238E27FC236}">
                <a16:creationId xmlns:a16="http://schemas.microsoft.com/office/drawing/2014/main" id="{1D5D4EF2-9DF5-1309-2A54-42008D534B49}"/>
              </a:ext>
            </a:extLst>
          </p:cNvPr>
          <p:cNvPicPr>
            <a:picLocks noChangeAspect="1" noChangeArrowheads="1"/>
          </p:cNvPicPr>
          <p:nvPr/>
        </p:nvPicPr>
        <p:blipFill rotWithShape="1">
          <a:blip r:embed="rId23" cstate="print">
            <a:extLst>
              <a:ext uri="{28A0092B-C50C-407E-A947-70E740481C1C}">
                <a14:useLocalDpi xmlns:a14="http://schemas.microsoft.com/office/drawing/2010/main" val="0"/>
              </a:ext>
            </a:extLst>
          </a:blip>
          <a:srcRect b="32498"/>
          <a:stretch/>
        </p:blipFill>
        <p:spPr bwMode="auto">
          <a:xfrm>
            <a:off x="14480612" y="6404730"/>
            <a:ext cx="754308" cy="237370"/>
          </a:xfrm>
          <a:prstGeom prst="rect">
            <a:avLst/>
          </a:prstGeom>
          <a:noFill/>
          <a:scene3d>
            <a:camera prst="isometricBottomDown"/>
            <a:lightRig rig="threePt" dir="t"/>
          </a:scene3d>
          <a:extLst>
            <a:ext uri="{909E8E84-426E-40DD-AFC4-6F175D3DCCD1}">
              <a14:hiddenFill xmlns:a14="http://schemas.microsoft.com/office/drawing/2010/main">
                <a:solidFill>
                  <a:srgbClr val="FFFFFF"/>
                </a:solidFill>
              </a14:hiddenFill>
            </a:ext>
          </a:extLst>
        </p:spPr>
      </p:pic>
      <p:sp>
        <p:nvSpPr>
          <p:cNvPr id="44" name="Freeform 7">
            <a:extLst>
              <a:ext uri="{FF2B5EF4-FFF2-40B4-BE49-F238E27FC236}">
                <a16:creationId xmlns:a16="http://schemas.microsoft.com/office/drawing/2014/main" id="{C7F55002-251A-EBEF-ABA1-C2A22F01BD43}"/>
              </a:ext>
            </a:extLst>
          </p:cNvPr>
          <p:cNvSpPr/>
          <p:nvPr/>
        </p:nvSpPr>
        <p:spPr>
          <a:xfrm flipH="1">
            <a:off x="17576133" y="-2913759"/>
            <a:ext cx="4217067" cy="4114800"/>
          </a:xfrm>
          <a:custGeom>
            <a:avLst/>
            <a:gdLst/>
            <a:ahLst/>
            <a:cxnLst/>
            <a:rect l="l" t="t" r="r" b="b"/>
            <a:pathLst>
              <a:path w="4152338" h="4114800">
                <a:moveTo>
                  <a:pt x="0" y="0"/>
                </a:moveTo>
                <a:lnTo>
                  <a:pt x="4152338" y="0"/>
                </a:lnTo>
                <a:lnTo>
                  <a:pt x="4152338" y="4114800"/>
                </a:lnTo>
                <a:lnTo>
                  <a:pt x="0" y="4114800"/>
                </a:lnTo>
                <a:lnTo>
                  <a:pt x="0" y="0"/>
                </a:lnTo>
                <a:close/>
              </a:path>
            </a:pathLst>
          </a:custGeom>
          <a:blipFill>
            <a:blip r:embed="rId24">
              <a:extLst>
                <a:ext uri="{96DAC541-7B7A-43D3-8B79-37D633B846F1}">
                  <asvg:svgBlip xmlns:asvg="http://schemas.microsoft.com/office/drawing/2016/SVG/main" r:embed="rId25"/>
                </a:ext>
              </a:extLst>
            </a:blip>
            <a:stretch>
              <a:fillRect l="-42073"/>
            </a:stretch>
          </a:blipFill>
        </p:spPr>
        <p:txBody>
          <a:bodyPr/>
          <a:lstStyle/>
          <a:p>
            <a:endParaRPr lang="en-US"/>
          </a:p>
        </p:txBody>
      </p:sp>
      <p:sp>
        <p:nvSpPr>
          <p:cNvPr id="45" name="Rectangle: Rounded Corners 44">
            <a:extLst>
              <a:ext uri="{FF2B5EF4-FFF2-40B4-BE49-F238E27FC236}">
                <a16:creationId xmlns:a16="http://schemas.microsoft.com/office/drawing/2014/main" id="{7167DB1A-57E3-3968-22C8-6C448F75053A}"/>
              </a:ext>
            </a:extLst>
          </p:cNvPr>
          <p:cNvSpPr/>
          <p:nvPr/>
        </p:nvSpPr>
        <p:spPr>
          <a:xfrm rot="5400000">
            <a:off x="16986194" y="674484"/>
            <a:ext cx="1015664" cy="302368"/>
          </a:xfrm>
          <a:prstGeom prst="roundRect">
            <a:avLst>
              <a:gd name="adj" fmla="val 50000"/>
            </a:avLst>
          </a:prstGeom>
          <a:solidFill>
            <a:srgbClr val="2855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6" name="TextBox 21">
            <a:extLst>
              <a:ext uri="{FF2B5EF4-FFF2-40B4-BE49-F238E27FC236}">
                <a16:creationId xmlns:a16="http://schemas.microsoft.com/office/drawing/2014/main" id="{C2405108-E0C4-94E0-8903-C382AEF9259C}"/>
              </a:ext>
            </a:extLst>
          </p:cNvPr>
          <p:cNvSpPr txBox="1"/>
          <p:nvPr/>
        </p:nvSpPr>
        <p:spPr>
          <a:xfrm>
            <a:off x="9303829" y="455252"/>
            <a:ext cx="9441371" cy="800219"/>
          </a:xfrm>
          <a:prstGeom prst="rect">
            <a:avLst/>
          </a:prstGeom>
        </p:spPr>
        <p:txBody>
          <a:bodyPr wrap="square" lIns="0" tIns="0" rIns="0" bIns="0" rtlCol="0" anchor="t">
            <a:spAutoFit/>
          </a:bodyPr>
          <a:lstStyle/>
          <a:p>
            <a:pPr algn="l"/>
            <a:r>
              <a:rPr lang="en-US" sz="52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BASIC PACKAGE</a:t>
            </a:r>
          </a:p>
        </p:txBody>
      </p:sp>
      <p:pic>
        <p:nvPicPr>
          <p:cNvPr id="58" name="Graphic 57" descr="Arrow Straight">
            <a:extLst>
              <a:ext uri="{FF2B5EF4-FFF2-40B4-BE49-F238E27FC236}">
                <a16:creationId xmlns:a16="http://schemas.microsoft.com/office/drawing/2014/main" id="{AC3F5989-8473-7F26-F38B-705E82626D65}"/>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flipH="1">
            <a:off x="6682121" y="3863541"/>
            <a:ext cx="1107165" cy="670359"/>
          </a:xfrm>
          <a:prstGeom prst="rect">
            <a:avLst/>
          </a:prstGeom>
        </p:spPr>
      </p:pic>
      <p:pic>
        <p:nvPicPr>
          <p:cNvPr id="59" name="Graphic 58" descr="Arrow Straight">
            <a:extLst>
              <a:ext uri="{FF2B5EF4-FFF2-40B4-BE49-F238E27FC236}">
                <a16:creationId xmlns:a16="http://schemas.microsoft.com/office/drawing/2014/main" id="{BD769388-DDD7-F36C-7923-080699800CCA}"/>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flipH="1">
            <a:off x="7884435" y="3863541"/>
            <a:ext cx="1107165" cy="670359"/>
          </a:xfrm>
          <a:prstGeom prst="rect">
            <a:avLst/>
          </a:prstGeom>
        </p:spPr>
      </p:pic>
      <p:sp>
        <p:nvSpPr>
          <p:cNvPr id="60" name="TextBox 28">
            <a:extLst>
              <a:ext uri="{FF2B5EF4-FFF2-40B4-BE49-F238E27FC236}">
                <a16:creationId xmlns:a16="http://schemas.microsoft.com/office/drawing/2014/main" id="{37DB335E-A423-59F8-3EC3-04221D49CDC0}"/>
              </a:ext>
            </a:extLst>
          </p:cNvPr>
          <p:cNvSpPr txBox="1"/>
          <p:nvPr/>
        </p:nvSpPr>
        <p:spPr>
          <a:xfrm>
            <a:off x="9536514" y="8373070"/>
            <a:ext cx="7684686" cy="923330"/>
          </a:xfrm>
          <a:prstGeom prst="rect">
            <a:avLst/>
          </a:prstGeom>
        </p:spPr>
        <p:txBody>
          <a:bodyPr wrap="square" lIns="0" tIns="0" rIns="0" bIns="0" rtlCol="0" anchor="t">
            <a:spAutoFit/>
          </a:bodyPr>
          <a:lstStyle/>
          <a:p>
            <a:pPr algn="ctr"/>
            <a:r>
              <a:rPr lang="en-US" sz="3000" dirty="0">
                <a:latin typeface="ITC Avant Garde Gothic Bold" panose="020B0604020202020204" charset="0"/>
                <a:ea typeface="ITC Avant Garde Gothic"/>
                <a:cs typeface="ITC Avant Garde Gothic"/>
                <a:sym typeface="ITC Avant Garde Gothic"/>
              </a:rPr>
              <a:t>You Can </a:t>
            </a:r>
            <a:r>
              <a:rPr lang="en-US" sz="3000" dirty="0">
                <a:solidFill>
                  <a:srgbClr val="3C820C"/>
                </a:solidFill>
                <a:latin typeface="ITC Avant Garde Gothic Bold" panose="020B0604020202020204" charset="0"/>
                <a:ea typeface="ITC Avant Garde Gothic"/>
                <a:cs typeface="ITC Avant Garde Gothic"/>
                <a:sym typeface="ITC Avant Garde Gothic"/>
              </a:rPr>
              <a:t>Purchase</a:t>
            </a:r>
            <a:r>
              <a:rPr lang="en-US" sz="3000" dirty="0">
                <a:latin typeface="ITC Avant Garde Gothic Bold" panose="020B0604020202020204" charset="0"/>
                <a:ea typeface="ITC Avant Garde Gothic"/>
                <a:cs typeface="ITC Avant Garde Gothic"/>
                <a:sym typeface="ITC Avant Garde Gothic"/>
              </a:rPr>
              <a:t> Any Of Our Product With This Amount On Our Website </a:t>
            </a:r>
          </a:p>
        </p:txBody>
      </p:sp>
    </p:spTree>
    <p:extLst>
      <p:ext uri="{BB962C8B-B14F-4D97-AF65-F5344CB8AC3E}">
        <p14:creationId xmlns:p14="http://schemas.microsoft.com/office/powerpoint/2010/main" val="36333690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4A5EF1-6A44-9236-3B41-37922C22DC83}"/>
            </a:ext>
          </a:extLst>
        </p:cNvPr>
        <p:cNvGrpSpPr/>
        <p:nvPr/>
      </p:nvGrpSpPr>
      <p:grpSpPr>
        <a:xfrm>
          <a:off x="0" y="0"/>
          <a:ext cx="0" cy="0"/>
          <a:chOff x="0" y="0"/>
          <a:chExt cx="0" cy="0"/>
        </a:xfrm>
      </p:grpSpPr>
      <p:sp>
        <p:nvSpPr>
          <p:cNvPr id="111" name="Freeform 12">
            <a:extLst>
              <a:ext uri="{FF2B5EF4-FFF2-40B4-BE49-F238E27FC236}">
                <a16:creationId xmlns:a16="http://schemas.microsoft.com/office/drawing/2014/main" id="{9200065C-AF7B-3C11-E1B1-42F13241838E}"/>
              </a:ext>
            </a:extLst>
          </p:cNvPr>
          <p:cNvSpPr/>
          <p:nvPr/>
        </p:nvSpPr>
        <p:spPr>
          <a:xfrm>
            <a:off x="2352258" y="-4395097"/>
            <a:ext cx="6232438" cy="6104662"/>
          </a:xfrm>
          <a:custGeom>
            <a:avLst/>
            <a:gdLst/>
            <a:ahLst/>
            <a:cxnLst/>
            <a:rect l="l" t="t" r="r" b="b"/>
            <a:pathLst>
              <a:path w="8900117" h="8900117">
                <a:moveTo>
                  <a:pt x="0" y="0"/>
                </a:moveTo>
                <a:lnTo>
                  <a:pt x="8900117" y="0"/>
                </a:lnTo>
                <a:lnTo>
                  <a:pt x="8900117" y="8900117"/>
                </a:lnTo>
                <a:lnTo>
                  <a:pt x="0" y="8900117"/>
                </a:lnTo>
                <a:lnTo>
                  <a:pt x="0" y="0"/>
                </a:lnTo>
                <a:close/>
              </a:path>
            </a:pathLst>
          </a:custGeom>
          <a:blipFill>
            <a:blip r:embed="rId3">
              <a:alphaModFix amt="75000"/>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12" name="Freeform 13">
            <a:extLst>
              <a:ext uri="{FF2B5EF4-FFF2-40B4-BE49-F238E27FC236}">
                <a16:creationId xmlns:a16="http://schemas.microsoft.com/office/drawing/2014/main" id="{D008E50D-1D21-C126-386A-FCEEAF0CB803}"/>
              </a:ext>
            </a:extLst>
          </p:cNvPr>
          <p:cNvSpPr/>
          <p:nvPr/>
        </p:nvSpPr>
        <p:spPr>
          <a:xfrm>
            <a:off x="4210325" y="287982"/>
            <a:ext cx="2176463" cy="972286"/>
          </a:xfrm>
          <a:custGeom>
            <a:avLst/>
            <a:gdLst/>
            <a:ahLst/>
            <a:cxnLst/>
            <a:rect l="l" t="t" r="r" b="b"/>
            <a:pathLst>
              <a:path w="7552429" h="3266425">
                <a:moveTo>
                  <a:pt x="0" y="0"/>
                </a:moveTo>
                <a:lnTo>
                  <a:pt x="7552429" y="0"/>
                </a:lnTo>
                <a:lnTo>
                  <a:pt x="7552429" y="3266426"/>
                </a:lnTo>
                <a:lnTo>
                  <a:pt x="0" y="326642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 name="Freeform 3">
            <a:extLst>
              <a:ext uri="{FF2B5EF4-FFF2-40B4-BE49-F238E27FC236}">
                <a16:creationId xmlns:a16="http://schemas.microsoft.com/office/drawing/2014/main" id="{25077721-2303-56EC-5495-7AA2C763E719}"/>
              </a:ext>
            </a:extLst>
          </p:cNvPr>
          <p:cNvSpPr/>
          <p:nvPr/>
        </p:nvSpPr>
        <p:spPr>
          <a:xfrm>
            <a:off x="15882915" y="7474807"/>
            <a:ext cx="1281135" cy="640493"/>
          </a:xfrm>
          <a:custGeom>
            <a:avLst/>
            <a:gdLst/>
            <a:ahLst/>
            <a:cxnLst/>
            <a:rect l="l" t="t" r="r" b="b"/>
            <a:pathLst>
              <a:path w="1548309" h="1321869">
                <a:moveTo>
                  <a:pt x="0" y="0"/>
                </a:moveTo>
                <a:lnTo>
                  <a:pt x="1548308" y="0"/>
                </a:lnTo>
                <a:lnTo>
                  <a:pt x="1548308" y="1321869"/>
                </a:lnTo>
                <a:lnTo>
                  <a:pt x="0" y="132186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65" name="TextBox 16">
            <a:extLst>
              <a:ext uri="{FF2B5EF4-FFF2-40B4-BE49-F238E27FC236}">
                <a16:creationId xmlns:a16="http://schemas.microsoft.com/office/drawing/2014/main" id="{9686317C-1F94-DD75-4CD2-F58E97A09EAD}"/>
              </a:ext>
            </a:extLst>
          </p:cNvPr>
          <p:cNvSpPr txBox="1"/>
          <p:nvPr/>
        </p:nvSpPr>
        <p:spPr>
          <a:xfrm>
            <a:off x="895561" y="610768"/>
            <a:ext cx="1197350" cy="257284"/>
          </a:xfrm>
          <a:prstGeom prst="rect">
            <a:avLst/>
          </a:prstGeom>
        </p:spPr>
        <p:txBody>
          <a:bodyPr lIns="0" tIns="0" rIns="0" bIns="0" rtlCol="0" anchor="t">
            <a:spAutoFit/>
          </a:bodyPr>
          <a:lstStyle/>
          <a:p>
            <a:pPr algn="l">
              <a:lnSpc>
                <a:spcPts val="1860"/>
              </a:lnSpc>
            </a:pPr>
            <a:r>
              <a:rPr lang="en-US" sz="1676" b="1" spc="-18">
                <a:solidFill>
                  <a:srgbClr val="FFFFFF"/>
                </a:solidFill>
                <a:latin typeface="Poppins Bold"/>
                <a:ea typeface="Poppins Bold"/>
                <a:cs typeface="Poppins Bold"/>
                <a:sym typeface="Poppins Bold"/>
              </a:rPr>
              <a:t>COMPANY</a:t>
            </a:r>
          </a:p>
        </p:txBody>
      </p:sp>
      <p:sp>
        <p:nvSpPr>
          <p:cNvPr id="66" name="Freeform 3">
            <a:extLst>
              <a:ext uri="{FF2B5EF4-FFF2-40B4-BE49-F238E27FC236}">
                <a16:creationId xmlns:a16="http://schemas.microsoft.com/office/drawing/2014/main" id="{D742F6C7-BBE8-B12A-119E-CCA9F3F73F22}"/>
              </a:ext>
            </a:extLst>
          </p:cNvPr>
          <p:cNvSpPr/>
          <p:nvPr/>
        </p:nvSpPr>
        <p:spPr>
          <a:xfrm>
            <a:off x="2033091" y="289764"/>
            <a:ext cx="1548309" cy="1321869"/>
          </a:xfrm>
          <a:custGeom>
            <a:avLst/>
            <a:gdLst/>
            <a:ahLst/>
            <a:cxnLst/>
            <a:rect l="l" t="t" r="r" b="b"/>
            <a:pathLst>
              <a:path w="1548309" h="1321869">
                <a:moveTo>
                  <a:pt x="0" y="0"/>
                </a:moveTo>
                <a:lnTo>
                  <a:pt x="1548308" y="0"/>
                </a:lnTo>
                <a:lnTo>
                  <a:pt x="1548308" y="1321869"/>
                </a:lnTo>
                <a:lnTo>
                  <a:pt x="0" y="132186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67" name="Freeform 9">
            <a:extLst>
              <a:ext uri="{FF2B5EF4-FFF2-40B4-BE49-F238E27FC236}">
                <a16:creationId xmlns:a16="http://schemas.microsoft.com/office/drawing/2014/main" id="{BA1332CB-5036-1113-EB95-0E0975E5D1DD}"/>
              </a:ext>
            </a:extLst>
          </p:cNvPr>
          <p:cNvSpPr/>
          <p:nvPr/>
        </p:nvSpPr>
        <p:spPr>
          <a:xfrm>
            <a:off x="-1066800" y="538466"/>
            <a:ext cx="5029200" cy="1303234"/>
          </a:xfrm>
          <a:custGeom>
            <a:avLst/>
            <a:gdLst/>
            <a:ahLst/>
            <a:cxnLst/>
            <a:rect l="l" t="t" r="r" b="b"/>
            <a:pathLst>
              <a:path w="2577083" h="609600">
                <a:moveTo>
                  <a:pt x="2318007" y="0"/>
                </a:moveTo>
                <a:lnTo>
                  <a:pt x="55875" y="0"/>
                </a:lnTo>
                <a:cubicBezTo>
                  <a:pt x="38775" y="0"/>
                  <a:pt x="22717" y="8220"/>
                  <a:pt x="12719" y="22092"/>
                </a:cubicBezTo>
                <a:cubicBezTo>
                  <a:pt x="2720" y="35965"/>
                  <a:pt x="0" y="53798"/>
                  <a:pt x="5407" y="70020"/>
                </a:cubicBezTo>
                <a:lnTo>
                  <a:pt x="161927" y="539580"/>
                </a:lnTo>
                <a:cubicBezTo>
                  <a:pt x="175865" y="581395"/>
                  <a:pt x="214997" y="609600"/>
                  <a:pt x="259075" y="609600"/>
                </a:cubicBezTo>
                <a:lnTo>
                  <a:pt x="2521207" y="609600"/>
                </a:lnTo>
                <a:cubicBezTo>
                  <a:pt x="2538307" y="609600"/>
                  <a:pt x="2554365" y="601380"/>
                  <a:pt x="2564363" y="587508"/>
                </a:cubicBezTo>
                <a:cubicBezTo>
                  <a:pt x="2574362" y="573635"/>
                  <a:pt x="2577082" y="555802"/>
                  <a:pt x="2571675" y="539580"/>
                </a:cubicBezTo>
                <a:lnTo>
                  <a:pt x="2415155" y="70020"/>
                </a:lnTo>
                <a:cubicBezTo>
                  <a:pt x="2401216" y="28205"/>
                  <a:pt x="2362084" y="0"/>
                  <a:pt x="2318007" y="0"/>
                </a:cubicBezTo>
                <a:close/>
              </a:path>
            </a:pathLst>
          </a:custGeom>
          <a:solidFill>
            <a:schemeClr val="tx1"/>
          </a:solidFill>
        </p:spPr>
        <p:txBody>
          <a:bodyPr/>
          <a:lstStyle/>
          <a:p>
            <a:endParaRPr lang="en-US"/>
          </a:p>
        </p:txBody>
      </p:sp>
      <p:pic>
        <p:nvPicPr>
          <p:cNvPr id="68" name="Picture 2">
            <a:extLst>
              <a:ext uri="{FF2B5EF4-FFF2-40B4-BE49-F238E27FC236}">
                <a16:creationId xmlns:a16="http://schemas.microsoft.com/office/drawing/2014/main" id="{A6253B32-FC0A-F4BF-6FF3-E853EA12C982}"/>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b="32498"/>
          <a:stretch/>
        </p:blipFill>
        <p:spPr bwMode="auto">
          <a:xfrm>
            <a:off x="255278" y="595932"/>
            <a:ext cx="3686412" cy="1160063"/>
          </a:xfrm>
          <a:prstGeom prst="rect">
            <a:avLst/>
          </a:prstGeom>
          <a:noFill/>
          <a:extLst>
            <a:ext uri="{909E8E84-426E-40DD-AFC4-6F175D3DCCD1}">
              <a14:hiddenFill xmlns:a14="http://schemas.microsoft.com/office/drawing/2010/main">
                <a:solidFill>
                  <a:srgbClr val="FFFFFF"/>
                </a:solidFill>
              </a14:hiddenFill>
            </a:ext>
          </a:extLst>
        </p:spPr>
      </p:pic>
      <p:sp>
        <p:nvSpPr>
          <p:cNvPr id="72" name="Freeform 9">
            <a:extLst>
              <a:ext uri="{FF2B5EF4-FFF2-40B4-BE49-F238E27FC236}">
                <a16:creationId xmlns:a16="http://schemas.microsoft.com/office/drawing/2014/main" id="{2BFF3E04-EC19-6E2F-BCC8-A60B7A05BE61}"/>
              </a:ext>
            </a:extLst>
          </p:cNvPr>
          <p:cNvSpPr/>
          <p:nvPr/>
        </p:nvSpPr>
        <p:spPr>
          <a:xfrm rot="17439908" flipH="1">
            <a:off x="-480878" y="897921"/>
            <a:ext cx="11506231" cy="21751795"/>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73" name="Rectangle: Rounded Corners 72">
            <a:extLst>
              <a:ext uri="{FF2B5EF4-FFF2-40B4-BE49-F238E27FC236}">
                <a16:creationId xmlns:a16="http://schemas.microsoft.com/office/drawing/2014/main" id="{21BFB5D0-D5DE-D90B-BD43-5B890B7282CC}"/>
              </a:ext>
            </a:extLst>
          </p:cNvPr>
          <p:cNvSpPr/>
          <p:nvPr/>
        </p:nvSpPr>
        <p:spPr>
          <a:xfrm>
            <a:off x="9614614" y="2197332"/>
            <a:ext cx="7488241" cy="5720227"/>
          </a:xfrm>
          <a:prstGeom prst="roundRect">
            <a:avLst>
              <a:gd name="adj" fmla="val 5003"/>
            </a:avLst>
          </a:prstGeom>
          <a:solidFill>
            <a:schemeClr val="bg1">
              <a:lumMod val="9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dirty="0"/>
              <a:t>`</a:t>
            </a:r>
          </a:p>
        </p:txBody>
      </p:sp>
      <p:sp>
        <p:nvSpPr>
          <p:cNvPr id="75" name="Freeform: Shape 74">
            <a:extLst>
              <a:ext uri="{FF2B5EF4-FFF2-40B4-BE49-F238E27FC236}">
                <a16:creationId xmlns:a16="http://schemas.microsoft.com/office/drawing/2014/main" id="{E1A592EA-8B94-5DB5-2A51-6150F09EEF24}"/>
              </a:ext>
            </a:extLst>
          </p:cNvPr>
          <p:cNvSpPr/>
          <p:nvPr/>
        </p:nvSpPr>
        <p:spPr>
          <a:xfrm rot="18900000">
            <a:off x="2459946" y="3091125"/>
            <a:ext cx="3392776" cy="3392775"/>
          </a:xfrm>
          <a:custGeom>
            <a:avLst/>
            <a:gdLst>
              <a:gd name="connsiteX0" fmla="*/ 0 w 2353151"/>
              <a:gd name="connsiteY0" fmla="*/ 36 h 2353151"/>
              <a:gd name="connsiteX1" fmla="*/ 2353152 w 2353151"/>
              <a:gd name="connsiteY1" fmla="*/ 36 h 2353151"/>
              <a:gd name="connsiteX2" fmla="*/ 2353152 w 2353151"/>
              <a:gd name="connsiteY2" fmla="*/ 2353188 h 2353151"/>
              <a:gd name="connsiteX3" fmla="*/ 0 w 2353151"/>
              <a:gd name="connsiteY3" fmla="*/ 2353188 h 2353151"/>
            </a:gdLst>
            <a:ahLst/>
            <a:cxnLst>
              <a:cxn ang="0">
                <a:pos x="connsiteX0" y="connsiteY0"/>
              </a:cxn>
              <a:cxn ang="0">
                <a:pos x="connsiteX1" y="connsiteY1"/>
              </a:cxn>
              <a:cxn ang="0">
                <a:pos x="connsiteX2" y="connsiteY2"/>
              </a:cxn>
              <a:cxn ang="0">
                <a:pos x="connsiteX3" y="connsiteY3"/>
              </a:cxn>
            </a:cxnLst>
            <a:rect l="l" t="t" r="r" b="b"/>
            <a:pathLst>
              <a:path w="2353151" h="2353151">
                <a:moveTo>
                  <a:pt x="0" y="36"/>
                </a:moveTo>
                <a:lnTo>
                  <a:pt x="2353152" y="36"/>
                </a:lnTo>
                <a:lnTo>
                  <a:pt x="2353152" y="2353188"/>
                </a:lnTo>
                <a:lnTo>
                  <a:pt x="0" y="2353188"/>
                </a:lnTo>
                <a:close/>
              </a:path>
            </a:pathLst>
          </a:custGeom>
          <a:solidFill>
            <a:srgbClr val="15A911"/>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C3874A7B-8781-42D5-06E4-242EBA52151A}"/>
              </a:ext>
            </a:extLst>
          </p:cNvPr>
          <p:cNvSpPr/>
          <p:nvPr/>
        </p:nvSpPr>
        <p:spPr>
          <a:xfrm>
            <a:off x="5463688" y="3864922"/>
            <a:ext cx="1107166" cy="1107166"/>
          </a:xfrm>
          <a:custGeom>
            <a:avLst/>
            <a:gdLst>
              <a:gd name="connsiteX0" fmla="*/ 0 w 767905"/>
              <a:gd name="connsiteY0" fmla="*/ 0 h 767905"/>
              <a:gd name="connsiteX1" fmla="*/ 767906 w 767905"/>
              <a:gd name="connsiteY1" fmla="*/ 767905 h 767905"/>
            </a:gdLst>
            <a:ahLst/>
            <a:cxnLst>
              <a:cxn ang="0">
                <a:pos x="connsiteX0" y="connsiteY0"/>
              </a:cxn>
              <a:cxn ang="0">
                <a:pos x="connsiteX1" y="connsiteY1"/>
              </a:cxn>
            </a:cxnLst>
            <a:rect l="l" t="t" r="r" b="b"/>
            <a:pathLst>
              <a:path w="767905" h="767905">
                <a:moveTo>
                  <a:pt x="0" y="0"/>
                </a:moveTo>
                <a:lnTo>
                  <a:pt x="767906" y="767905"/>
                </a:lnTo>
              </a:path>
            </a:pathLst>
          </a:custGeom>
          <a:ln w="28575" cap="flat">
            <a:solidFill>
              <a:srgbClr val="FAFAFC"/>
            </a:solid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333695CE-7A7C-B7B5-885C-B8EDBAF0CCDD}"/>
              </a:ext>
            </a:extLst>
          </p:cNvPr>
          <p:cNvSpPr/>
          <p:nvPr/>
        </p:nvSpPr>
        <p:spPr>
          <a:xfrm>
            <a:off x="1313254" y="2343150"/>
            <a:ext cx="3186642" cy="5257736"/>
          </a:xfrm>
          <a:custGeom>
            <a:avLst/>
            <a:gdLst>
              <a:gd name="connsiteX0" fmla="*/ 1993392 w 2210181"/>
              <a:gd name="connsiteY0" fmla="*/ 3476530 h 3646646"/>
              <a:gd name="connsiteX1" fmla="*/ 1823276 w 2210181"/>
              <a:gd name="connsiteY1" fmla="*/ 3646646 h 3646646"/>
              <a:gd name="connsiteX2" fmla="*/ 0 w 2210181"/>
              <a:gd name="connsiteY2" fmla="*/ 1823371 h 3646646"/>
              <a:gd name="connsiteX3" fmla="*/ 1823276 w 2210181"/>
              <a:gd name="connsiteY3" fmla="*/ 0 h 3646646"/>
              <a:gd name="connsiteX4" fmla="*/ 2210181 w 2210181"/>
              <a:gd name="connsiteY4" fmla="*/ 386905 h 3646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0181" h="3646646">
                <a:moveTo>
                  <a:pt x="1993392" y="3476530"/>
                </a:moveTo>
                <a:lnTo>
                  <a:pt x="1823276" y="3646646"/>
                </a:lnTo>
                <a:lnTo>
                  <a:pt x="0" y="1823371"/>
                </a:lnTo>
                <a:lnTo>
                  <a:pt x="1823276" y="0"/>
                </a:lnTo>
                <a:lnTo>
                  <a:pt x="2210181" y="386905"/>
                </a:lnTo>
              </a:path>
            </a:pathLst>
          </a:custGeom>
          <a:noFill/>
          <a:ln w="28575" cap="flat">
            <a:solidFill>
              <a:srgbClr val="FAFAFC"/>
            </a:solid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5A13840D-D61D-88D0-1E8F-684A4408A2CF}"/>
              </a:ext>
            </a:extLst>
          </p:cNvPr>
          <p:cNvSpPr/>
          <p:nvPr/>
        </p:nvSpPr>
        <p:spPr>
          <a:xfrm>
            <a:off x="2444317" y="5632927"/>
            <a:ext cx="314213" cy="157107"/>
          </a:xfrm>
          <a:custGeom>
            <a:avLst/>
            <a:gdLst>
              <a:gd name="connsiteX0" fmla="*/ 0 w 217931"/>
              <a:gd name="connsiteY0" fmla="*/ 108966 h 108966"/>
              <a:gd name="connsiteX1" fmla="*/ 108966 w 217931"/>
              <a:gd name="connsiteY1" fmla="*/ 0 h 108966"/>
              <a:gd name="connsiteX2" fmla="*/ 217932 w 217931"/>
              <a:gd name="connsiteY2" fmla="*/ 108966 h 108966"/>
              <a:gd name="connsiteX3" fmla="*/ 0 w 217931"/>
              <a:gd name="connsiteY3" fmla="*/ 108966 h 108966"/>
            </a:gdLst>
            <a:ahLst/>
            <a:cxnLst>
              <a:cxn ang="0">
                <a:pos x="connsiteX0" y="connsiteY0"/>
              </a:cxn>
              <a:cxn ang="0">
                <a:pos x="connsiteX1" y="connsiteY1"/>
              </a:cxn>
              <a:cxn ang="0">
                <a:pos x="connsiteX2" y="connsiteY2"/>
              </a:cxn>
              <a:cxn ang="0">
                <a:pos x="connsiteX3" y="connsiteY3"/>
              </a:cxn>
            </a:cxnLst>
            <a:rect l="l" t="t" r="r" b="b"/>
            <a:pathLst>
              <a:path w="217931" h="108966">
                <a:moveTo>
                  <a:pt x="0" y="108966"/>
                </a:moveTo>
                <a:lnTo>
                  <a:pt x="108966" y="0"/>
                </a:lnTo>
                <a:lnTo>
                  <a:pt x="217932" y="108966"/>
                </a:lnTo>
                <a:lnTo>
                  <a:pt x="0" y="108966"/>
                </a:lnTo>
                <a:close/>
              </a:path>
            </a:pathLst>
          </a:custGeom>
          <a:solidFill>
            <a:srgbClr val="0D0A13"/>
          </a:solidFill>
          <a:ln w="9525"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24231C23-8597-BF42-7E69-8C38DE1E73B3}"/>
              </a:ext>
            </a:extLst>
          </p:cNvPr>
          <p:cNvSpPr/>
          <p:nvPr/>
        </p:nvSpPr>
        <p:spPr>
          <a:xfrm>
            <a:off x="5554327" y="3786367"/>
            <a:ext cx="314215" cy="157107"/>
          </a:xfrm>
          <a:custGeom>
            <a:avLst/>
            <a:gdLst>
              <a:gd name="connsiteX0" fmla="*/ 217932 w 217932"/>
              <a:gd name="connsiteY0" fmla="*/ 0 h 108966"/>
              <a:gd name="connsiteX1" fmla="*/ 108966 w 217932"/>
              <a:gd name="connsiteY1" fmla="*/ 108966 h 108966"/>
              <a:gd name="connsiteX2" fmla="*/ 0 w 217932"/>
              <a:gd name="connsiteY2" fmla="*/ 0 h 108966"/>
              <a:gd name="connsiteX3" fmla="*/ 217932 w 217932"/>
              <a:gd name="connsiteY3" fmla="*/ 0 h 108966"/>
            </a:gdLst>
            <a:ahLst/>
            <a:cxnLst>
              <a:cxn ang="0">
                <a:pos x="connsiteX0" y="connsiteY0"/>
              </a:cxn>
              <a:cxn ang="0">
                <a:pos x="connsiteX1" y="connsiteY1"/>
              </a:cxn>
              <a:cxn ang="0">
                <a:pos x="connsiteX2" y="connsiteY2"/>
              </a:cxn>
              <a:cxn ang="0">
                <a:pos x="connsiteX3" y="connsiteY3"/>
              </a:cxn>
            </a:cxnLst>
            <a:rect l="l" t="t" r="r" b="b"/>
            <a:pathLst>
              <a:path w="217932" h="108966">
                <a:moveTo>
                  <a:pt x="217932" y="0"/>
                </a:moveTo>
                <a:lnTo>
                  <a:pt x="108966" y="108966"/>
                </a:lnTo>
                <a:lnTo>
                  <a:pt x="0" y="0"/>
                </a:lnTo>
                <a:lnTo>
                  <a:pt x="217932" y="0"/>
                </a:lnTo>
                <a:close/>
              </a:path>
            </a:pathLst>
          </a:custGeom>
          <a:solidFill>
            <a:srgbClr val="0D0A13"/>
          </a:solidFill>
          <a:ln w="9525"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773EB49F-855C-AF44-E817-427FEC667705}"/>
              </a:ext>
            </a:extLst>
          </p:cNvPr>
          <p:cNvSpPr/>
          <p:nvPr/>
        </p:nvSpPr>
        <p:spPr>
          <a:xfrm>
            <a:off x="1793776" y="2780963"/>
            <a:ext cx="5257739" cy="4917154"/>
          </a:xfrm>
          <a:custGeom>
            <a:avLst/>
            <a:gdLst>
              <a:gd name="connsiteX0" fmla="*/ 2059400 w 3646646"/>
              <a:gd name="connsiteY0" fmla="*/ 0 h 3410426"/>
              <a:gd name="connsiteX1" fmla="*/ 3646646 w 3646646"/>
              <a:gd name="connsiteY1" fmla="*/ 1587151 h 3410426"/>
              <a:gd name="connsiteX2" fmla="*/ 1823371 w 3646646"/>
              <a:gd name="connsiteY2" fmla="*/ 3410426 h 3410426"/>
              <a:gd name="connsiteX3" fmla="*/ 0 w 3646646"/>
              <a:gd name="connsiteY3" fmla="*/ 1587151 h 3410426"/>
            </a:gdLst>
            <a:ahLst/>
            <a:cxnLst>
              <a:cxn ang="0">
                <a:pos x="connsiteX0" y="connsiteY0"/>
              </a:cxn>
              <a:cxn ang="0">
                <a:pos x="connsiteX1" y="connsiteY1"/>
              </a:cxn>
              <a:cxn ang="0">
                <a:pos x="connsiteX2" y="connsiteY2"/>
              </a:cxn>
              <a:cxn ang="0">
                <a:pos x="connsiteX3" y="connsiteY3"/>
              </a:cxn>
            </a:cxnLst>
            <a:rect l="l" t="t" r="r" b="b"/>
            <a:pathLst>
              <a:path w="3646646" h="3410426">
                <a:moveTo>
                  <a:pt x="2059400" y="0"/>
                </a:moveTo>
                <a:lnTo>
                  <a:pt x="3646646" y="1587151"/>
                </a:lnTo>
                <a:lnTo>
                  <a:pt x="1823371" y="3410426"/>
                </a:lnTo>
                <a:lnTo>
                  <a:pt x="0" y="1587151"/>
                </a:lnTo>
              </a:path>
            </a:pathLst>
          </a:custGeom>
          <a:noFill/>
          <a:ln w="28575" cap="flat">
            <a:solidFill>
              <a:srgbClr val="C0FF2C"/>
            </a:solid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E3AE7B27-919E-892C-566B-2504EABB1EB9}"/>
              </a:ext>
            </a:extLst>
          </p:cNvPr>
          <p:cNvSpPr/>
          <p:nvPr/>
        </p:nvSpPr>
        <p:spPr>
          <a:xfrm>
            <a:off x="2205359" y="3033928"/>
            <a:ext cx="3663181" cy="752438"/>
          </a:xfrm>
          <a:custGeom>
            <a:avLst/>
            <a:gdLst>
              <a:gd name="connsiteX0" fmla="*/ 0 w 2540698"/>
              <a:gd name="connsiteY0" fmla="*/ 0 h 521874"/>
              <a:gd name="connsiteX1" fmla="*/ 2018824 w 2540698"/>
              <a:gd name="connsiteY1" fmla="*/ 0 h 521874"/>
              <a:gd name="connsiteX2" fmla="*/ 2540699 w 2540698"/>
              <a:gd name="connsiteY2" fmla="*/ 521875 h 521874"/>
              <a:gd name="connsiteX3" fmla="*/ 521875 w 2540698"/>
              <a:gd name="connsiteY3" fmla="*/ 521875 h 521874"/>
              <a:gd name="connsiteX4" fmla="*/ 0 w 2540698"/>
              <a:gd name="connsiteY4" fmla="*/ 0 h 521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0698" h="521874">
                <a:moveTo>
                  <a:pt x="0" y="0"/>
                </a:moveTo>
                <a:lnTo>
                  <a:pt x="2018824" y="0"/>
                </a:lnTo>
                <a:lnTo>
                  <a:pt x="2540699" y="521875"/>
                </a:lnTo>
                <a:lnTo>
                  <a:pt x="521875" y="521875"/>
                </a:lnTo>
                <a:lnTo>
                  <a:pt x="0" y="0"/>
                </a:lnTo>
                <a:close/>
              </a:path>
            </a:pathLst>
          </a:custGeom>
          <a:solidFill>
            <a:srgbClr val="0C660A"/>
          </a:solidFill>
          <a:ln w="9525"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963FF6D8-71DA-6218-3EE4-C4A141033159}"/>
              </a:ext>
            </a:extLst>
          </p:cNvPr>
          <p:cNvSpPr/>
          <p:nvPr/>
        </p:nvSpPr>
        <p:spPr>
          <a:xfrm>
            <a:off x="2444317" y="5790034"/>
            <a:ext cx="4111158" cy="752438"/>
          </a:xfrm>
          <a:custGeom>
            <a:avLst/>
            <a:gdLst>
              <a:gd name="connsiteX0" fmla="*/ 2851404 w 2851404"/>
              <a:gd name="connsiteY0" fmla="*/ 521875 h 521874"/>
              <a:gd name="connsiteX1" fmla="*/ 521875 w 2851404"/>
              <a:gd name="connsiteY1" fmla="*/ 521875 h 521874"/>
              <a:gd name="connsiteX2" fmla="*/ 0 w 2851404"/>
              <a:gd name="connsiteY2" fmla="*/ 0 h 521874"/>
              <a:gd name="connsiteX3" fmla="*/ 2329529 w 2851404"/>
              <a:gd name="connsiteY3" fmla="*/ 0 h 521874"/>
              <a:gd name="connsiteX4" fmla="*/ 2851404 w 2851404"/>
              <a:gd name="connsiteY4" fmla="*/ 521875 h 521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1404" h="521874">
                <a:moveTo>
                  <a:pt x="2851404" y="521875"/>
                </a:moveTo>
                <a:lnTo>
                  <a:pt x="521875" y="521875"/>
                </a:lnTo>
                <a:lnTo>
                  <a:pt x="0" y="0"/>
                </a:lnTo>
                <a:lnTo>
                  <a:pt x="2329529" y="0"/>
                </a:lnTo>
                <a:lnTo>
                  <a:pt x="2851404" y="521875"/>
                </a:lnTo>
                <a:close/>
              </a:path>
            </a:pathLst>
          </a:custGeom>
          <a:solidFill>
            <a:srgbClr val="0C660A"/>
          </a:solidFill>
          <a:ln w="9525"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A3E57810-22CB-88DB-B958-887EF9CA35D8}"/>
              </a:ext>
            </a:extLst>
          </p:cNvPr>
          <p:cNvSpPr/>
          <p:nvPr/>
        </p:nvSpPr>
        <p:spPr>
          <a:xfrm>
            <a:off x="1709456" y="3032693"/>
            <a:ext cx="780042" cy="470771"/>
          </a:xfrm>
          <a:custGeom>
            <a:avLst/>
            <a:gdLst>
              <a:gd name="connsiteX0" fmla="*/ 98203 w 541019"/>
              <a:gd name="connsiteY0" fmla="*/ 0 h 326516"/>
              <a:gd name="connsiteX1" fmla="*/ 541020 w 541019"/>
              <a:gd name="connsiteY1" fmla="*/ 326517 h 326516"/>
              <a:gd name="connsiteX2" fmla="*/ 0 w 541019"/>
              <a:gd name="connsiteY2" fmla="*/ 271272 h 326516"/>
              <a:gd name="connsiteX3" fmla="*/ 98203 w 541019"/>
              <a:gd name="connsiteY3" fmla="*/ 0 h 326516"/>
            </a:gdLst>
            <a:ahLst/>
            <a:cxnLst>
              <a:cxn ang="0">
                <a:pos x="connsiteX0" y="connsiteY0"/>
              </a:cxn>
              <a:cxn ang="0">
                <a:pos x="connsiteX1" y="connsiteY1"/>
              </a:cxn>
              <a:cxn ang="0">
                <a:pos x="connsiteX2" y="connsiteY2"/>
              </a:cxn>
              <a:cxn ang="0">
                <a:pos x="connsiteX3" y="connsiteY3"/>
              </a:cxn>
            </a:cxnLst>
            <a:rect l="l" t="t" r="r" b="b"/>
            <a:pathLst>
              <a:path w="541019" h="326516">
                <a:moveTo>
                  <a:pt x="98203" y="0"/>
                </a:moveTo>
                <a:lnTo>
                  <a:pt x="541020" y="326517"/>
                </a:lnTo>
                <a:lnTo>
                  <a:pt x="0" y="271272"/>
                </a:lnTo>
                <a:lnTo>
                  <a:pt x="98203" y="0"/>
                </a:lnTo>
                <a:close/>
              </a:path>
            </a:pathLst>
          </a:custGeom>
          <a:solidFill>
            <a:schemeClr val="bg1"/>
          </a:solidFill>
          <a:ln w="9525"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682E03F3-A60B-B29C-BD7C-8FCE979264AF}"/>
              </a:ext>
            </a:extLst>
          </p:cNvPr>
          <p:cNvSpPr/>
          <p:nvPr/>
        </p:nvSpPr>
        <p:spPr>
          <a:xfrm>
            <a:off x="2036442" y="3629672"/>
            <a:ext cx="407874" cy="220691"/>
          </a:xfrm>
          <a:custGeom>
            <a:avLst/>
            <a:gdLst>
              <a:gd name="connsiteX0" fmla="*/ 282892 w 282892"/>
              <a:gd name="connsiteY0" fmla="*/ 0 h 153066"/>
              <a:gd name="connsiteX1" fmla="*/ 0 w 282892"/>
              <a:gd name="connsiteY1" fmla="*/ 54864 h 153066"/>
              <a:gd name="connsiteX2" fmla="*/ 116491 w 282892"/>
              <a:gd name="connsiteY2" fmla="*/ 153067 h 153066"/>
              <a:gd name="connsiteX3" fmla="*/ 282892 w 282892"/>
              <a:gd name="connsiteY3" fmla="*/ 0 h 153066"/>
            </a:gdLst>
            <a:ahLst/>
            <a:cxnLst>
              <a:cxn ang="0">
                <a:pos x="connsiteX0" y="connsiteY0"/>
              </a:cxn>
              <a:cxn ang="0">
                <a:pos x="connsiteX1" y="connsiteY1"/>
              </a:cxn>
              <a:cxn ang="0">
                <a:pos x="connsiteX2" y="connsiteY2"/>
              </a:cxn>
              <a:cxn ang="0">
                <a:pos x="connsiteX3" y="connsiteY3"/>
              </a:cxn>
            </a:cxnLst>
            <a:rect l="l" t="t" r="r" b="b"/>
            <a:pathLst>
              <a:path w="282892" h="153066">
                <a:moveTo>
                  <a:pt x="282892" y="0"/>
                </a:moveTo>
                <a:lnTo>
                  <a:pt x="0" y="54864"/>
                </a:lnTo>
                <a:lnTo>
                  <a:pt x="116491" y="153067"/>
                </a:lnTo>
                <a:lnTo>
                  <a:pt x="282892" y="0"/>
                </a:lnTo>
                <a:close/>
              </a:path>
            </a:pathLst>
          </a:custGeom>
          <a:solidFill>
            <a:schemeClr val="bg1"/>
          </a:solidFill>
          <a:ln w="9525"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ADF081A9-E7AE-6076-F18F-C78546B61A0C}"/>
              </a:ext>
            </a:extLst>
          </p:cNvPr>
          <p:cNvSpPr/>
          <p:nvPr/>
        </p:nvSpPr>
        <p:spPr>
          <a:xfrm>
            <a:off x="5394336" y="6166185"/>
            <a:ext cx="560313" cy="560311"/>
          </a:xfrm>
          <a:custGeom>
            <a:avLst/>
            <a:gdLst>
              <a:gd name="connsiteX0" fmla="*/ 0 w 388620"/>
              <a:gd name="connsiteY0" fmla="*/ 388620 h 388619"/>
              <a:gd name="connsiteX1" fmla="*/ 388620 w 388620"/>
              <a:gd name="connsiteY1" fmla="*/ 0 h 388619"/>
            </a:gdLst>
            <a:ahLst/>
            <a:cxnLst>
              <a:cxn ang="0">
                <a:pos x="connsiteX0" y="connsiteY0"/>
              </a:cxn>
              <a:cxn ang="0">
                <a:pos x="connsiteX1" y="connsiteY1"/>
              </a:cxn>
            </a:cxnLst>
            <a:rect l="l" t="t" r="r" b="b"/>
            <a:pathLst>
              <a:path w="388620" h="388619">
                <a:moveTo>
                  <a:pt x="0" y="388620"/>
                </a:moveTo>
                <a:lnTo>
                  <a:pt x="388620" y="0"/>
                </a:lnTo>
              </a:path>
            </a:pathLst>
          </a:custGeom>
          <a:ln w="28575" cap="flat">
            <a:solidFill>
              <a:srgbClr val="C0FF2C"/>
            </a:solid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E5B27180-3217-1981-4E99-BC6C200BC26C}"/>
              </a:ext>
            </a:extLst>
          </p:cNvPr>
          <p:cNvSpPr/>
          <p:nvPr/>
        </p:nvSpPr>
        <p:spPr>
          <a:xfrm>
            <a:off x="5522603" y="4601979"/>
            <a:ext cx="1815111" cy="1815110"/>
          </a:xfrm>
          <a:custGeom>
            <a:avLst/>
            <a:gdLst>
              <a:gd name="connsiteX0" fmla="*/ 629507 w 1258919"/>
              <a:gd name="connsiteY0" fmla="*/ 0 h 1258919"/>
              <a:gd name="connsiteX1" fmla="*/ 715042 w 1258919"/>
              <a:gd name="connsiteY1" fmla="*/ 89345 h 1258919"/>
              <a:gd name="connsiteX2" fmla="*/ 824008 w 1258919"/>
              <a:gd name="connsiteY2" fmla="*/ 30766 h 1258919"/>
              <a:gd name="connsiteX3" fmla="*/ 877729 w 1258919"/>
              <a:gd name="connsiteY3" fmla="*/ 142208 h 1258919"/>
              <a:gd name="connsiteX4" fmla="*/ 999458 w 1258919"/>
              <a:gd name="connsiteY4" fmla="*/ 120206 h 1258919"/>
              <a:gd name="connsiteX5" fmla="*/ 1016127 w 1258919"/>
              <a:gd name="connsiteY5" fmla="*/ 242792 h 1258919"/>
              <a:gd name="connsiteX6" fmla="*/ 1138714 w 1258919"/>
              <a:gd name="connsiteY6" fmla="*/ 259461 h 1258919"/>
              <a:gd name="connsiteX7" fmla="*/ 1116711 w 1258919"/>
              <a:gd name="connsiteY7" fmla="*/ 381191 h 1258919"/>
              <a:gd name="connsiteX8" fmla="*/ 1228153 w 1258919"/>
              <a:gd name="connsiteY8" fmla="*/ 434912 h 1258919"/>
              <a:gd name="connsiteX9" fmla="*/ 1169575 w 1258919"/>
              <a:gd name="connsiteY9" fmla="*/ 543877 h 1258919"/>
              <a:gd name="connsiteX10" fmla="*/ 1258919 w 1258919"/>
              <a:gd name="connsiteY10" fmla="*/ 629412 h 1258919"/>
              <a:gd name="connsiteX11" fmla="*/ 1169575 w 1258919"/>
              <a:gd name="connsiteY11" fmla="*/ 714947 h 1258919"/>
              <a:gd name="connsiteX12" fmla="*/ 1228153 w 1258919"/>
              <a:gd name="connsiteY12" fmla="*/ 823913 h 1258919"/>
              <a:gd name="connsiteX13" fmla="*/ 1116711 w 1258919"/>
              <a:gd name="connsiteY13" fmla="*/ 877634 h 1258919"/>
              <a:gd name="connsiteX14" fmla="*/ 1138714 w 1258919"/>
              <a:gd name="connsiteY14" fmla="*/ 999458 h 1258919"/>
              <a:gd name="connsiteX15" fmla="*/ 1016127 w 1258919"/>
              <a:gd name="connsiteY15" fmla="*/ 1016127 h 1258919"/>
              <a:gd name="connsiteX16" fmla="*/ 999458 w 1258919"/>
              <a:gd name="connsiteY16" fmla="*/ 1138714 h 1258919"/>
              <a:gd name="connsiteX17" fmla="*/ 877729 w 1258919"/>
              <a:gd name="connsiteY17" fmla="*/ 1116616 h 1258919"/>
              <a:gd name="connsiteX18" fmla="*/ 824008 w 1258919"/>
              <a:gd name="connsiteY18" fmla="*/ 1228058 h 1258919"/>
              <a:gd name="connsiteX19" fmla="*/ 715042 w 1258919"/>
              <a:gd name="connsiteY19" fmla="*/ 1169480 h 1258919"/>
              <a:gd name="connsiteX20" fmla="*/ 629507 w 1258919"/>
              <a:gd name="connsiteY20" fmla="*/ 1258919 h 1258919"/>
              <a:gd name="connsiteX21" fmla="*/ 543973 w 1258919"/>
              <a:gd name="connsiteY21" fmla="*/ 1169480 h 1258919"/>
              <a:gd name="connsiteX22" fmla="*/ 435007 w 1258919"/>
              <a:gd name="connsiteY22" fmla="*/ 1228058 h 1258919"/>
              <a:gd name="connsiteX23" fmla="*/ 381286 w 1258919"/>
              <a:gd name="connsiteY23" fmla="*/ 1116616 h 1258919"/>
              <a:gd name="connsiteX24" fmla="*/ 259556 w 1258919"/>
              <a:gd name="connsiteY24" fmla="*/ 1138714 h 1258919"/>
              <a:gd name="connsiteX25" fmla="*/ 242888 w 1258919"/>
              <a:gd name="connsiteY25" fmla="*/ 1016127 h 1258919"/>
              <a:gd name="connsiteX26" fmla="*/ 120301 w 1258919"/>
              <a:gd name="connsiteY26" fmla="*/ 999458 h 1258919"/>
              <a:gd name="connsiteX27" fmla="*/ 142304 w 1258919"/>
              <a:gd name="connsiteY27" fmla="*/ 877634 h 1258919"/>
              <a:gd name="connsiteX28" fmla="*/ 30861 w 1258919"/>
              <a:gd name="connsiteY28" fmla="*/ 823913 h 1258919"/>
              <a:gd name="connsiteX29" fmla="*/ 89440 w 1258919"/>
              <a:gd name="connsiteY29" fmla="*/ 714947 h 1258919"/>
              <a:gd name="connsiteX30" fmla="*/ 0 w 1258919"/>
              <a:gd name="connsiteY30" fmla="*/ 629412 h 1258919"/>
              <a:gd name="connsiteX31" fmla="*/ 89440 w 1258919"/>
              <a:gd name="connsiteY31" fmla="*/ 543877 h 1258919"/>
              <a:gd name="connsiteX32" fmla="*/ 30861 w 1258919"/>
              <a:gd name="connsiteY32" fmla="*/ 434912 h 1258919"/>
              <a:gd name="connsiteX33" fmla="*/ 142304 w 1258919"/>
              <a:gd name="connsiteY33" fmla="*/ 381191 h 1258919"/>
              <a:gd name="connsiteX34" fmla="*/ 120301 w 1258919"/>
              <a:gd name="connsiteY34" fmla="*/ 259461 h 1258919"/>
              <a:gd name="connsiteX35" fmla="*/ 242888 w 1258919"/>
              <a:gd name="connsiteY35" fmla="*/ 242792 h 1258919"/>
              <a:gd name="connsiteX36" fmla="*/ 259556 w 1258919"/>
              <a:gd name="connsiteY36" fmla="*/ 120206 h 1258919"/>
              <a:gd name="connsiteX37" fmla="*/ 381286 w 1258919"/>
              <a:gd name="connsiteY37" fmla="*/ 142208 h 1258919"/>
              <a:gd name="connsiteX38" fmla="*/ 435007 w 1258919"/>
              <a:gd name="connsiteY38" fmla="*/ 30766 h 1258919"/>
              <a:gd name="connsiteX39" fmla="*/ 543973 w 1258919"/>
              <a:gd name="connsiteY39" fmla="*/ 89345 h 1258919"/>
              <a:gd name="connsiteX40" fmla="*/ 629507 w 1258919"/>
              <a:gd name="connsiteY40" fmla="*/ 0 h 1258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58919" h="1258919">
                <a:moveTo>
                  <a:pt x="629507" y="0"/>
                </a:moveTo>
                <a:lnTo>
                  <a:pt x="715042" y="89345"/>
                </a:lnTo>
                <a:lnTo>
                  <a:pt x="824008" y="30766"/>
                </a:lnTo>
                <a:lnTo>
                  <a:pt x="877729" y="142208"/>
                </a:lnTo>
                <a:lnTo>
                  <a:pt x="999458" y="120206"/>
                </a:lnTo>
                <a:lnTo>
                  <a:pt x="1016127" y="242792"/>
                </a:lnTo>
                <a:lnTo>
                  <a:pt x="1138714" y="259461"/>
                </a:lnTo>
                <a:lnTo>
                  <a:pt x="1116711" y="381191"/>
                </a:lnTo>
                <a:lnTo>
                  <a:pt x="1228153" y="434912"/>
                </a:lnTo>
                <a:lnTo>
                  <a:pt x="1169575" y="543877"/>
                </a:lnTo>
                <a:lnTo>
                  <a:pt x="1258919" y="629412"/>
                </a:lnTo>
                <a:lnTo>
                  <a:pt x="1169575" y="714947"/>
                </a:lnTo>
                <a:lnTo>
                  <a:pt x="1228153" y="823913"/>
                </a:lnTo>
                <a:lnTo>
                  <a:pt x="1116711" y="877634"/>
                </a:lnTo>
                <a:lnTo>
                  <a:pt x="1138714" y="999458"/>
                </a:lnTo>
                <a:lnTo>
                  <a:pt x="1016127" y="1016127"/>
                </a:lnTo>
                <a:lnTo>
                  <a:pt x="999458" y="1138714"/>
                </a:lnTo>
                <a:lnTo>
                  <a:pt x="877729" y="1116616"/>
                </a:lnTo>
                <a:lnTo>
                  <a:pt x="824008" y="1228058"/>
                </a:lnTo>
                <a:lnTo>
                  <a:pt x="715042" y="1169480"/>
                </a:lnTo>
                <a:lnTo>
                  <a:pt x="629507" y="1258919"/>
                </a:lnTo>
                <a:lnTo>
                  <a:pt x="543973" y="1169480"/>
                </a:lnTo>
                <a:lnTo>
                  <a:pt x="435007" y="1228058"/>
                </a:lnTo>
                <a:lnTo>
                  <a:pt x="381286" y="1116616"/>
                </a:lnTo>
                <a:lnTo>
                  <a:pt x="259556" y="1138714"/>
                </a:lnTo>
                <a:lnTo>
                  <a:pt x="242888" y="1016127"/>
                </a:lnTo>
                <a:lnTo>
                  <a:pt x="120301" y="999458"/>
                </a:lnTo>
                <a:lnTo>
                  <a:pt x="142304" y="877634"/>
                </a:lnTo>
                <a:lnTo>
                  <a:pt x="30861" y="823913"/>
                </a:lnTo>
                <a:lnTo>
                  <a:pt x="89440" y="714947"/>
                </a:lnTo>
                <a:lnTo>
                  <a:pt x="0" y="629412"/>
                </a:lnTo>
                <a:lnTo>
                  <a:pt x="89440" y="543877"/>
                </a:lnTo>
                <a:lnTo>
                  <a:pt x="30861" y="434912"/>
                </a:lnTo>
                <a:lnTo>
                  <a:pt x="142304" y="381191"/>
                </a:lnTo>
                <a:lnTo>
                  <a:pt x="120301" y="259461"/>
                </a:lnTo>
                <a:lnTo>
                  <a:pt x="242888" y="242792"/>
                </a:lnTo>
                <a:lnTo>
                  <a:pt x="259556" y="120206"/>
                </a:lnTo>
                <a:lnTo>
                  <a:pt x="381286" y="142208"/>
                </a:lnTo>
                <a:lnTo>
                  <a:pt x="435007" y="30766"/>
                </a:lnTo>
                <a:lnTo>
                  <a:pt x="543973" y="89345"/>
                </a:lnTo>
                <a:lnTo>
                  <a:pt x="629507" y="0"/>
                </a:lnTo>
                <a:close/>
              </a:path>
            </a:pathLst>
          </a:custGeom>
          <a:solidFill>
            <a:schemeClr val="tx1"/>
          </a:solidFill>
          <a:ln w="9525" cap="flat">
            <a:noFill/>
            <a:prstDash val="solid"/>
            <a:miter/>
          </a:ln>
          <a:effectLst>
            <a:outerShdw blurRad="50800" dist="38100" dir="2700000" algn="tl" rotWithShape="0">
              <a:prstClr val="black">
                <a:alpha val="40000"/>
              </a:prstClr>
            </a:outerShdw>
          </a:effectLst>
        </p:spPr>
        <p:txBody>
          <a:bodyPr rtlCol="0" anchor="ctr"/>
          <a:lstStyle/>
          <a:p>
            <a:endParaRPr lang="en-US"/>
          </a:p>
        </p:txBody>
      </p:sp>
      <p:sp>
        <p:nvSpPr>
          <p:cNvPr id="87" name="Freeform: Shape 86">
            <a:extLst>
              <a:ext uri="{FF2B5EF4-FFF2-40B4-BE49-F238E27FC236}">
                <a16:creationId xmlns:a16="http://schemas.microsoft.com/office/drawing/2014/main" id="{9C109215-C66A-0166-3694-6C2CE47A9BD8}"/>
              </a:ext>
            </a:extLst>
          </p:cNvPr>
          <p:cNvSpPr/>
          <p:nvPr/>
        </p:nvSpPr>
        <p:spPr>
          <a:xfrm>
            <a:off x="3991220" y="6966827"/>
            <a:ext cx="584894" cy="584894"/>
          </a:xfrm>
          <a:custGeom>
            <a:avLst/>
            <a:gdLst>
              <a:gd name="connsiteX0" fmla="*/ 0 w 405669"/>
              <a:gd name="connsiteY0" fmla="*/ 405670 h 405669"/>
              <a:gd name="connsiteX1" fmla="*/ 405670 w 405669"/>
              <a:gd name="connsiteY1" fmla="*/ 0 h 405669"/>
            </a:gdLst>
            <a:ahLst/>
            <a:cxnLst>
              <a:cxn ang="0">
                <a:pos x="connsiteX0" y="connsiteY0"/>
              </a:cxn>
              <a:cxn ang="0">
                <a:pos x="connsiteX1" y="connsiteY1"/>
              </a:cxn>
            </a:cxnLst>
            <a:rect l="l" t="t" r="r" b="b"/>
            <a:pathLst>
              <a:path w="405669" h="405669">
                <a:moveTo>
                  <a:pt x="0" y="405670"/>
                </a:moveTo>
                <a:lnTo>
                  <a:pt x="405670" y="0"/>
                </a:lnTo>
              </a:path>
            </a:pathLst>
          </a:custGeom>
          <a:ln w="28575" cap="flat">
            <a:solidFill>
              <a:srgbClr val="FAFAFC"/>
            </a:solid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036FB701-FC30-DFA4-CED9-B41B9C8A9D95}"/>
              </a:ext>
            </a:extLst>
          </p:cNvPr>
          <p:cNvSpPr/>
          <p:nvPr/>
        </p:nvSpPr>
        <p:spPr>
          <a:xfrm>
            <a:off x="2205360" y="4794931"/>
            <a:ext cx="177157" cy="177157"/>
          </a:xfrm>
          <a:custGeom>
            <a:avLst/>
            <a:gdLst>
              <a:gd name="connsiteX0" fmla="*/ 122873 w 122872"/>
              <a:gd name="connsiteY0" fmla="*/ 61436 h 122872"/>
              <a:gd name="connsiteX1" fmla="*/ 61436 w 122872"/>
              <a:gd name="connsiteY1" fmla="*/ 122873 h 122872"/>
              <a:gd name="connsiteX2" fmla="*/ 0 w 122872"/>
              <a:gd name="connsiteY2" fmla="*/ 61436 h 122872"/>
              <a:gd name="connsiteX3" fmla="*/ 61436 w 122872"/>
              <a:gd name="connsiteY3" fmla="*/ 0 h 122872"/>
              <a:gd name="connsiteX4" fmla="*/ 122873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3" y="61436"/>
                </a:moveTo>
                <a:cubicBezTo>
                  <a:pt x="122873" y="95367"/>
                  <a:pt x="95367" y="122873"/>
                  <a:pt x="61436" y="122873"/>
                </a:cubicBezTo>
                <a:cubicBezTo>
                  <a:pt x="27506" y="122873"/>
                  <a:pt x="0" y="95367"/>
                  <a:pt x="0" y="61436"/>
                </a:cubicBezTo>
                <a:cubicBezTo>
                  <a:pt x="0" y="27506"/>
                  <a:pt x="27506" y="0"/>
                  <a:pt x="61436" y="0"/>
                </a:cubicBezTo>
                <a:cubicBezTo>
                  <a:pt x="95367" y="0"/>
                  <a:pt x="122873" y="27506"/>
                  <a:pt x="122873" y="61436"/>
                </a:cubicBezTo>
                <a:close/>
              </a:path>
            </a:pathLst>
          </a:custGeom>
          <a:noFill/>
          <a:ln w="28575" cap="flat">
            <a:solidFill>
              <a:srgbClr val="FAFAFC"/>
            </a:solid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287761C3-18D1-028D-6D2E-B0A4501F8485}"/>
              </a:ext>
            </a:extLst>
          </p:cNvPr>
          <p:cNvSpPr/>
          <p:nvPr/>
        </p:nvSpPr>
        <p:spPr>
          <a:xfrm>
            <a:off x="6669459" y="4147137"/>
            <a:ext cx="177157" cy="177157"/>
          </a:xfrm>
          <a:custGeom>
            <a:avLst/>
            <a:gdLst>
              <a:gd name="connsiteX0" fmla="*/ 122873 w 122872"/>
              <a:gd name="connsiteY0" fmla="*/ 61436 h 122872"/>
              <a:gd name="connsiteX1" fmla="*/ 61436 w 122872"/>
              <a:gd name="connsiteY1" fmla="*/ 122872 h 122872"/>
              <a:gd name="connsiteX2" fmla="*/ 0 w 122872"/>
              <a:gd name="connsiteY2" fmla="*/ 61436 h 122872"/>
              <a:gd name="connsiteX3" fmla="*/ 61436 w 122872"/>
              <a:gd name="connsiteY3" fmla="*/ 0 h 122872"/>
              <a:gd name="connsiteX4" fmla="*/ 122873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3" y="61436"/>
                </a:moveTo>
                <a:cubicBezTo>
                  <a:pt x="122873" y="95367"/>
                  <a:pt x="95367" y="122872"/>
                  <a:pt x="61436" y="122872"/>
                </a:cubicBezTo>
                <a:cubicBezTo>
                  <a:pt x="27506" y="122872"/>
                  <a:pt x="0" y="95367"/>
                  <a:pt x="0" y="61436"/>
                </a:cubicBezTo>
                <a:cubicBezTo>
                  <a:pt x="0" y="27506"/>
                  <a:pt x="27506" y="0"/>
                  <a:pt x="61436" y="0"/>
                </a:cubicBezTo>
                <a:cubicBezTo>
                  <a:pt x="95367" y="0"/>
                  <a:pt x="122873" y="27506"/>
                  <a:pt x="122873" y="61436"/>
                </a:cubicBezTo>
                <a:close/>
              </a:path>
            </a:pathLst>
          </a:custGeom>
          <a:noFill/>
          <a:ln w="28575" cap="flat">
            <a:solidFill>
              <a:srgbClr val="FAFAFC"/>
            </a:solid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5B71B6D4-C7E2-A9C2-78FA-AAF4EAC72D90}"/>
              </a:ext>
            </a:extLst>
          </p:cNvPr>
          <p:cNvSpPr/>
          <p:nvPr/>
        </p:nvSpPr>
        <p:spPr>
          <a:xfrm>
            <a:off x="1986453" y="6207110"/>
            <a:ext cx="177157" cy="177157"/>
          </a:xfrm>
          <a:custGeom>
            <a:avLst/>
            <a:gdLst>
              <a:gd name="connsiteX0" fmla="*/ 122872 w 122872"/>
              <a:gd name="connsiteY0" fmla="*/ 61436 h 122872"/>
              <a:gd name="connsiteX1" fmla="*/ 61436 w 122872"/>
              <a:gd name="connsiteY1" fmla="*/ 122873 h 122872"/>
              <a:gd name="connsiteX2" fmla="*/ 0 w 122872"/>
              <a:gd name="connsiteY2" fmla="*/ 61436 h 122872"/>
              <a:gd name="connsiteX3" fmla="*/ 61436 w 122872"/>
              <a:gd name="connsiteY3" fmla="*/ 0 h 122872"/>
              <a:gd name="connsiteX4" fmla="*/ 122872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2" y="61436"/>
                </a:moveTo>
                <a:cubicBezTo>
                  <a:pt x="122872" y="95366"/>
                  <a:pt x="95367" y="122873"/>
                  <a:pt x="61436" y="122873"/>
                </a:cubicBezTo>
                <a:cubicBezTo>
                  <a:pt x="27506" y="122873"/>
                  <a:pt x="0" y="95367"/>
                  <a:pt x="0" y="61436"/>
                </a:cubicBezTo>
                <a:cubicBezTo>
                  <a:pt x="0" y="27506"/>
                  <a:pt x="27506" y="0"/>
                  <a:pt x="61436" y="0"/>
                </a:cubicBezTo>
                <a:cubicBezTo>
                  <a:pt x="95367" y="0"/>
                  <a:pt x="122872" y="27506"/>
                  <a:pt x="122872" y="61436"/>
                </a:cubicBezTo>
                <a:close/>
              </a:path>
            </a:pathLst>
          </a:custGeom>
          <a:noFill/>
          <a:ln w="28575" cap="flat">
            <a:solidFill>
              <a:srgbClr val="FEB200"/>
            </a:solid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AFCEF1A9-5707-298B-A4E1-25A1711C0796}"/>
              </a:ext>
            </a:extLst>
          </p:cNvPr>
          <p:cNvSpPr/>
          <p:nvPr/>
        </p:nvSpPr>
        <p:spPr>
          <a:xfrm>
            <a:off x="5402258" y="6915150"/>
            <a:ext cx="13733" cy="177020"/>
          </a:xfrm>
          <a:custGeom>
            <a:avLst/>
            <a:gdLst>
              <a:gd name="connsiteX0" fmla="*/ 0 w 9525"/>
              <a:gd name="connsiteY0" fmla="*/ 0 h 122777"/>
              <a:gd name="connsiteX1" fmla="*/ 0 w 9525"/>
              <a:gd name="connsiteY1" fmla="*/ 122777 h 122777"/>
            </a:gdLst>
            <a:ahLst/>
            <a:cxnLst>
              <a:cxn ang="0">
                <a:pos x="connsiteX0" y="connsiteY0"/>
              </a:cxn>
              <a:cxn ang="0">
                <a:pos x="connsiteX1" y="connsiteY1"/>
              </a:cxn>
            </a:cxnLst>
            <a:rect l="l" t="t" r="r" b="b"/>
            <a:pathLst>
              <a:path w="9525" h="122777">
                <a:moveTo>
                  <a:pt x="0" y="0"/>
                </a:moveTo>
                <a:lnTo>
                  <a:pt x="0" y="122777"/>
                </a:lnTo>
              </a:path>
            </a:pathLst>
          </a:custGeom>
          <a:ln w="28575" cap="flat">
            <a:solidFill>
              <a:srgbClr val="FAFAFC"/>
            </a:solid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B42D7748-C468-48C0-6F61-C24AF276FB03}"/>
              </a:ext>
            </a:extLst>
          </p:cNvPr>
          <p:cNvSpPr/>
          <p:nvPr/>
        </p:nvSpPr>
        <p:spPr>
          <a:xfrm>
            <a:off x="5313680" y="7003729"/>
            <a:ext cx="177157" cy="13733"/>
          </a:xfrm>
          <a:custGeom>
            <a:avLst/>
            <a:gdLst>
              <a:gd name="connsiteX0" fmla="*/ 122872 w 122872"/>
              <a:gd name="connsiteY0" fmla="*/ 0 h 9525"/>
              <a:gd name="connsiteX1" fmla="*/ 0 w 122872"/>
              <a:gd name="connsiteY1" fmla="*/ 0 h 9525"/>
            </a:gdLst>
            <a:ahLst/>
            <a:cxnLst>
              <a:cxn ang="0">
                <a:pos x="connsiteX0" y="connsiteY0"/>
              </a:cxn>
              <a:cxn ang="0">
                <a:pos x="connsiteX1" y="connsiteY1"/>
              </a:cxn>
            </a:cxnLst>
            <a:rect l="l" t="t" r="r" b="b"/>
            <a:pathLst>
              <a:path w="122872" h="9525">
                <a:moveTo>
                  <a:pt x="122872" y="0"/>
                </a:moveTo>
                <a:lnTo>
                  <a:pt x="0" y="0"/>
                </a:lnTo>
              </a:path>
            </a:pathLst>
          </a:custGeom>
          <a:ln w="28575" cap="flat">
            <a:solidFill>
              <a:srgbClr val="FAFAFC"/>
            </a:solidFill>
            <a:prstDash val="solid"/>
            <a:miter/>
          </a:ln>
        </p:spPr>
        <p:txBody>
          <a:bodyPr rtlCol="0" anchor="ctr"/>
          <a:lstStyle/>
          <a:p>
            <a:endParaRPr lang="en-US"/>
          </a:p>
        </p:txBody>
      </p:sp>
      <p:sp>
        <p:nvSpPr>
          <p:cNvPr id="93" name="Freeform: Shape 92">
            <a:extLst>
              <a:ext uri="{FF2B5EF4-FFF2-40B4-BE49-F238E27FC236}">
                <a16:creationId xmlns:a16="http://schemas.microsoft.com/office/drawing/2014/main" id="{18CA0293-5E05-8433-8B22-7F67DA8AAC0E}"/>
              </a:ext>
            </a:extLst>
          </p:cNvPr>
          <p:cNvSpPr/>
          <p:nvPr/>
        </p:nvSpPr>
        <p:spPr>
          <a:xfrm>
            <a:off x="4664694" y="2558075"/>
            <a:ext cx="13733" cy="177157"/>
          </a:xfrm>
          <a:custGeom>
            <a:avLst/>
            <a:gdLst>
              <a:gd name="connsiteX0" fmla="*/ 0 w 9525"/>
              <a:gd name="connsiteY0" fmla="*/ 0 h 122872"/>
              <a:gd name="connsiteX1" fmla="*/ 0 w 9525"/>
              <a:gd name="connsiteY1" fmla="*/ 122873 h 122872"/>
            </a:gdLst>
            <a:ahLst/>
            <a:cxnLst>
              <a:cxn ang="0">
                <a:pos x="connsiteX0" y="connsiteY0"/>
              </a:cxn>
              <a:cxn ang="0">
                <a:pos x="connsiteX1" y="connsiteY1"/>
              </a:cxn>
            </a:cxnLst>
            <a:rect l="l" t="t" r="r" b="b"/>
            <a:pathLst>
              <a:path w="9525" h="122872">
                <a:moveTo>
                  <a:pt x="0" y="0"/>
                </a:moveTo>
                <a:lnTo>
                  <a:pt x="0" y="122873"/>
                </a:lnTo>
              </a:path>
            </a:pathLst>
          </a:custGeom>
          <a:ln w="28575" cap="flat">
            <a:solidFill>
              <a:srgbClr val="FEB200"/>
            </a:solid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99F6FF39-4E74-4E09-F55A-333E15D372C8}"/>
              </a:ext>
            </a:extLst>
          </p:cNvPr>
          <p:cNvSpPr/>
          <p:nvPr/>
        </p:nvSpPr>
        <p:spPr>
          <a:xfrm>
            <a:off x="4576114" y="2646654"/>
            <a:ext cx="177157" cy="13733"/>
          </a:xfrm>
          <a:custGeom>
            <a:avLst/>
            <a:gdLst>
              <a:gd name="connsiteX0" fmla="*/ 122872 w 122872"/>
              <a:gd name="connsiteY0" fmla="*/ 0 h 9525"/>
              <a:gd name="connsiteX1" fmla="*/ 0 w 122872"/>
              <a:gd name="connsiteY1" fmla="*/ 0 h 9525"/>
            </a:gdLst>
            <a:ahLst/>
            <a:cxnLst>
              <a:cxn ang="0">
                <a:pos x="connsiteX0" y="connsiteY0"/>
              </a:cxn>
              <a:cxn ang="0">
                <a:pos x="connsiteX1" y="connsiteY1"/>
              </a:cxn>
            </a:cxnLst>
            <a:rect l="l" t="t" r="r" b="b"/>
            <a:pathLst>
              <a:path w="122872" h="9525">
                <a:moveTo>
                  <a:pt x="122872" y="0"/>
                </a:moveTo>
                <a:lnTo>
                  <a:pt x="0" y="0"/>
                </a:lnTo>
              </a:path>
            </a:pathLst>
          </a:custGeom>
          <a:ln w="28575" cap="flat">
            <a:solidFill>
              <a:srgbClr val="FEB200"/>
            </a:solidFill>
            <a:prstDash val="solid"/>
            <a:miter/>
          </a:ln>
        </p:spPr>
        <p:txBody>
          <a:bodyPr rtlCol="0" anchor="ctr"/>
          <a:lstStyle/>
          <a:p>
            <a:endParaRPr lang="en-US"/>
          </a:p>
        </p:txBody>
      </p:sp>
      <p:sp>
        <p:nvSpPr>
          <p:cNvPr id="95" name="TextBox 94">
            <a:extLst>
              <a:ext uri="{FF2B5EF4-FFF2-40B4-BE49-F238E27FC236}">
                <a16:creationId xmlns:a16="http://schemas.microsoft.com/office/drawing/2014/main" id="{B81FBD8B-F34F-E0C3-9FA1-FBBFBC0C1D6A}"/>
              </a:ext>
            </a:extLst>
          </p:cNvPr>
          <p:cNvSpPr txBox="1"/>
          <p:nvPr/>
        </p:nvSpPr>
        <p:spPr>
          <a:xfrm>
            <a:off x="2148221" y="3903101"/>
            <a:ext cx="4156630" cy="1846659"/>
          </a:xfrm>
          <a:prstGeom prst="rect">
            <a:avLst/>
          </a:prstGeom>
          <a:noFill/>
        </p:spPr>
        <p:txBody>
          <a:bodyPr wrap="square" rtlCol="0">
            <a:spAutoFit/>
          </a:bodyPr>
          <a:lstStyle/>
          <a:p>
            <a:pPr algn="ctr"/>
            <a:r>
              <a:rPr lang="en-US" sz="66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7500 </a:t>
            </a:r>
          </a:p>
          <a:p>
            <a:pPr algn="ctr"/>
            <a:r>
              <a:rPr lang="en-US"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Paid</a:t>
            </a:r>
            <a:endParaRPr lang="en-US" sz="60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7" name="TextBox 96">
            <a:extLst>
              <a:ext uri="{FF2B5EF4-FFF2-40B4-BE49-F238E27FC236}">
                <a16:creationId xmlns:a16="http://schemas.microsoft.com/office/drawing/2014/main" id="{3AAADBD3-E466-185C-85F0-156EA62E14BA}"/>
              </a:ext>
            </a:extLst>
          </p:cNvPr>
          <p:cNvSpPr txBox="1"/>
          <p:nvPr/>
        </p:nvSpPr>
        <p:spPr>
          <a:xfrm>
            <a:off x="5843210" y="4979925"/>
            <a:ext cx="1202891" cy="646331"/>
          </a:xfrm>
          <a:prstGeom prst="rect">
            <a:avLst/>
          </a:prstGeom>
          <a:noFill/>
        </p:spPr>
        <p:txBody>
          <a:bodyPr wrap="square" rtlCol="0">
            <a:spAutoFit/>
          </a:bodyPr>
          <a:lstStyle/>
          <a:p>
            <a:pPr algn="ctr"/>
            <a:endParaRPr lang="en-US" sz="3600" b="1" dirty="0">
              <a:solidFill>
                <a:srgbClr val="C0FF2C"/>
              </a:solidFill>
              <a:latin typeface="Arial" panose="020B0604020202020204" pitchFamily="34" charset="0"/>
              <a:cs typeface="Arial" panose="020B0604020202020204" pitchFamily="34" charset="0"/>
            </a:endParaRPr>
          </a:p>
        </p:txBody>
      </p:sp>
      <p:sp>
        <p:nvSpPr>
          <p:cNvPr id="99" name="TextBox 98">
            <a:extLst>
              <a:ext uri="{FF2B5EF4-FFF2-40B4-BE49-F238E27FC236}">
                <a16:creationId xmlns:a16="http://schemas.microsoft.com/office/drawing/2014/main" id="{01D9F6DD-ECFF-F5B3-9D9C-0E2108AE1297}"/>
              </a:ext>
            </a:extLst>
          </p:cNvPr>
          <p:cNvSpPr txBox="1"/>
          <p:nvPr/>
        </p:nvSpPr>
        <p:spPr>
          <a:xfrm>
            <a:off x="2834021" y="5907861"/>
            <a:ext cx="3062899" cy="523220"/>
          </a:xfrm>
          <a:prstGeom prst="rect">
            <a:avLst/>
          </a:prstGeom>
          <a:noFill/>
        </p:spPr>
        <p:txBody>
          <a:bodyPr wrap="square" rtlCol="0">
            <a:spAutoFit/>
          </a:bodyPr>
          <a:lstStyle/>
          <a:p>
            <a:pPr algn="ctr"/>
            <a:r>
              <a:rPr lang="en-US" sz="2800" b="1" dirty="0">
                <a:solidFill>
                  <a:srgbClr val="C0FF2C"/>
                </a:solidFill>
                <a:latin typeface="Arial" panose="020B0604020202020204" pitchFamily="34" charset="0"/>
                <a:cs typeface="Arial" panose="020B0604020202020204" pitchFamily="34" charset="0"/>
              </a:rPr>
              <a:t>ID ACTIVATED</a:t>
            </a:r>
          </a:p>
        </p:txBody>
      </p:sp>
      <p:sp>
        <p:nvSpPr>
          <p:cNvPr id="100" name="TextBox 99">
            <a:extLst>
              <a:ext uri="{FF2B5EF4-FFF2-40B4-BE49-F238E27FC236}">
                <a16:creationId xmlns:a16="http://schemas.microsoft.com/office/drawing/2014/main" id="{D5DCEE24-22E2-2427-FB32-378BE6AC9DD4}"/>
              </a:ext>
            </a:extLst>
          </p:cNvPr>
          <p:cNvSpPr txBox="1"/>
          <p:nvPr/>
        </p:nvSpPr>
        <p:spPr>
          <a:xfrm>
            <a:off x="2844003" y="3111383"/>
            <a:ext cx="2599112" cy="584775"/>
          </a:xfrm>
          <a:prstGeom prst="rect">
            <a:avLst/>
          </a:prstGeom>
          <a:noFill/>
        </p:spPr>
        <p:txBody>
          <a:bodyPr wrap="square" rtlCol="0">
            <a:spAutoFit/>
          </a:bodyPr>
          <a:lstStyle/>
          <a:p>
            <a:pPr algn="ctr"/>
            <a:r>
              <a:rPr lang="en-US" sz="3200" b="1" dirty="0">
                <a:solidFill>
                  <a:srgbClr val="C0FF2C"/>
                </a:solidFill>
                <a:latin typeface="Arial" panose="020B0604020202020204" pitchFamily="34" charset="0"/>
                <a:cs typeface="Arial" panose="020B0604020202020204" pitchFamily="34" charset="0"/>
              </a:rPr>
              <a:t>JOINING</a:t>
            </a:r>
          </a:p>
        </p:txBody>
      </p:sp>
      <p:sp>
        <p:nvSpPr>
          <p:cNvPr id="101" name="Isosceles Triangle 100">
            <a:extLst>
              <a:ext uri="{FF2B5EF4-FFF2-40B4-BE49-F238E27FC236}">
                <a16:creationId xmlns:a16="http://schemas.microsoft.com/office/drawing/2014/main" id="{930F43CB-02BF-DFC4-2110-A3F03D420024}"/>
              </a:ext>
            </a:extLst>
          </p:cNvPr>
          <p:cNvSpPr/>
          <p:nvPr/>
        </p:nvSpPr>
        <p:spPr>
          <a:xfrm rot="13060464">
            <a:off x="1409647" y="4394408"/>
            <a:ext cx="520725" cy="1077235"/>
          </a:xfrm>
          <a:prstGeom prst="triangle">
            <a:avLst/>
          </a:prstGeom>
          <a:solidFill>
            <a:srgbClr val="C0FF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6" name="Oval 105">
            <a:extLst>
              <a:ext uri="{FF2B5EF4-FFF2-40B4-BE49-F238E27FC236}">
                <a16:creationId xmlns:a16="http://schemas.microsoft.com/office/drawing/2014/main" id="{2CF1FA61-9CB7-A096-06F4-CBFAA839060A}"/>
              </a:ext>
            </a:extLst>
          </p:cNvPr>
          <p:cNvSpPr/>
          <p:nvPr/>
        </p:nvSpPr>
        <p:spPr>
          <a:xfrm>
            <a:off x="2589697" y="5148906"/>
            <a:ext cx="518012" cy="518646"/>
          </a:xfrm>
          <a:prstGeom prst="ellipse">
            <a:avLst/>
          </a:prstGeom>
          <a:solidFill>
            <a:srgbClr val="0C66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7" name="Oval 106">
            <a:extLst>
              <a:ext uri="{FF2B5EF4-FFF2-40B4-BE49-F238E27FC236}">
                <a16:creationId xmlns:a16="http://schemas.microsoft.com/office/drawing/2014/main" id="{51585724-D9AA-3911-3855-4DD54BB63721}"/>
              </a:ext>
            </a:extLst>
          </p:cNvPr>
          <p:cNvSpPr/>
          <p:nvPr/>
        </p:nvSpPr>
        <p:spPr>
          <a:xfrm>
            <a:off x="5686015" y="6924277"/>
            <a:ext cx="532847" cy="524077"/>
          </a:xfrm>
          <a:prstGeom prst="ellipse">
            <a:avLst/>
          </a:prstGeom>
          <a:solidFill>
            <a:srgbClr val="C0FF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030" name="Picture 6" descr="Fireworks Generic Flat Gradient icon | Freepik">
            <a:extLst>
              <a:ext uri="{FF2B5EF4-FFF2-40B4-BE49-F238E27FC236}">
                <a16:creationId xmlns:a16="http://schemas.microsoft.com/office/drawing/2014/main" id="{7A00C9F3-FE89-EC8D-2410-8C500F142562}"/>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931464" y="1885950"/>
            <a:ext cx="1187050" cy="118705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28">
            <a:extLst>
              <a:ext uri="{FF2B5EF4-FFF2-40B4-BE49-F238E27FC236}">
                <a16:creationId xmlns:a16="http://schemas.microsoft.com/office/drawing/2014/main" id="{5D66A89E-7D41-7700-CAF3-0067F46E90BD}"/>
              </a:ext>
            </a:extLst>
          </p:cNvPr>
          <p:cNvSpPr txBox="1"/>
          <p:nvPr/>
        </p:nvSpPr>
        <p:spPr>
          <a:xfrm>
            <a:off x="742950" y="8267700"/>
            <a:ext cx="7144007" cy="923330"/>
          </a:xfrm>
          <a:prstGeom prst="rect">
            <a:avLst/>
          </a:prstGeom>
        </p:spPr>
        <p:txBody>
          <a:bodyPr wrap="square" lIns="0" tIns="0" rIns="0" bIns="0" rtlCol="0" anchor="t">
            <a:spAutoFit/>
          </a:bodyPr>
          <a:lstStyle/>
          <a:p>
            <a:pPr algn="ctr"/>
            <a:r>
              <a:rPr lang="en-US" sz="2800" dirty="0">
                <a:latin typeface="ITC Avant Garde Gothic"/>
                <a:ea typeface="ITC Avant Garde Gothic"/>
                <a:cs typeface="ITC Avant Garde Gothic"/>
                <a:sym typeface="ITC Avant Garde Gothic"/>
              </a:rPr>
              <a:t>This </a:t>
            </a:r>
            <a:r>
              <a:rPr lang="en-US" sz="3200" dirty="0">
                <a:solidFill>
                  <a:srgbClr val="3C820C"/>
                </a:solidFill>
                <a:latin typeface="ITC Avant Garde Gothic Bold" panose="020B0604020202020204" charset="0"/>
                <a:ea typeface="ITC Avant Garde Gothic"/>
                <a:cs typeface="ITC Avant Garde Gothic"/>
                <a:sym typeface="ITC Avant Garde Gothic"/>
              </a:rPr>
              <a:t>100%</a:t>
            </a:r>
            <a:r>
              <a:rPr lang="en-US" sz="2800" dirty="0">
                <a:latin typeface="ITC Avant Garde Gothic"/>
                <a:ea typeface="ITC Avant Garde Gothic"/>
                <a:cs typeface="ITC Avant Garde Gothic"/>
                <a:sym typeface="ITC Avant Garde Gothic"/>
              </a:rPr>
              <a:t> Amount will be </a:t>
            </a:r>
          </a:p>
          <a:p>
            <a:pPr algn="ctr"/>
            <a:r>
              <a:rPr lang="en-US" sz="2800" dirty="0">
                <a:latin typeface="ITC Avant Garde Gothic Bold" panose="020B0604020202020204" charset="0"/>
                <a:ea typeface="ITC Avant Garde Gothic"/>
                <a:cs typeface="ITC Avant Garde Gothic"/>
                <a:sym typeface="ITC Avant Garde Gothic"/>
              </a:rPr>
              <a:t>Transfer To Your Purchase Wallet</a:t>
            </a:r>
          </a:p>
        </p:txBody>
      </p:sp>
      <p:pic>
        <p:nvPicPr>
          <p:cNvPr id="11" name="Graphic 10" descr="Checkmark">
            <a:extLst>
              <a:ext uri="{FF2B5EF4-FFF2-40B4-BE49-F238E27FC236}">
                <a16:creationId xmlns:a16="http://schemas.microsoft.com/office/drawing/2014/main" id="{0018EAA6-50AB-AD37-AE66-38A13EF1ACEF}"/>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5856333" y="4991100"/>
            <a:ext cx="1168688" cy="1168688"/>
          </a:xfrm>
          <a:prstGeom prst="rect">
            <a:avLst/>
          </a:prstGeom>
        </p:spPr>
      </p:pic>
      <p:sp>
        <p:nvSpPr>
          <p:cNvPr id="16" name="Rectangle: Rounded Corners 15">
            <a:extLst>
              <a:ext uri="{FF2B5EF4-FFF2-40B4-BE49-F238E27FC236}">
                <a16:creationId xmlns:a16="http://schemas.microsoft.com/office/drawing/2014/main" id="{312540B5-E206-C1BF-36B7-28EAB3717E86}"/>
              </a:ext>
            </a:extLst>
          </p:cNvPr>
          <p:cNvSpPr/>
          <p:nvPr/>
        </p:nvSpPr>
        <p:spPr>
          <a:xfrm>
            <a:off x="9611029" y="2186588"/>
            <a:ext cx="7488242" cy="2586871"/>
          </a:xfrm>
          <a:prstGeom prst="roundRect">
            <a:avLst>
              <a:gd name="adj" fmla="val 10106"/>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17" name="Picture 2">
            <a:extLst>
              <a:ext uri="{FF2B5EF4-FFF2-40B4-BE49-F238E27FC236}">
                <a16:creationId xmlns:a16="http://schemas.microsoft.com/office/drawing/2014/main" id="{6257A053-B5DF-0C9D-C819-FE5D923F819F}"/>
              </a:ext>
            </a:extLst>
          </p:cNvPr>
          <p:cNvPicPr>
            <a:picLocks noChangeAspect="1" noChangeArrowheads="1"/>
          </p:cNvPicPr>
          <p:nvPr/>
        </p:nvPicPr>
        <p:blipFill rotWithShape="1">
          <a:blip r:embed="rId15" cstate="print">
            <a:extLst>
              <a:ext uri="{28A0092B-C50C-407E-A947-70E740481C1C}">
                <a14:useLocalDpi xmlns:a14="http://schemas.microsoft.com/office/drawing/2010/main" val="0"/>
              </a:ext>
            </a:extLst>
          </a:blip>
          <a:srcRect b="32498"/>
          <a:stretch/>
        </p:blipFill>
        <p:spPr bwMode="auto">
          <a:xfrm>
            <a:off x="9934281" y="2344334"/>
            <a:ext cx="1388578" cy="436966"/>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28">
            <a:extLst>
              <a:ext uri="{FF2B5EF4-FFF2-40B4-BE49-F238E27FC236}">
                <a16:creationId xmlns:a16="http://schemas.microsoft.com/office/drawing/2014/main" id="{F32C4C33-DCCB-1B39-C826-D01B6B6C7DB2}"/>
              </a:ext>
            </a:extLst>
          </p:cNvPr>
          <p:cNvSpPr txBox="1"/>
          <p:nvPr/>
        </p:nvSpPr>
        <p:spPr>
          <a:xfrm>
            <a:off x="10941595" y="2974757"/>
            <a:ext cx="5301272" cy="1631216"/>
          </a:xfrm>
          <a:prstGeom prst="rect">
            <a:avLst/>
          </a:prstGeom>
        </p:spPr>
        <p:txBody>
          <a:bodyPr wrap="square" lIns="0" tIns="0" rIns="0" bIns="0" rtlCol="0" anchor="t">
            <a:spAutoFit/>
          </a:bodyPr>
          <a:lstStyle/>
          <a:p>
            <a:pPr algn="ctr"/>
            <a:r>
              <a:rPr lang="en-US" sz="2400" dirty="0">
                <a:solidFill>
                  <a:schemeClr val="bg1"/>
                </a:solidFill>
                <a:latin typeface="ITC Avant Garde Gothic Bold" panose="020B0604020202020204" charset="0"/>
                <a:ea typeface="ITC Avant Garde Gothic"/>
                <a:cs typeface="ITC Avant Garde Gothic"/>
                <a:sym typeface="ITC Avant Garde Gothic"/>
              </a:rPr>
              <a:t>Your Purchase Wallet Balance:</a:t>
            </a:r>
            <a:endParaRPr lang="en-US" sz="3200" dirty="0">
              <a:solidFill>
                <a:schemeClr val="bg1"/>
              </a:solidFill>
              <a:latin typeface="ITC Avant Garde Gothic Bold" panose="020B0604020202020204" charset="0"/>
              <a:ea typeface="ITC Avant Garde Gothic"/>
              <a:cs typeface="ITC Avant Garde Gothic"/>
              <a:sym typeface="ITC Avant Garde Gothic"/>
            </a:endParaRPr>
          </a:p>
          <a:p>
            <a:pPr algn="ctr"/>
            <a:r>
              <a:rPr lang="en-US" sz="8200" dirty="0">
                <a:solidFill>
                  <a:srgbClr val="C0FF2C"/>
                </a:solidFill>
                <a:latin typeface="ITC Avant Garde Gothic" panose="020B0604020202020204" charset="0"/>
                <a:ea typeface="ITC Avant Garde Gothic"/>
                <a:cs typeface="ITC Avant Garde Gothic"/>
                <a:sym typeface="ITC Avant Garde Gothic"/>
              </a:rPr>
              <a:t>7500.00/-</a:t>
            </a:r>
          </a:p>
        </p:txBody>
      </p:sp>
      <p:pic>
        <p:nvPicPr>
          <p:cNvPr id="19" name="Picture 4" descr="Wallet - Free business and finance icons">
            <a:extLst>
              <a:ext uri="{FF2B5EF4-FFF2-40B4-BE49-F238E27FC236}">
                <a16:creationId xmlns:a16="http://schemas.microsoft.com/office/drawing/2014/main" id="{240E1A44-A1D6-32C0-D385-9257F3BD34B3}"/>
              </a:ext>
            </a:extLst>
          </p:cNvPr>
          <p:cNvPicPr>
            <a:picLocks noChangeAspect="1" noChangeArrowheads="1"/>
          </p:cNvPicPr>
          <p:nvPr/>
        </p:nvPicPr>
        <p:blipFill>
          <a:blip r:embed="rId16" cstate="print">
            <a:extLst>
              <a:ext uri="{BEBA8EAE-BF5A-486C-A8C5-ECC9F3942E4B}">
                <a14:imgProps xmlns:a14="http://schemas.microsoft.com/office/drawing/2010/main">
                  <a14:imgLayer r:embed="rId17">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9962537" y="3486150"/>
            <a:ext cx="857863" cy="857863"/>
          </a:xfrm>
          <a:prstGeom prst="rect">
            <a:avLst/>
          </a:prstGeom>
          <a:noFill/>
          <a:extLst>
            <a:ext uri="{909E8E84-426E-40DD-AFC4-6F175D3DCCD1}">
              <a14:hiddenFill xmlns:a14="http://schemas.microsoft.com/office/drawing/2010/main">
                <a:solidFill>
                  <a:srgbClr val="FFFFFF"/>
                </a:solidFill>
              </a14:hiddenFill>
            </a:ext>
          </a:extLst>
        </p:spPr>
      </p:pic>
      <p:sp>
        <p:nvSpPr>
          <p:cNvPr id="20" name="Oval 19">
            <a:extLst>
              <a:ext uri="{FF2B5EF4-FFF2-40B4-BE49-F238E27FC236}">
                <a16:creationId xmlns:a16="http://schemas.microsoft.com/office/drawing/2014/main" id="{97AD51F4-E9C7-5862-0CC7-8807388666E5}"/>
              </a:ext>
            </a:extLst>
          </p:cNvPr>
          <p:cNvSpPr/>
          <p:nvPr/>
        </p:nvSpPr>
        <p:spPr>
          <a:xfrm>
            <a:off x="15734643" y="2508436"/>
            <a:ext cx="198635" cy="196664"/>
          </a:xfrm>
          <a:prstGeom prst="ellipse">
            <a:avLst/>
          </a:prstGeom>
          <a:solidFill>
            <a:srgbClr val="13AA0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1" name="TextBox 20">
            <a:extLst>
              <a:ext uri="{FF2B5EF4-FFF2-40B4-BE49-F238E27FC236}">
                <a16:creationId xmlns:a16="http://schemas.microsoft.com/office/drawing/2014/main" id="{3BE9EF23-8311-8D80-23F7-0D806E40DBB1}"/>
              </a:ext>
            </a:extLst>
          </p:cNvPr>
          <p:cNvSpPr txBox="1"/>
          <p:nvPr/>
        </p:nvSpPr>
        <p:spPr>
          <a:xfrm>
            <a:off x="15960497" y="2369440"/>
            <a:ext cx="955903" cy="461665"/>
          </a:xfrm>
          <a:prstGeom prst="rect">
            <a:avLst/>
          </a:prstGeom>
          <a:noFill/>
        </p:spPr>
        <p:txBody>
          <a:bodyPr wrap="none" rtlCol="0">
            <a:spAutoFit/>
          </a:bodyPr>
          <a:lstStyle/>
          <a:p>
            <a:r>
              <a:rPr lang="en-US" sz="2400" dirty="0">
                <a:solidFill>
                  <a:srgbClr val="13AA0F"/>
                </a:solidFill>
              </a:rPr>
              <a:t>Active</a:t>
            </a:r>
            <a:endParaRPr lang="en-IN" sz="2400" dirty="0">
              <a:solidFill>
                <a:srgbClr val="13AA0F"/>
              </a:solidFill>
            </a:endParaRPr>
          </a:p>
        </p:txBody>
      </p:sp>
      <p:pic>
        <p:nvPicPr>
          <p:cNvPr id="24" name="Picture 6" descr="Free Refresh SVG, PNG Icon, Symbol. Download Image.">
            <a:extLst>
              <a:ext uri="{FF2B5EF4-FFF2-40B4-BE49-F238E27FC236}">
                <a16:creationId xmlns:a16="http://schemas.microsoft.com/office/drawing/2014/main" id="{5F1F99AE-9508-FD9A-26C4-F367F367D4AC}"/>
              </a:ext>
            </a:extLst>
          </p:cNvPr>
          <p:cNvPicPr>
            <a:picLocks noChangeAspect="1" noChangeArrowheads="1"/>
          </p:cNvPicPr>
          <p:nvPr/>
        </p:nvPicPr>
        <p:blipFill>
          <a:blip r:embed="rId18" cstate="print">
            <a:extLst>
              <a:ext uri="{BEBA8EAE-BF5A-486C-A8C5-ECC9F3942E4B}">
                <a14:imgProps xmlns:a14="http://schemas.microsoft.com/office/drawing/2010/main">
                  <a14:imgLayer r:embed="rId19">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16473729" y="4167429"/>
            <a:ext cx="442671" cy="442671"/>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Secure Digital Wallet: Easy Payments &amp; Fund Management">
            <a:extLst>
              <a:ext uri="{FF2B5EF4-FFF2-40B4-BE49-F238E27FC236}">
                <a16:creationId xmlns:a16="http://schemas.microsoft.com/office/drawing/2014/main" id="{D20553A1-067E-E5C7-00DD-BF638876C16B}"/>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1012085" y="4620331"/>
            <a:ext cx="5179734" cy="3591282"/>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descr="Rupee - Free business and finance icons">
            <a:extLst>
              <a:ext uri="{FF2B5EF4-FFF2-40B4-BE49-F238E27FC236}">
                <a16:creationId xmlns:a16="http://schemas.microsoft.com/office/drawing/2014/main" id="{D91E7425-E165-E48C-1EBA-752230E0852E}"/>
              </a:ext>
            </a:extLst>
          </p:cNvPr>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12125227" y="4533900"/>
            <a:ext cx="974598" cy="974598"/>
          </a:xfrm>
          <a:prstGeom prst="rect">
            <a:avLst/>
          </a:prstGeom>
          <a:noFill/>
          <a:scene3d>
            <a:camera prst="isometricLeftDown"/>
            <a:lightRig rig="threePt" dir="t"/>
          </a:scene3d>
          <a:extLst>
            <a:ext uri="{909E8E84-426E-40DD-AFC4-6F175D3DCCD1}">
              <a14:hiddenFill xmlns:a14="http://schemas.microsoft.com/office/drawing/2010/main">
                <a:solidFill>
                  <a:srgbClr val="FFFFFF"/>
                </a:solidFill>
              </a14:hiddenFill>
            </a:ext>
          </a:extLst>
        </p:spPr>
      </p:pic>
      <p:pic>
        <p:nvPicPr>
          <p:cNvPr id="37" name="Picture 24" descr="Rupee - Free business and finance icons">
            <a:extLst>
              <a:ext uri="{FF2B5EF4-FFF2-40B4-BE49-F238E27FC236}">
                <a16:creationId xmlns:a16="http://schemas.microsoft.com/office/drawing/2014/main" id="{8221F50E-8D14-5C99-AF22-D7C054F3D901}"/>
              </a:ext>
            </a:extLst>
          </p:cNvPr>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13099825" y="5175443"/>
            <a:ext cx="974598" cy="974598"/>
          </a:xfrm>
          <a:prstGeom prst="rect">
            <a:avLst/>
          </a:prstGeom>
          <a:noFill/>
          <a:scene3d>
            <a:camera prst="isometricLeftDown"/>
            <a:lightRig rig="threePt" dir="t"/>
          </a:scene3d>
          <a:extLst>
            <a:ext uri="{909E8E84-426E-40DD-AFC4-6F175D3DCCD1}">
              <a14:hiddenFill xmlns:a14="http://schemas.microsoft.com/office/drawing/2010/main">
                <a:solidFill>
                  <a:srgbClr val="FFFFFF"/>
                </a:solidFill>
              </a14:hiddenFill>
            </a:ext>
          </a:extLst>
        </p:spPr>
      </p:pic>
      <p:pic>
        <p:nvPicPr>
          <p:cNvPr id="38" name="Picture 24" descr="Rupee - Free business and finance icons">
            <a:extLst>
              <a:ext uri="{FF2B5EF4-FFF2-40B4-BE49-F238E27FC236}">
                <a16:creationId xmlns:a16="http://schemas.microsoft.com/office/drawing/2014/main" id="{98702D4E-68BF-592F-1F76-8E6FFEB939AA}"/>
              </a:ext>
            </a:extLst>
          </p:cNvPr>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b="14535"/>
          <a:stretch/>
        </p:blipFill>
        <p:spPr bwMode="auto">
          <a:xfrm>
            <a:off x="13638646" y="6204835"/>
            <a:ext cx="974598" cy="832942"/>
          </a:xfrm>
          <a:prstGeom prst="rect">
            <a:avLst/>
          </a:prstGeom>
          <a:noFill/>
          <a:scene3d>
            <a:camera prst="isometricLeftDown"/>
            <a:lightRig rig="threePt" dir="t"/>
          </a:scene3d>
          <a:extLst>
            <a:ext uri="{909E8E84-426E-40DD-AFC4-6F175D3DCCD1}">
              <a14:hiddenFill xmlns:a14="http://schemas.microsoft.com/office/drawing/2010/main">
                <a:solidFill>
                  <a:srgbClr val="FFFFFF"/>
                </a:solidFill>
              </a14:hiddenFill>
            </a:ext>
          </a:extLst>
        </p:spPr>
      </p:pic>
      <p:pic>
        <p:nvPicPr>
          <p:cNvPr id="39" name="Picture 24" descr="Rupee - Free business and finance icons">
            <a:extLst>
              <a:ext uri="{FF2B5EF4-FFF2-40B4-BE49-F238E27FC236}">
                <a16:creationId xmlns:a16="http://schemas.microsoft.com/office/drawing/2014/main" id="{AB50EF16-F582-A35D-6B1D-2F9FC47CD821}"/>
              </a:ext>
            </a:extLst>
          </p:cNvPr>
          <p:cNvPicPr>
            <a:picLocks noChangeAspect="1" noChangeArrowheads="1"/>
          </p:cNvPicPr>
          <p:nvPr/>
        </p:nvPicPr>
        <p:blipFill rotWithShape="1">
          <a:blip r:embed="rId21" cstate="print">
            <a:extLst>
              <a:ext uri="{28A0092B-C50C-407E-A947-70E740481C1C}">
                <a14:useLocalDpi xmlns:a14="http://schemas.microsoft.com/office/drawing/2010/main" val="0"/>
              </a:ext>
            </a:extLst>
          </a:blip>
          <a:srcRect b="24373"/>
          <a:stretch/>
        </p:blipFill>
        <p:spPr bwMode="auto">
          <a:xfrm>
            <a:off x="11346346" y="4981506"/>
            <a:ext cx="974598" cy="737067"/>
          </a:xfrm>
          <a:prstGeom prst="rect">
            <a:avLst/>
          </a:prstGeom>
          <a:noFill/>
          <a:scene3d>
            <a:camera prst="isometricLeftDown"/>
            <a:lightRig rig="threePt" dir="t"/>
          </a:scene3d>
          <a:extLst>
            <a:ext uri="{909E8E84-426E-40DD-AFC4-6F175D3DCCD1}">
              <a14:hiddenFill xmlns:a14="http://schemas.microsoft.com/office/drawing/2010/main">
                <a:solidFill>
                  <a:srgbClr val="FFFFFF"/>
                </a:solidFill>
              </a14:hiddenFill>
            </a:ext>
          </a:extLst>
        </p:spPr>
      </p:pic>
      <p:sp>
        <p:nvSpPr>
          <p:cNvPr id="40" name="TextBox 39">
            <a:extLst>
              <a:ext uri="{FF2B5EF4-FFF2-40B4-BE49-F238E27FC236}">
                <a16:creationId xmlns:a16="http://schemas.microsoft.com/office/drawing/2014/main" id="{21C99B89-6795-D321-23C0-3DAF4937CD71}"/>
              </a:ext>
            </a:extLst>
          </p:cNvPr>
          <p:cNvSpPr txBox="1"/>
          <p:nvPr/>
        </p:nvSpPr>
        <p:spPr>
          <a:xfrm rot="21430507">
            <a:off x="13477687" y="6796865"/>
            <a:ext cx="952505" cy="400110"/>
          </a:xfrm>
          <a:prstGeom prst="rect">
            <a:avLst/>
          </a:prstGeom>
          <a:noFill/>
          <a:scene3d>
            <a:camera prst="isometricBottomDown"/>
            <a:lightRig rig="threePt" dir="t"/>
          </a:scene3d>
        </p:spPr>
        <p:txBody>
          <a:bodyPr wrap="none" rtlCol="0">
            <a:spAutoFit/>
          </a:bodyPr>
          <a:lstStyle/>
          <a:p>
            <a:r>
              <a:rPr lang="en-US" sz="2000" dirty="0">
                <a:solidFill>
                  <a:schemeClr val="bg1"/>
                </a:solidFill>
                <a:latin typeface="ITC Avant Garde Gothic" panose="020B0604020202020204" charset="0"/>
              </a:rPr>
              <a:t>7500/-</a:t>
            </a:r>
            <a:endParaRPr lang="en-IN" sz="2000" dirty="0">
              <a:solidFill>
                <a:schemeClr val="bg1"/>
              </a:solidFill>
              <a:latin typeface="ITC Avant Garde Gothic" panose="020B0604020202020204" charset="0"/>
            </a:endParaRPr>
          </a:p>
        </p:txBody>
      </p:sp>
      <p:sp>
        <p:nvSpPr>
          <p:cNvPr id="41" name="Rectangle: Rounded Corners 40">
            <a:extLst>
              <a:ext uri="{FF2B5EF4-FFF2-40B4-BE49-F238E27FC236}">
                <a16:creationId xmlns:a16="http://schemas.microsoft.com/office/drawing/2014/main" id="{CDFACDE3-B6C7-913C-971B-33B6E65622E0}"/>
              </a:ext>
            </a:extLst>
          </p:cNvPr>
          <p:cNvSpPr/>
          <p:nvPr/>
        </p:nvSpPr>
        <p:spPr>
          <a:xfrm>
            <a:off x="14325600" y="6285274"/>
            <a:ext cx="946442" cy="446568"/>
          </a:xfrm>
          <a:prstGeom prst="roundRect">
            <a:avLst/>
          </a:prstGeom>
          <a:solidFill>
            <a:schemeClr val="tx1"/>
          </a:solidFill>
          <a:ln>
            <a:noFill/>
          </a:ln>
          <a:scene3d>
            <a:camera prst="isometricBottomDown"/>
            <a:lightRig rig="threePt" dir="t"/>
          </a:scene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42" name="Picture 2">
            <a:extLst>
              <a:ext uri="{FF2B5EF4-FFF2-40B4-BE49-F238E27FC236}">
                <a16:creationId xmlns:a16="http://schemas.microsoft.com/office/drawing/2014/main" id="{A6259D25-5CE8-27EA-8B64-BEB8E5E90DD8}"/>
              </a:ext>
            </a:extLst>
          </p:cNvPr>
          <p:cNvPicPr>
            <a:picLocks noChangeAspect="1" noChangeArrowheads="1"/>
          </p:cNvPicPr>
          <p:nvPr/>
        </p:nvPicPr>
        <p:blipFill rotWithShape="1">
          <a:blip r:embed="rId23" cstate="print">
            <a:extLst>
              <a:ext uri="{28A0092B-C50C-407E-A947-70E740481C1C}">
                <a14:useLocalDpi xmlns:a14="http://schemas.microsoft.com/office/drawing/2010/main" val="0"/>
              </a:ext>
            </a:extLst>
          </a:blip>
          <a:srcRect b="32498"/>
          <a:stretch/>
        </p:blipFill>
        <p:spPr bwMode="auto">
          <a:xfrm>
            <a:off x="14480612" y="6404730"/>
            <a:ext cx="754308" cy="237370"/>
          </a:xfrm>
          <a:prstGeom prst="rect">
            <a:avLst/>
          </a:prstGeom>
          <a:noFill/>
          <a:scene3d>
            <a:camera prst="isometricBottomDown"/>
            <a:lightRig rig="threePt" dir="t"/>
          </a:scene3d>
          <a:extLst>
            <a:ext uri="{909E8E84-426E-40DD-AFC4-6F175D3DCCD1}">
              <a14:hiddenFill xmlns:a14="http://schemas.microsoft.com/office/drawing/2010/main">
                <a:solidFill>
                  <a:srgbClr val="FFFFFF"/>
                </a:solidFill>
              </a14:hiddenFill>
            </a:ext>
          </a:extLst>
        </p:spPr>
      </p:pic>
      <p:sp>
        <p:nvSpPr>
          <p:cNvPr id="44" name="Freeform 7">
            <a:extLst>
              <a:ext uri="{FF2B5EF4-FFF2-40B4-BE49-F238E27FC236}">
                <a16:creationId xmlns:a16="http://schemas.microsoft.com/office/drawing/2014/main" id="{D66155CE-BAAD-5C2E-F294-9288874CFF12}"/>
              </a:ext>
            </a:extLst>
          </p:cNvPr>
          <p:cNvSpPr/>
          <p:nvPr/>
        </p:nvSpPr>
        <p:spPr>
          <a:xfrm flipH="1">
            <a:off x="17576133" y="-2913759"/>
            <a:ext cx="4217067" cy="4114800"/>
          </a:xfrm>
          <a:custGeom>
            <a:avLst/>
            <a:gdLst/>
            <a:ahLst/>
            <a:cxnLst/>
            <a:rect l="l" t="t" r="r" b="b"/>
            <a:pathLst>
              <a:path w="4152338" h="4114800">
                <a:moveTo>
                  <a:pt x="0" y="0"/>
                </a:moveTo>
                <a:lnTo>
                  <a:pt x="4152338" y="0"/>
                </a:lnTo>
                <a:lnTo>
                  <a:pt x="4152338" y="4114800"/>
                </a:lnTo>
                <a:lnTo>
                  <a:pt x="0" y="4114800"/>
                </a:lnTo>
                <a:lnTo>
                  <a:pt x="0" y="0"/>
                </a:lnTo>
                <a:close/>
              </a:path>
            </a:pathLst>
          </a:custGeom>
          <a:blipFill>
            <a:blip r:embed="rId24">
              <a:extLst>
                <a:ext uri="{96DAC541-7B7A-43D3-8B79-37D633B846F1}">
                  <asvg:svgBlip xmlns:asvg="http://schemas.microsoft.com/office/drawing/2016/SVG/main" r:embed="rId25"/>
                </a:ext>
              </a:extLst>
            </a:blip>
            <a:stretch>
              <a:fillRect l="-42073"/>
            </a:stretch>
          </a:blipFill>
        </p:spPr>
        <p:txBody>
          <a:bodyPr/>
          <a:lstStyle/>
          <a:p>
            <a:endParaRPr lang="en-US"/>
          </a:p>
        </p:txBody>
      </p:sp>
      <p:sp>
        <p:nvSpPr>
          <p:cNvPr id="45" name="Rectangle: Rounded Corners 44">
            <a:extLst>
              <a:ext uri="{FF2B5EF4-FFF2-40B4-BE49-F238E27FC236}">
                <a16:creationId xmlns:a16="http://schemas.microsoft.com/office/drawing/2014/main" id="{0E013917-60E7-3882-1FE9-A1C09D0D83B5}"/>
              </a:ext>
            </a:extLst>
          </p:cNvPr>
          <p:cNvSpPr/>
          <p:nvPr/>
        </p:nvSpPr>
        <p:spPr>
          <a:xfrm rot="5400000">
            <a:off x="16986194" y="674484"/>
            <a:ext cx="1015664" cy="302368"/>
          </a:xfrm>
          <a:prstGeom prst="roundRect">
            <a:avLst>
              <a:gd name="adj" fmla="val 50000"/>
            </a:avLst>
          </a:prstGeom>
          <a:solidFill>
            <a:srgbClr val="2855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6" name="TextBox 21">
            <a:extLst>
              <a:ext uri="{FF2B5EF4-FFF2-40B4-BE49-F238E27FC236}">
                <a16:creationId xmlns:a16="http://schemas.microsoft.com/office/drawing/2014/main" id="{F4DE8646-10B0-6499-9747-A1840E998FD6}"/>
              </a:ext>
            </a:extLst>
          </p:cNvPr>
          <p:cNvSpPr txBox="1"/>
          <p:nvPr/>
        </p:nvSpPr>
        <p:spPr>
          <a:xfrm>
            <a:off x="9303829" y="455252"/>
            <a:ext cx="9441371" cy="800219"/>
          </a:xfrm>
          <a:prstGeom prst="rect">
            <a:avLst/>
          </a:prstGeom>
        </p:spPr>
        <p:txBody>
          <a:bodyPr wrap="square" lIns="0" tIns="0" rIns="0" bIns="0" rtlCol="0" anchor="t">
            <a:spAutoFit/>
          </a:bodyPr>
          <a:lstStyle/>
          <a:p>
            <a:pPr algn="l"/>
            <a:r>
              <a:rPr lang="en-US" sz="52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PREMIUM PACKAGE</a:t>
            </a:r>
          </a:p>
        </p:txBody>
      </p:sp>
      <p:pic>
        <p:nvPicPr>
          <p:cNvPr id="58" name="Graphic 57" descr="Arrow Straight">
            <a:extLst>
              <a:ext uri="{FF2B5EF4-FFF2-40B4-BE49-F238E27FC236}">
                <a16:creationId xmlns:a16="http://schemas.microsoft.com/office/drawing/2014/main" id="{D234E824-FB9F-9DB5-A608-786AC3242D81}"/>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flipH="1">
            <a:off x="6682121" y="3863541"/>
            <a:ext cx="1107165" cy="670359"/>
          </a:xfrm>
          <a:prstGeom prst="rect">
            <a:avLst/>
          </a:prstGeom>
        </p:spPr>
      </p:pic>
      <p:pic>
        <p:nvPicPr>
          <p:cNvPr id="59" name="Graphic 58" descr="Arrow Straight">
            <a:extLst>
              <a:ext uri="{FF2B5EF4-FFF2-40B4-BE49-F238E27FC236}">
                <a16:creationId xmlns:a16="http://schemas.microsoft.com/office/drawing/2014/main" id="{85B7F8C0-A84A-6228-A3C2-009F4FDA4A61}"/>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flipH="1">
            <a:off x="7884435" y="3863541"/>
            <a:ext cx="1107165" cy="670359"/>
          </a:xfrm>
          <a:prstGeom prst="rect">
            <a:avLst/>
          </a:prstGeom>
        </p:spPr>
      </p:pic>
      <p:sp>
        <p:nvSpPr>
          <p:cNvPr id="60" name="TextBox 28">
            <a:extLst>
              <a:ext uri="{FF2B5EF4-FFF2-40B4-BE49-F238E27FC236}">
                <a16:creationId xmlns:a16="http://schemas.microsoft.com/office/drawing/2014/main" id="{8BA8F2C1-AB64-D7A4-3078-0810638B1C3F}"/>
              </a:ext>
            </a:extLst>
          </p:cNvPr>
          <p:cNvSpPr txBox="1"/>
          <p:nvPr/>
        </p:nvSpPr>
        <p:spPr>
          <a:xfrm>
            <a:off x="9536514" y="8373070"/>
            <a:ext cx="7684686" cy="923330"/>
          </a:xfrm>
          <a:prstGeom prst="rect">
            <a:avLst/>
          </a:prstGeom>
        </p:spPr>
        <p:txBody>
          <a:bodyPr wrap="square" lIns="0" tIns="0" rIns="0" bIns="0" rtlCol="0" anchor="t">
            <a:spAutoFit/>
          </a:bodyPr>
          <a:lstStyle/>
          <a:p>
            <a:pPr algn="ctr"/>
            <a:r>
              <a:rPr lang="en-US" sz="3000" dirty="0">
                <a:latin typeface="ITC Avant Garde Gothic Bold" panose="020B0604020202020204" charset="0"/>
                <a:ea typeface="ITC Avant Garde Gothic"/>
                <a:cs typeface="ITC Avant Garde Gothic"/>
                <a:sym typeface="ITC Avant Garde Gothic"/>
              </a:rPr>
              <a:t>You Can </a:t>
            </a:r>
            <a:r>
              <a:rPr lang="en-US" sz="3000" dirty="0">
                <a:solidFill>
                  <a:srgbClr val="3C820C"/>
                </a:solidFill>
                <a:latin typeface="ITC Avant Garde Gothic Bold" panose="020B0604020202020204" charset="0"/>
                <a:ea typeface="ITC Avant Garde Gothic"/>
                <a:cs typeface="ITC Avant Garde Gothic"/>
                <a:sym typeface="ITC Avant Garde Gothic"/>
              </a:rPr>
              <a:t>Purchase</a:t>
            </a:r>
            <a:r>
              <a:rPr lang="en-US" sz="3000" dirty="0">
                <a:latin typeface="ITC Avant Garde Gothic Bold" panose="020B0604020202020204" charset="0"/>
                <a:ea typeface="ITC Avant Garde Gothic"/>
                <a:cs typeface="ITC Avant Garde Gothic"/>
                <a:sym typeface="ITC Avant Garde Gothic"/>
              </a:rPr>
              <a:t> Any Of Our Product With This Amount On Our Website </a:t>
            </a:r>
          </a:p>
        </p:txBody>
      </p:sp>
    </p:spTree>
    <p:extLst>
      <p:ext uri="{BB962C8B-B14F-4D97-AF65-F5344CB8AC3E}">
        <p14:creationId xmlns:p14="http://schemas.microsoft.com/office/powerpoint/2010/main" val="30756101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717D96-B098-CA67-5AB6-67786106E328}"/>
            </a:ext>
          </a:extLst>
        </p:cNvPr>
        <p:cNvGrpSpPr/>
        <p:nvPr/>
      </p:nvGrpSpPr>
      <p:grpSpPr>
        <a:xfrm>
          <a:off x="0" y="0"/>
          <a:ext cx="0" cy="0"/>
          <a:chOff x="0" y="0"/>
          <a:chExt cx="0" cy="0"/>
        </a:xfrm>
      </p:grpSpPr>
      <p:sp>
        <p:nvSpPr>
          <p:cNvPr id="111" name="Freeform 12">
            <a:extLst>
              <a:ext uri="{FF2B5EF4-FFF2-40B4-BE49-F238E27FC236}">
                <a16:creationId xmlns:a16="http://schemas.microsoft.com/office/drawing/2014/main" id="{FC645195-0E8B-8D32-73F1-D5223C4AF69F}"/>
              </a:ext>
            </a:extLst>
          </p:cNvPr>
          <p:cNvSpPr/>
          <p:nvPr/>
        </p:nvSpPr>
        <p:spPr>
          <a:xfrm>
            <a:off x="2352258" y="-4395097"/>
            <a:ext cx="6232438" cy="6104662"/>
          </a:xfrm>
          <a:custGeom>
            <a:avLst/>
            <a:gdLst/>
            <a:ahLst/>
            <a:cxnLst/>
            <a:rect l="l" t="t" r="r" b="b"/>
            <a:pathLst>
              <a:path w="8900117" h="8900117">
                <a:moveTo>
                  <a:pt x="0" y="0"/>
                </a:moveTo>
                <a:lnTo>
                  <a:pt x="8900117" y="0"/>
                </a:lnTo>
                <a:lnTo>
                  <a:pt x="8900117" y="8900117"/>
                </a:lnTo>
                <a:lnTo>
                  <a:pt x="0" y="8900117"/>
                </a:lnTo>
                <a:lnTo>
                  <a:pt x="0" y="0"/>
                </a:lnTo>
                <a:close/>
              </a:path>
            </a:pathLst>
          </a:custGeom>
          <a:blipFill>
            <a:blip r:embed="rId3">
              <a:alphaModFix amt="75000"/>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12" name="Freeform 13">
            <a:extLst>
              <a:ext uri="{FF2B5EF4-FFF2-40B4-BE49-F238E27FC236}">
                <a16:creationId xmlns:a16="http://schemas.microsoft.com/office/drawing/2014/main" id="{5FC9C3CE-7105-E8BF-50DE-E6E85461E54C}"/>
              </a:ext>
            </a:extLst>
          </p:cNvPr>
          <p:cNvSpPr/>
          <p:nvPr/>
        </p:nvSpPr>
        <p:spPr>
          <a:xfrm>
            <a:off x="4210325" y="287982"/>
            <a:ext cx="2176463" cy="972286"/>
          </a:xfrm>
          <a:custGeom>
            <a:avLst/>
            <a:gdLst/>
            <a:ahLst/>
            <a:cxnLst/>
            <a:rect l="l" t="t" r="r" b="b"/>
            <a:pathLst>
              <a:path w="7552429" h="3266425">
                <a:moveTo>
                  <a:pt x="0" y="0"/>
                </a:moveTo>
                <a:lnTo>
                  <a:pt x="7552429" y="0"/>
                </a:lnTo>
                <a:lnTo>
                  <a:pt x="7552429" y="3266426"/>
                </a:lnTo>
                <a:lnTo>
                  <a:pt x="0" y="326642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 name="Freeform 3">
            <a:extLst>
              <a:ext uri="{FF2B5EF4-FFF2-40B4-BE49-F238E27FC236}">
                <a16:creationId xmlns:a16="http://schemas.microsoft.com/office/drawing/2014/main" id="{4235751A-592A-1CE6-962D-5069BD040513}"/>
              </a:ext>
            </a:extLst>
          </p:cNvPr>
          <p:cNvSpPr/>
          <p:nvPr/>
        </p:nvSpPr>
        <p:spPr>
          <a:xfrm>
            <a:off x="15882915" y="7474807"/>
            <a:ext cx="1281135" cy="640493"/>
          </a:xfrm>
          <a:custGeom>
            <a:avLst/>
            <a:gdLst/>
            <a:ahLst/>
            <a:cxnLst/>
            <a:rect l="l" t="t" r="r" b="b"/>
            <a:pathLst>
              <a:path w="1548309" h="1321869">
                <a:moveTo>
                  <a:pt x="0" y="0"/>
                </a:moveTo>
                <a:lnTo>
                  <a:pt x="1548308" y="0"/>
                </a:lnTo>
                <a:lnTo>
                  <a:pt x="1548308" y="1321869"/>
                </a:lnTo>
                <a:lnTo>
                  <a:pt x="0" y="132186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65" name="TextBox 16">
            <a:extLst>
              <a:ext uri="{FF2B5EF4-FFF2-40B4-BE49-F238E27FC236}">
                <a16:creationId xmlns:a16="http://schemas.microsoft.com/office/drawing/2014/main" id="{01261998-D8E2-F109-04D3-3EC9B862D1D9}"/>
              </a:ext>
            </a:extLst>
          </p:cNvPr>
          <p:cNvSpPr txBox="1"/>
          <p:nvPr/>
        </p:nvSpPr>
        <p:spPr>
          <a:xfrm>
            <a:off x="895561" y="610768"/>
            <a:ext cx="1197350" cy="257284"/>
          </a:xfrm>
          <a:prstGeom prst="rect">
            <a:avLst/>
          </a:prstGeom>
        </p:spPr>
        <p:txBody>
          <a:bodyPr lIns="0" tIns="0" rIns="0" bIns="0" rtlCol="0" anchor="t">
            <a:spAutoFit/>
          </a:bodyPr>
          <a:lstStyle/>
          <a:p>
            <a:pPr algn="l">
              <a:lnSpc>
                <a:spcPts val="1860"/>
              </a:lnSpc>
            </a:pPr>
            <a:r>
              <a:rPr lang="en-US" sz="1676" b="1" spc="-18">
                <a:solidFill>
                  <a:srgbClr val="FFFFFF"/>
                </a:solidFill>
                <a:latin typeface="Poppins Bold"/>
                <a:ea typeface="Poppins Bold"/>
                <a:cs typeface="Poppins Bold"/>
                <a:sym typeface="Poppins Bold"/>
              </a:rPr>
              <a:t>COMPANY</a:t>
            </a:r>
          </a:p>
        </p:txBody>
      </p:sp>
      <p:sp>
        <p:nvSpPr>
          <p:cNvPr id="66" name="Freeform 3">
            <a:extLst>
              <a:ext uri="{FF2B5EF4-FFF2-40B4-BE49-F238E27FC236}">
                <a16:creationId xmlns:a16="http://schemas.microsoft.com/office/drawing/2014/main" id="{5353B8F4-DDA8-DBC0-9A19-9BFA5F027052}"/>
              </a:ext>
            </a:extLst>
          </p:cNvPr>
          <p:cNvSpPr/>
          <p:nvPr/>
        </p:nvSpPr>
        <p:spPr>
          <a:xfrm>
            <a:off x="2033091" y="289764"/>
            <a:ext cx="1548309" cy="1321869"/>
          </a:xfrm>
          <a:custGeom>
            <a:avLst/>
            <a:gdLst/>
            <a:ahLst/>
            <a:cxnLst/>
            <a:rect l="l" t="t" r="r" b="b"/>
            <a:pathLst>
              <a:path w="1548309" h="1321869">
                <a:moveTo>
                  <a:pt x="0" y="0"/>
                </a:moveTo>
                <a:lnTo>
                  <a:pt x="1548308" y="0"/>
                </a:lnTo>
                <a:lnTo>
                  <a:pt x="1548308" y="1321869"/>
                </a:lnTo>
                <a:lnTo>
                  <a:pt x="0" y="132186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67" name="Freeform 9">
            <a:extLst>
              <a:ext uri="{FF2B5EF4-FFF2-40B4-BE49-F238E27FC236}">
                <a16:creationId xmlns:a16="http://schemas.microsoft.com/office/drawing/2014/main" id="{048997D2-28FE-50D0-BAC8-EAF9C04FC973}"/>
              </a:ext>
            </a:extLst>
          </p:cNvPr>
          <p:cNvSpPr/>
          <p:nvPr/>
        </p:nvSpPr>
        <p:spPr>
          <a:xfrm>
            <a:off x="-1066800" y="538466"/>
            <a:ext cx="5029200" cy="1303234"/>
          </a:xfrm>
          <a:custGeom>
            <a:avLst/>
            <a:gdLst/>
            <a:ahLst/>
            <a:cxnLst/>
            <a:rect l="l" t="t" r="r" b="b"/>
            <a:pathLst>
              <a:path w="2577083" h="609600">
                <a:moveTo>
                  <a:pt x="2318007" y="0"/>
                </a:moveTo>
                <a:lnTo>
                  <a:pt x="55875" y="0"/>
                </a:lnTo>
                <a:cubicBezTo>
                  <a:pt x="38775" y="0"/>
                  <a:pt x="22717" y="8220"/>
                  <a:pt x="12719" y="22092"/>
                </a:cubicBezTo>
                <a:cubicBezTo>
                  <a:pt x="2720" y="35965"/>
                  <a:pt x="0" y="53798"/>
                  <a:pt x="5407" y="70020"/>
                </a:cubicBezTo>
                <a:lnTo>
                  <a:pt x="161927" y="539580"/>
                </a:lnTo>
                <a:cubicBezTo>
                  <a:pt x="175865" y="581395"/>
                  <a:pt x="214997" y="609600"/>
                  <a:pt x="259075" y="609600"/>
                </a:cubicBezTo>
                <a:lnTo>
                  <a:pt x="2521207" y="609600"/>
                </a:lnTo>
                <a:cubicBezTo>
                  <a:pt x="2538307" y="609600"/>
                  <a:pt x="2554365" y="601380"/>
                  <a:pt x="2564363" y="587508"/>
                </a:cubicBezTo>
                <a:cubicBezTo>
                  <a:pt x="2574362" y="573635"/>
                  <a:pt x="2577082" y="555802"/>
                  <a:pt x="2571675" y="539580"/>
                </a:cubicBezTo>
                <a:lnTo>
                  <a:pt x="2415155" y="70020"/>
                </a:lnTo>
                <a:cubicBezTo>
                  <a:pt x="2401216" y="28205"/>
                  <a:pt x="2362084" y="0"/>
                  <a:pt x="2318007" y="0"/>
                </a:cubicBezTo>
                <a:close/>
              </a:path>
            </a:pathLst>
          </a:custGeom>
          <a:solidFill>
            <a:schemeClr val="tx1"/>
          </a:solidFill>
        </p:spPr>
        <p:txBody>
          <a:bodyPr/>
          <a:lstStyle/>
          <a:p>
            <a:endParaRPr lang="en-US"/>
          </a:p>
        </p:txBody>
      </p:sp>
      <p:pic>
        <p:nvPicPr>
          <p:cNvPr id="68" name="Picture 2">
            <a:extLst>
              <a:ext uri="{FF2B5EF4-FFF2-40B4-BE49-F238E27FC236}">
                <a16:creationId xmlns:a16="http://schemas.microsoft.com/office/drawing/2014/main" id="{FD16C69B-64F5-1CDD-C96F-1DDE5E710F1D}"/>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b="32498"/>
          <a:stretch/>
        </p:blipFill>
        <p:spPr bwMode="auto">
          <a:xfrm>
            <a:off x="255278" y="595932"/>
            <a:ext cx="3686412" cy="1160063"/>
          </a:xfrm>
          <a:prstGeom prst="rect">
            <a:avLst/>
          </a:prstGeom>
          <a:noFill/>
          <a:extLst>
            <a:ext uri="{909E8E84-426E-40DD-AFC4-6F175D3DCCD1}">
              <a14:hiddenFill xmlns:a14="http://schemas.microsoft.com/office/drawing/2010/main">
                <a:solidFill>
                  <a:srgbClr val="FFFFFF"/>
                </a:solidFill>
              </a14:hiddenFill>
            </a:ext>
          </a:extLst>
        </p:spPr>
      </p:pic>
      <p:sp>
        <p:nvSpPr>
          <p:cNvPr id="72" name="Freeform 9">
            <a:extLst>
              <a:ext uri="{FF2B5EF4-FFF2-40B4-BE49-F238E27FC236}">
                <a16:creationId xmlns:a16="http://schemas.microsoft.com/office/drawing/2014/main" id="{A6D037EA-CD7B-C3B9-6614-1BCE06B17978}"/>
              </a:ext>
            </a:extLst>
          </p:cNvPr>
          <p:cNvSpPr/>
          <p:nvPr/>
        </p:nvSpPr>
        <p:spPr>
          <a:xfrm rot="17439908" flipH="1">
            <a:off x="-480878" y="897921"/>
            <a:ext cx="11506231" cy="21751795"/>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75" name="Freeform: Shape 74">
            <a:extLst>
              <a:ext uri="{FF2B5EF4-FFF2-40B4-BE49-F238E27FC236}">
                <a16:creationId xmlns:a16="http://schemas.microsoft.com/office/drawing/2014/main" id="{6145EA4A-83CB-DEF9-8706-5EE87B12AC72}"/>
              </a:ext>
            </a:extLst>
          </p:cNvPr>
          <p:cNvSpPr/>
          <p:nvPr/>
        </p:nvSpPr>
        <p:spPr>
          <a:xfrm rot="18900000">
            <a:off x="1401402" y="3091125"/>
            <a:ext cx="3392776" cy="3392775"/>
          </a:xfrm>
          <a:custGeom>
            <a:avLst/>
            <a:gdLst>
              <a:gd name="connsiteX0" fmla="*/ 0 w 2353151"/>
              <a:gd name="connsiteY0" fmla="*/ 36 h 2353151"/>
              <a:gd name="connsiteX1" fmla="*/ 2353152 w 2353151"/>
              <a:gd name="connsiteY1" fmla="*/ 36 h 2353151"/>
              <a:gd name="connsiteX2" fmla="*/ 2353152 w 2353151"/>
              <a:gd name="connsiteY2" fmla="*/ 2353188 h 2353151"/>
              <a:gd name="connsiteX3" fmla="*/ 0 w 2353151"/>
              <a:gd name="connsiteY3" fmla="*/ 2353188 h 2353151"/>
            </a:gdLst>
            <a:ahLst/>
            <a:cxnLst>
              <a:cxn ang="0">
                <a:pos x="connsiteX0" y="connsiteY0"/>
              </a:cxn>
              <a:cxn ang="0">
                <a:pos x="connsiteX1" y="connsiteY1"/>
              </a:cxn>
              <a:cxn ang="0">
                <a:pos x="connsiteX2" y="connsiteY2"/>
              </a:cxn>
              <a:cxn ang="0">
                <a:pos x="connsiteX3" y="connsiteY3"/>
              </a:cxn>
            </a:cxnLst>
            <a:rect l="l" t="t" r="r" b="b"/>
            <a:pathLst>
              <a:path w="2353151" h="2353151">
                <a:moveTo>
                  <a:pt x="0" y="36"/>
                </a:moveTo>
                <a:lnTo>
                  <a:pt x="2353152" y="36"/>
                </a:lnTo>
                <a:lnTo>
                  <a:pt x="2353152" y="2353188"/>
                </a:lnTo>
                <a:lnTo>
                  <a:pt x="0" y="2353188"/>
                </a:lnTo>
                <a:close/>
              </a:path>
            </a:pathLst>
          </a:custGeom>
          <a:solidFill>
            <a:srgbClr val="15A911"/>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D773B4A2-0198-30CF-1699-C443356BCDF1}"/>
              </a:ext>
            </a:extLst>
          </p:cNvPr>
          <p:cNvSpPr/>
          <p:nvPr/>
        </p:nvSpPr>
        <p:spPr>
          <a:xfrm>
            <a:off x="4405144" y="3864922"/>
            <a:ext cx="1107166" cy="1107166"/>
          </a:xfrm>
          <a:custGeom>
            <a:avLst/>
            <a:gdLst>
              <a:gd name="connsiteX0" fmla="*/ 0 w 767905"/>
              <a:gd name="connsiteY0" fmla="*/ 0 h 767905"/>
              <a:gd name="connsiteX1" fmla="*/ 767906 w 767905"/>
              <a:gd name="connsiteY1" fmla="*/ 767905 h 767905"/>
            </a:gdLst>
            <a:ahLst/>
            <a:cxnLst>
              <a:cxn ang="0">
                <a:pos x="connsiteX0" y="connsiteY0"/>
              </a:cxn>
              <a:cxn ang="0">
                <a:pos x="connsiteX1" y="connsiteY1"/>
              </a:cxn>
            </a:cxnLst>
            <a:rect l="l" t="t" r="r" b="b"/>
            <a:pathLst>
              <a:path w="767905" h="767905">
                <a:moveTo>
                  <a:pt x="0" y="0"/>
                </a:moveTo>
                <a:lnTo>
                  <a:pt x="767906" y="767905"/>
                </a:lnTo>
              </a:path>
            </a:pathLst>
          </a:custGeom>
          <a:ln w="28575" cap="flat">
            <a:solidFill>
              <a:srgbClr val="FAFAFC"/>
            </a:solid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C7CD3F78-8A82-272F-A0FD-3329A9E49C6F}"/>
              </a:ext>
            </a:extLst>
          </p:cNvPr>
          <p:cNvSpPr/>
          <p:nvPr/>
        </p:nvSpPr>
        <p:spPr>
          <a:xfrm>
            <a:off x="254710" y="2343150"/>
            <a:ext cx="3186642" cy="5257736"/>
          </a:xfrm>
          <a:custGeom>
            <a:avLst/>
            <a:gdLst>
              <a:gd name="connsiteX0" fmla="*/ 1993392 w 2210181"/>
              <a:gd name="connsiteY0" fmla="*/ 3476530 h 3646646"/>
              <a:gd name="connsiteX1" fmla="*/ 1823276 w 2210181"/>
              <a:gd name="connsiteY1" fmla="*/ 3646646 h 3646646"/>
              <a:gd name="connsiteX2" fmla="*/ 0 w 2210181"/>
              <a:gd name="connsiteY2" fmla="*/ 1823371 h 3646646"/>
              <a:gd name="connsiteX3" fmla="*/ 1823276 w 2210181"/>
              <a:gd name="connsiteY3" fmla="*/ 0 h 3646646"/>
              <a:gd name="connsiteX4" fmla="*/ 2210181 w 2210181"/>
              <a:gd name="connsiteY4" fmla="*/ 386905 h 3646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0181" h="3646646">
                <a:moveTo>
                  <a:pt x="1993392" y="3476530"/>
                </a:moveTo>
                <a:lnTo>
                  <a:pt x="1823276" y="3646646"/>
                </a:lnTo>
                <a:lnTo>
                  <a:pt x="0" y="1823371"/>
                </a:lnTo>
                <a:lnTo>
                  <a:pt x="1823276" y="0"/>
                </a:lnTo>
                <a:lnTo>
                  <a:pt x="2210181" y="386905"/>
                </a:lnTo>
              </a:path>
            </a:pathLst>
          </a:custGeom>
          <a:noFill/>
          <a:ln w="28575" cap="flat">
            <a:solidFill>
              <a:srgbClr val="FAFAFC"/>
            </a:solid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7C9FE580-078D-76B0-6EB4-9C6CC06DE285}"/>
              </a:ext>
            </a:extLst>
          </p:cNvPr>
          <p:cNvSpPr/>
          <p:nvPr/>
        </p:nvSpPr>
        <p:spPr>
          <a:xfrm>
            <a:off x="1385773" y="5632927"/>
            <a:ext cx="314213" cy="157107"/>
          </a:xfrm>
          <a:custGeom>
            <a:avLst/>
            <a:gdLst>
              <a:gd name="connsiteX0" fmla="*/ 0 w 217931"/>
              <a:gd name="connsiteY0" fmla="*/ 108966 h 108966"/>
              <a:gd name="connsiteX1" fmla="*/ 108966 w 217931"/>
              <a:gd name="connsiteY1" fmla="*/ 0 h 108966"/>
              <a:gd name="connsiteX2" fmla="*/ 217932 w 217931"/>
              <a:gd name="connsiteY2" fmla="*/ 108966 h 108966"/>
              <a:gd name="connsiteX3" fmla="*/ 0 w 217931"/>
              <a:gd name="connsiteY3" fmla="*/ 108966 h 108966"/>
            </a:gdLst>
            <a:ahLst/>
            <a:cxnLst>
              <a:cxn ang="0">
                <a:pos x="connsiteX0" y="connsiteY0"/>
              </a:cxn>
              <a:cxn ang="0">
                <a:pos x="connsiteX1" y="connsiteY1"/>
              </a:cxn>
              <a:cxn ang="0">
                <a:pos x="connsiteX2" y="connsiteY2"/>
              </a:cxn>
              <a:cxn ang="0">
                <a:pos x="connsiteX3" y="connsiteY3"/>
              </a:cxn>
            </a:cxnLst>
            <a:rect l="l" t="t" r="r" b="b"/>
            <a:pathLst>
              <a:path w="217931" h="108966">
                <a:moveTo>
                  <a:pt x="0" y="108966"/>
                </a:moveTo>
                <a:lnTo>
                  <a:pt x="108966" y="0"/>
                </a:lnTo>
                <a:lnTo>
                  <a:pt x="217932" y="108966"/>
                </a:lnTo>
                <a:lnTo>
                  <a:pt x="0" y="108966"/>
                </a:lnTo>
                <a:close/>
              </a:path>
            </a:pathLst>
          </a:custGeom>
          <a:solidFill>
            <a:srgbClr val="0D0A13"/>
          </a:solidFill>
          <a:ln w="9525"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43A12409-05A4-555A-B125-02E4459D944A}"/>
              </a:ext>
            </a:extLst>
          </p:cNvPr>
          <p:cNvSpPr/>
          <p:nvPr/>
        </p:nvSpPr>
        <p:spPr>
          <a:xfrm>
            <a:off x="4495783" y="3786367"/>
            <a:ext cx="314215" cy="157107"/>
          </a:xfrm>
          <a:custGeom>
            <a:avLst/>
            <a:gdLst>
              <a:gd name="connsiteX0" fmla="*/ 217932 w 217932"/>
              <a:gd name="connsiteY0" fmla="*/ 0 h 108966"/>
              <a:gd name="connsiteX1" fmla="*/ 108966 w 217932"/>
              <a:gd name="connsiteY1" fmla="*/ 108966 h 108966"/>
              <a:gd name="connsiteX2" fmla="*/ 0 w 217932"/>
              <a:gd name="connsiteY2" fmla="*/ 0 h 108966"/>
              <a:gd name="connsiteX3" fmla="*/ 217932 w 217932"/>
              <a:gd name="connsiteY3" fmla="*/ 0 h 108966"/>
            </a:gdLst>
            <a:ahLst/>
            <a:cxnLst>
              <a:cxn ang="0">
                <a:pos x="connsiteX0" y="connsiteY0"/>
              </a:cxn>
              <a:cxn ang="0">
                <a:pos x="connsiteX1" y="connsiteY1"/>
              </a:cxn>
              <a:cxn ang="0">
                <a:pos x="connsiteX2" y="connsiteY2"/>
              </a:cxn>
              <a:cxn ang="0">
                <a:pos x="connsiteX3" y="connsiteY3"/>
              </a:cxn>
            </a:cxnLst>
            <a:rect l="l" t="t" r="r" b="b"/>
            <a:pathLst>
              <a:path w="217932" h="108966">
                <a:moveTo>
                  <a:pt x="217932" y="0"/>
                </a:moveTo>
                <a:lnTo>
                  <a:pt x="108966" y="108966"/>
                </a:lnTo>
                <a:lnTo>
                  <a:pt x="0" y="0"/>
                </a:lnTo>
                <a:lnTo>
                  <a:pt x="217932" y="0"/>
                </a:lnTo>
                <a:close/>
              </a:path>
            </a:pathLst>
          </a:custGeom>
          <a:solidFill>
            <a:srgbClr val="0D0A13"/>
          </a:solidFill>
          <a:ln w="9525"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DE93C2EA-8D32-F65A-268C-E19558DD0D1F}"/>
              </a:ext>
            </a:extLst>
          </p:cNvPr>
          <p:cNvSpPr/>
          <p:nvPr/>
        </p:nvSpPr>
        <p:spPr>
          <a:xfrm>
            <a:off x="735232" y="2780963"/>
            <a:ext cx="5257739" cy="4917154"/>
          </a:xfrm>
          <a:custGeom>
            <a:avLst/>
            <a:gdLst>
              <a:gd name="connsiteX0" fmla="*/ 2059400 w 3646646"/>
              <a:gd name="connsiteY0" fmla="*/ 0 h 3410426"/>
              <a:gd name="connsiteX1" fmla="*/ 3646646 w 3646646"/>
              <a:gd name="connsiteY1" fmla="*/ 1587151 h 3410426"/>
              <a:gd name="connsiteX2" fmla="*/ 1823371 w 3646646"/>
              <a:gd name="connsiteY2" fmla="*/ 3410426 h 3410426"/>
              <a:gd name="connsiteX3" fmla="*/ 0 w 3646646"/>
              <a:gd name="connsiteY3" fmla="*/ 1587151 h 3410426"/>
            </a:gdLst>
            <a:ahLst/>
            <a:cxnLst>
              <a:cxn ang="0">
                <a:pos x="connsiteX0" y="connsiteY0"/>
              </a:cxn>
              <a:cxn ang="0">
                <a:pos x="connsiteX1" y="connsiteY1"/>
              </a:cxn>
              <a:cxn ang="0">
                <a:pos x="connsiteX2" y="connsiteY2"/>
              </a:cxn>
              <a:cxn ang="0">
                <a:pos x="connsiteX3" y="connsiteY3"/>
              </a:cxn>
            </a:cxnLst>
            <a:rect l="l" t="t" r="r" b="b"/>
            <a:pathLst>
              <a:path w="3646646" h="3410426">
                <a:moveTo>
                  <a:pt x="2059400" y="0"/>
                </a:moveTo>
                <a:lnTo>
                  <a:pt x="3646646" y="1587151"/>
                </a:lnTo>
                <a:lnTo>
                  <a:pt x="1823371" y="3410426"/>
                </a:lnTo>
                <a:lnTo>
                  <a:pt x="0" y="1587151"/>
                </a:lnTo>
              </a:path>
            </a:pathLst>
          </a:custGeom>
          <a:noFill/>
          <a:ln w="28575" cap="flat">
            <a:solidFill>
              <a:srgbClr val="C0FF2C"/>
            </a:solid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1AD08120-DE3D-4046-80FF-C1347AAC6D16}"/>
              </a:ext>
            </a:extLst>
          </p:cNvPr>
          <p:cNvSpPr/>
          <p:nvPr/>
        </p:nvSpPr>
        <p:spPr>
          <a:xfrm>
            <a:off x="1146815" y="3033928"/>
            <a:ext cx="3663181" cy="752438"/>
          </a:xfrm>
          <a:custGeom>
            <a:avLst/>
            <a:gdLst>
              <a:gd name="connsiteX0" fmla="*/ 0 w 2540698"/>
              <a:gd name="connsiteY0" fmla="*/ 0 h 521874"/>
              <a:gd name="connsiteX1" fmla="*/ 2018824 w 2540698"/>
              <a:gd name="connsiteY1" fmla="*/ 0 h 521874"/>
              <a:gd name="connsiteX2" fmla="*/ 2540699 w 2540698"/>
              <a:gd name="connsiteY2" fmla="*/ 521875 h 521874"/>
              <a:gd name="connsiteX3" fmla="*/ 521875 w 2540698"/>
              <a:gd name="connsiteY3" fmla="*/ 521875 h 521874"/>
              <a:gd name="connsiteX4" fmla="*/ 0 w 2540698"/>
              <a:gd name="connsiteY4" fmla="*/ 0 h 521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0698" h="521874">
                <a:moveTo>
                  <a:pt x="0" y="0"/>
                </a:moveTo>
                <a:lnTo>
                  <a:pt x="2018824" y="0"/>
                </a:lnTo>
                <a:lnTo>
                  <a:pt x="2540699" y="521875"/>
                </a:lnTo>
                <a:lnTo>
                  <a:pt x="521875" y="521875"/>
                </a:lnTo>
                <a:lnTo>
                  <a:pt x="0" y="0"/>
                </a:lnTo>
                <a:close/>
              </a:path>
            </a:pathLst>
          </a:custGeom>
          <a:solidFill>
            <a:srgbClr val="0C660A"/>
          </a:solidFill>
          <a:ln w="9525"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B29D0612-70C4-7560-73A1-4585877267F9}"/>
              </a:ext>
            </a:extLst>
          </p:cNvPr>
          <p:cNvSpPr/>
          <p:nvPr/>
        </p:nvSpPr>
        <p:spPr>
          <a:xfrm>
            <a:off x="1385773" y="5790034"/>
            <a:ext cx="4111158" cy="752438"/>
          </a:xfrm>
          <a:custGeom>
            <a:avLst/>
            <a:gdLst>
              <a:gd name="connsiteX0" fmla="*/ 2851404 w 2851404"/>
              <a:gd name="connsiteY0" fmla="*/ 521875 h 521874"/>
              <a:gd name="connsiteX1" fmla="*/ 521875 w 2851404"/>
              <a:gd name="connsiteY1" fmla="*/ 521875 h 521874"/>
              <a:gd name="connsiteX2" fmla="*/ 0 w 2851404"/>
              <a:gd name="connsiteY2" fmla="*/ 0 h 521874"/>
              <a:gd name="connsiteX3" fmla="*/ 2329529 w 2851404"/>
              <a:gd name="connsiteY3" fmla="*/ 0 h 521874"/>
              <a:gd name="connsiteX4" fmla="*/ 2851404 w 2851404"/>
              <a:gd name="connsiteY4" fmla="*/ 521875 h 521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1404" h="521874">
                <a:moveTo>
                  <a:pt x="2851404" y="521875"/>
                </a:moveTo>
                <a:lnTo>
                  <a:pt x="521875" y="521875"/>
                </a:lnTo>
                <a:lnTo>
                  <a:pt x="0" y="0"/>
                </a:lnTo>
                <a:lnTo>
                  <a:pt x="2329529" y="0"/>
                </a:lnTo>
                <a:lnTo>
                  <a:pt x="2851404" y="521875"/>
                </a:lnTo>
                <a:close/>
              </a:path>
            </a:pathLst>
          </a:custGeom>
          <a:solidFill>
            <a:srgbClr val="0C660A"/>
          </a:solidFill>
          <a:ln w="9525"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F88D96C1-DCA7-3270-B645-49F7184CD530}"/>
              </a:ext>
            </a:extLst>
          </p:cNvPr>
          <p:cNvSpPr/>
          <p:nvPr/>
        </p:nvSpPr>
        <p:spPr>
          <a:xfrm>
            <a:off x="650912" y="3032693"/>
            <a:ext cx="780042" cy="470771"/>
          </a:xfrm>
          <a:custGeom>
            <a:avLst/>
            <a:gdLst>
              <a:gd name="connsiteX0" fmla="*/ 98203 w 541019"/>
              <a:gd name="connsiteY0" fmla="*/ 0 h 326516"/>
              <a:gd name="connsiteX1" fmla="*/ 541020 w 541019"/>
              <a:gd name="connsiteY1" fmla="*/ 326517 h 326516"/>
              <a:gd name="connsiteX2" fmla="*/ 0 w 541019"/>
              <a:gd name="connsiteY2" fmla="*/ 271272 h 326516"/>
              <a:gd name="connsiteX3" fmla="*/ 98203 w 541019"/>
              <a:gd name="connsiteY3" fmla="*/ 0 h 326516"/>
            </a:gdLst>
            <a:ahLst/>
            <a:cxnLst>
              <a:cxn ang="0">
                <a:pos x="connsiteX0" y="connsiteY0"/>
              </a:cxn>
              <a:cxn ang="0">
                <a:pos x="connsiteX1" y="connsiteY1"/>
              </a:cxn>
              <a:cxn ang="0">
                <a:pos x="connsiteX2" y="connsiteY2"/>
              </a:cxn>
              <a:cxn ang="0">
                <a:pos x="connsiteX3" y="connsiteY3"/>
              </a:cxn>
            </a:cxnLst>
            <a:rect l="l" t="t" r="r" b="b"/>
            <a:pathLst>
              <a:path w="541019" h="326516">
                <a:moveTo>
                  <a:pt x="98203" y="0"/>
                </a:moveTo>
                <a:lnTo>
                  <a:pt x="541020" y="326517"/>
                </a:lnTo>
                <a:lnTo>
                  <a:pt x="0" y="271272"/>
                </a:lnTo>
                <a:lnTo>
                  <a:pt x="98203" y="0"/>
                </a:lnTo>
                <a:close/>
              </a:path>
            </a:pathLst>
          </a:custGeom>
          <a:solidFill>
            <a:schemeClr val="bg1"/>
          </a:solidFill>
          <a:ln w="9525"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329F2F6C-E704-F692-CDAF-136665DE0EE8}"/>
              </a:ext>
            </a:extLst>
          </p:cNvPr>
          <p:cNvSpPr/>
          <p:nvPr/>
        </p:nvSpPr>
        <p:spPr>
          <a:xfrm>
            <a:off x="977898" y="3629672"/>
            <a:ext cx="407874" cy="220691"/>
          </a:xfrm>
          <a:custGeom>
            <a:avLst/>
            <a:gdLst>
              <a:gd name="connsiteX0" fmla="*/ 282892 w 282892"/>
              <a:gd name="connsiteY0" fmla="*/ 0 h 153066"/>
              <a:gd name="connsiteX1" fmla="*/ 0 w 282892"/>
              <a:gd name="connsiteY1" fmla="*/ 54864 h 153066"/>
              <a:gd name="connsiteX2" fmla="*/ 116491 w 282892"/>
              <a:gd name="connsiteY2" fmla="*/ 153067 h 153066"/>
              <a:gd name="connsiteX3" fmla="*/ 282892 w 282892"/>
              <a:gd name="connsiteY3" fmla="*/ 0 h 153066"/>
            </a:gdLst>
            <a:ahLst/>
            <a:cxnLst>
              <a:cxn ang="0">
                <a:pos x="connsiteX0" y="connsiteY0"/>
              </a:cxn>
              <a:cxn ang="0">
                <a:pos x="connsiteX1" y="connsiteY1"/>
              </a:cxn>
              <a:cxn ang="0">
                <a:pos x="connsiteX2" y="connsiteY2"/>
              </a:cxn>
              <a:cxn ang="0">
                <a:pos x="connsiteX3" y="connsiteY3"/>
              </a:cxn>
            </a:cxnLst>
            <a:rect l="l" t="t" r="r" b="b"/>
            <a:pathLst>
              <a:path w="282892" h="153066">
                <a:moveTo>
                  <a:pt x="282892" y="0"/>
                </a:moveTo>
                <a:lnTo>
                  <a:pt x="0" y="54864"/>
                </a:lnTo>
                <a:lnTo>
                  <a:pt x="116491" y="153067"/>
                </a:lnTo>
                <a:lnTo>
                  <a:pt x="282892" y="0"/>
                </a:lnTo>
                <a:close/>
              </a:path>
            </a:pathLst>
          </a:custGeom>
          <a:solidFill>
            <a:schemeClr val="bg1"/>
          </a:solidFill>
          <a:ln w="9525"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71D4378D-53F1-840E-33FC-33CF1BDE990D}"/>
              </a:ext>
            </a:extLst>
          </p:cNvPr>
          <p:cNvSpPr/>
          <p:nvPr/>
        </p:nvSpPr>
        <p:spPr>
          <a:xfrm>
            <a:off x="4335792" y="6166185"/>
            <a:ext cx="560313" cy="560311"/>
          </a:xfrm>
          <a:custGeom>
            <a:avLst/>
            <a:gdLst>
              <a:gd name="connsiteX0" fmla="*/ 0 w 388620"/>
              <a:gd name="connsiteY0" fmla="*/ 388620 h 388619"/>
              <a:gd name="connsiteX1" fmla="*/ 388620 w 388620"/>
              <a:gd name="connsiteY1" fmla="*/ 0 h 388619"/>
            </a:gdLst>
            <a:ahLst/>
            <a:cxnLst>
              <a:cxn ang="0">
                <a:pos x="connsiteX0" y="connsiteY0"/>
              </a:cxn>
              <a:cxn ang="0">
                <a:pos x="connsiteX1" y="connsiteY1"/>
              </a:cxn>
            </a:cxnLst>
            <a:rect l="l" t="t" r="r" b="b"/>
            <a:pathLst>
              <a:path w="388620" h="388619">
                <a:moveTo>
                  <a:pt x="0" y="388620"/>
                </a:moveTo>
                <a:lnTo>
                  <a:pt x="388620" y="0"/>
                </a:lnTo>
              </a:path>
            </a:pathLst>
          </a:custGeom>
          <a:ln w="28575" cap="flat">
            <a:solidFill>
              <a:srgbClr val="C0FF2C"/>
            </a:solid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A62C27D3-580F-3EE5-FF8C-B02BA8EB975A}"/>
              </a:ext>
            </a:extLst>
          </p:cNvPr>
          <p:cNvSpPr/>
          <p:nvPr/>
        </p:nvSpPr>
        <p:spPr>
          <a:xfrm>
            <a:off x="4464059" y="4601979"/>
            <a:ext cx="1815111" cy="1815110"/>
          </a:xfrm>
          <a:custGeom>
            <a:avLst/>
            <a:gdLst>
              <a:gd name="connsiteX0" fmla="*/ 629507 w 1258919"/>
              <a:gd name="connsiteY0" fmla="*/ 0 h 1258919"/>
              <a:gd name="connsiteX1" fmla="*/ 715042 w 1258919"/>
              <a:gd name="connsiteY1" fmla="*/ 89345 h 1258919"/>
              <a:gd name="connsiteX2" fmla="*/ 824008 w 1258919"/>
              <a:gd name="connsiteY2" fmla="*/ 30766 h 1258919"/>
              <a:gd name="connsiteX3" fmla="*/ 877729 w 1258919"/>
              <a:gd name="connsiteY3" fmla="*/ 142208 h 1258919"/>
              <a:gd name="connsiteX4" fmla="*/ 999458 w 1258919"/>
              <a:gd name="connsiteY4" fmla="*/ 120206 h 1258919"/>
              <a:gd name="connsiteX5" fmla="*/ 1016127 w 1258919"/>
              <a:gd name="connsiteY5" fmla="*/ 242792 h 1258919"/>
              <a:gd name="connsiteX6" fmla="*/ 1138714 w 1258919"/>
              <a:gd name="connsiteY6" fmla="*/ 259461 h 1258919"/>
              <a:gd name="connsiteX7" fmla="*/ 1116711 w 1258919"/>
              <a:gd name="connsiteY7" fmla="*/ 381191 h 1258919"/>
              <a:gd name="connsiteX8" fmla="*/ 1228153 w 1258919"/>
              <a:gd name="connsiteY8" fmla="*/ 434912 h 1258919"/>
              <a:gd name="connsiteX9" fmla="*/ 1169575 w 1258919"/>
              <a:gd name="connsiteY9" fmla="*/ 543877 h 1258919"/>
              <a:gd name="connsiteX10" fmla="*/ 1258919 w 1258919"/>
              <a:gd name="connsiteY10" fmla="*/ 629412 h 1258919"/>
              <a:gd name="connsiteX11" fmla="*/ 1169575 w 1258919"/>
              <a:gd name="connsiteY11" fmla="*/ 714947 h 1258919"/>
              <a:gd name="connsiteX12" fmla="*/ 1228153 w 1258919"/>
              <a:gd name="connsiteY12" fmla="*/ 823913 h 1258919"/>
              <a:gd name="connsiteX13" fmla="*/ 1116711 w 1258919"/>
              <a:gd name="connsiteY13" fmla="*/ 877634 h 1258919"/>
              <a:gd name="connsiteX14" fmla="*/ 1138714 w 1258919"/>
              <a:gd name="connsiteY14" fmla="*/ 999458 h 1258919"/>
              <a:gd name="connsiteX15" fmla="*/ 1016127 w 1258919"/>
              <a:gd name="connsiteY15" fmla="*/ 1016127 h 1258919"/>
              <a:gd name="connsiteX16" fmla="*/ 999458 w 1258919"/>
              <a:gd name="connsiteY16" fmla="*/ 1138714 h 1258919"/>
              <a:gd name="connsiteX17" fmla="*/ 877729 w 1258919"/>
              <a:gd name="connsiteY17" fmla="*/ 1116616 h 1258919"/>
              <a:gd name="connsiteX18" fmla="*/ 824008 w 1258919"/>
              <a:gd name="connsiteY18" fmla="*/ 1228058 h 1258919"/>
              <a:gd name="connsiteX19" fmla="*/ 715042 w 1258919"/>
              <a:gd name="connsiteY19" fmla="*/ 1169480 h 1258919"/>
              <a:gd name="connsiteX20" fmla="*/ 629507 w 1258919"/>
              <a:gd name="connsiteY20" fmla="*/ 1258919 h 1258919"/>
              <a:gd name="connsiteX21" fmla="*/ 543973 w 1258919"/>
              <a:gd name="connsiteY21" fmla="*/ 1169480 h 1258919"/>
              <a:gd name="connsiteX22" fmla="*/ 435007 w 1258919"/>
              <a:gd name="connsiteY22" fmla="*/ 1228058 h 1258919"/>
              <a:gd name="connsiteX23" fmla="*/ 381286 w 1258919"/>
              <a:gd name="connsiteY23" fmla="*/ 1116616 h 1258919"/>
              <a:gd name="connsiteX24" fmla="*/ 259556 w 1258919"/>
              <a:gd name="connsiteY24" fmla="*/ 1138714 h 1258919"/>
              <a:gd name="connsiteX25" fmla="*/ 242888 w 1258919"/>
              <a:gd name="connsiteY25" fmla="*/ 1016127 h 1258919"/>
              <a:gd name="connsiteX26" fmla="*/ 120301 w 1258919"/>
              <a:gd name="connsiteY26" fmla="*/ 999458 h 1258919"/>
              <a:gd name="connsiteX27" fmla="*/ 142304 w 1258919"/>
              <a:gd name="connsiteY27" fmla="*/ 877634 h 1258919"/>
              <a:gd name="connsiteX28" fmla="*/ 30861 w 1258919"/>
              <a:gd name="connsiteY28" fmla="*/ 823913 h 1258919"/>
              <a:gd name="connsiteX29" fmla="*/ 89440 w 1258919"/>
              <a:gd name="connsiteY29" fmla="*/ 714947 h 1258919"/>
              <a:gd name="connsiteX30" fmla="*/ 0 w 1258919"/>
              <a:gd name="connsiteY30" fmla="*/ 629412 h 1258919"/>
              <a:gd name="connsiteX31" fmla="*/ 89440 w 1258919"/>
              <a:gd name="connsiteY31" fmla="*/ 543877 h 1258919"/>
              <a:gd name="connsiteX32" fmla="*/ 30861 w 1258919"/>
              <a:gd name="connsiteY32" fmla="*/ 434912 h 1258919"/>
              <a:gd name="connsiteX33" fmla="*/ 142304 w 1258919"/>
              <a:gd name="connsiteY33" fmla="*/ 381191 h 1258919"/>
              <a:gd name="connsiteX34" fmla="*/ 120301 w 1258919"/>
              <a:gd name="connsiteY34" fmla="*/ 259461 h 1258919"/>
              <a:gd name="connsiteX35" fmla="*/ 242888 w 1258919"/>
              <a:gd name="connsiteY35" fmla="*/ 242792 h 1258919"/>
              <a:gd name="connsiteX36" fmla="*/ 259556 w 1258919"/>
              <a:gd name="connsiteY36" fmla="*/ 120206 h 1258919"/>
              <a:gd name="connsiteX37" fmla="*/ 381286 w 1258919"/>
              <a:gd name="connsiteY37" fmla="*/ 142208 h 1258919"/>
              <a:gd name="connsiteX38" fmla="*/ 435007 w 1258919"/>
              <a:gd name="connsiteY38" fmla="*/ 30766 h 1258919"/>
              <a:gd name="connsiteX39" fmla="*/ 543973 w 1258919"/>
              <a:gd name="connsiteY39" fmla="*/ 89345 h 1258919"/>
              <a:gd name="connsiteX40" fmla="*/ 629507 w 1258919"/>
              <a:gd name="connsiteY40" fmla="*/ 0 h 1258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58919" h="1258919">
                <a:moveTo>
                  <a:pt x="629507" y="0"/>
                </a:moveTo>
                <a:lnTo>
                  <a:pt x="715042" y="89345"/>
                </a:lnTo>
                <a:lnTo>
                  <a:pt x="824008" y="30766"/>
                </a:lnTo>
                <a:lnTo>
                  <a:pt x="877729" y="142208"/>
                </a:lnTo>
                <a:lnTo>
                  <a:pt x="999458" y="120206"/>
                </a:lnTo>
                <a:lnTo>
                  <a:pt x="1016127" y="242792"/>
                </a:lnTo>
                <a:lnTo>
                  <a:pt x="1138714" y="259461"/>
                </a:lnTo>
                <a:lnTo>
                  <a:pt x="1116711" y="381191"/>
                </a:lnTo>
                <a:lnTo>
                  <a:pt x="1228153" y="434912"/>
                </a:lnTo>
                <a:lnTo>
                  <a:pt x="1169575" y="543877"/>
                </a:lnTo>
                <a:lnTo>
                  <a:pt x="1258919" y="629412"/>
                </a:lnTo>
                <a:lnTo>
                  <a:pt x="1169575" y="714947"/>
                </a:lnTo>
                <a:lnTo>
                  <a:pt x="1228153" y="823913"/>
                </a:lnTo>
                <a:lnTo>
                  <a:pt x="1116711" y="877634"/>
                </a:lnTo>
                <a:lnTo>
                  <a:pt x="1138714" y="999458"/>
                </a:lnTo>
                <a:lnTo>
                  <a:pt x="1016127" y="1016127"/>
                </a:lnTo>
                <a:lnTo>
                  <a:pt x="999458" y="1138714"/>
                </a:lnTo>
                <a:lnTo>
                  <a:pt x="877729" y="1116616"/>
                </a:lnTo>
                <a:lnTo>
                  <a:pt x="824008" y="1228058"/>
                </a:lnTo>
                <a:lnTo>
                  <a:pt x="715042" y="1169480"/>
                </a:lnTo>
                <a:lnTo>
                  <a:pt x="629507" y="1258919"/>
                </a:lnTo>
                <a:lnTo>
                  <a:pt x="543973" y="1169480"/>
                </a:lnTo>
                <a:lnTo>
                  <a:pt x="435007" y="1228058"/>
                </a:lnTo>
                <a:lnTo>
                  <a:pt x="381286" y="1116616"/>
                </a:lnTo>
                <a:lnTo>
                  <a:pt x="259556" y="1138714"/>
                </a:lnTo>
                <a:lnTo>
                  <a:pt x="242888" y="1016127"/>
                </a:lnTo>
                <a:lnTo>
                  <a:pt x="120301" y="999458"/>
                </a:lnTo>
                <a:lnTo>
                  <a:pt x="142304" y="877634"/>
                </a:lnTo>
                <a:lnTo>
                  <a:pt x="30861" y="823913"/>
                </a:lnTo>
                <a:lnTo>
                  <a:pt x="89440" y="714947"/>
                </a:lnTo>
                <a:lnTo>
                  <a:pt x="0" y="629412"/>
                </a:lnTo>
                <a:lnTo>
                  <a:pt x="89440" y="543877"/>
                </a:lnTo>
                <a:lnTo>
                  <a:pt x="30861" y="434912"/>
                </a:lnTo>
                <a:lnTo>
                  <a:pt x="142304" y="381191"/>
                </a:lnTo>
                <a:lnTo>
                  <a:pt x="120301" y="259461"/>
                </a:lnTo>
                <a:lnTo>
                  <a:pt x="242888" y="242792"/>
                </a:lnTo>
                <a:lnTo>
                  <a:pt x="259556" y="120206"/>
                </a:lnTo>
                <a:lnTo>
                  <a:pt x="381286" y="142208"/>
                </a:lnTo>
                <a:lnTo>
                  <a:pt x="435007" y="30766"/>
                </a:lnTo>
                <a:lnTo>
                  <a:pt x="543973" y="89345"/>
                </a:lnTo>
                <a:lnTo>
                  <a:pt x="629507" y="0"/>
                </a:lnTo>
                <a:close/>
              </a:path>
            </a:pathLst>
          </a:custGeom>
          <a:solidFill>
            <a:schemeClr val="tx1"/>
          </a:solidFill>
          <a:ln w="9525" cap="flat">
            <a:noFill/>
            <a:prstDash val="solid"/>
            <a:miter/>
          </a:ln>
          <a:effectLst>
            <a:outerShdw blurRad="50800" dist="38100" dir="2700000" algn="tl" rotWithShape="0">
              <a:prstClr val="black">
                <a:alpha val="40000"/>
              </a:prstClr>
            </a:outerShdw>
          </a:effectLst>
        </p:spPr>
        <p:txBody>
          <a:bodyPr rtlCol="0" anchor="ctr"/>
          <a:lstStyle/>
          <a:p>
            <a:endParaRPr lang="en-US"/>
          </a:p>
        </p:txBody>
      </p:sp>
      <p:sp>
        <p:nvSpPr>
          <p:cNvPr id="87" name="Freeform: Shape 86">
            <a:extLst>
              <a:ext uri="{FF2B5EF4-FFF2-40B4-BE49-F238E27FC236}">
                <a16:creationId xmlns:a16="http://schemas.microsoft.com/office/drawing/2014/main" id="{E14CCA21-801F-7FB4-C623-D752896D72D6}"/>
              </a:ext>
            </a:extLst>
          </p:cNvPr>
          <p:cNvSpPr/>
          <p:nvPr/>
        </p:nvSpPr>
        <p:spPr>
          <a:xfrm>
            <a:off x="2932676" y="6966827"/>
            <a:ext cx="584894" cy="584894"/>
          </a:xfrm>
          <a:custGeom>
            <a:avLst/>
            <a:gdLst>
              <a:gd name="connsiteX0" fmla="*/ 0 w 405669"/>
              <a:gd name="connsiteY0" fmla="*/ 405670 h 405669"/>
              <a:gd name="connsiteX1" fmla="*/ 405670 w 405669"/>
              <a:gd name="connsiteY1" fmla="*/ 0 h 405669"/>
            </a:gdLst>
            <a:ahLst/>
            <a:cxnLst>
              <a:cxn ang="0">
                <a:pos x="connsiteX0" y="connsiteY0"/>
              </a:cxn>
              <a:cxn ang="0">
                <a:pos x="connsiteX1" y="connsiteY1"/>
              </a:cxn>
            </a:cxnLst>
            <a:rect l="l" t="t" r="r" b="b"/>
            <a:pathLst>
              <a:path w="405669" h="405669">
                <a:moveTo>
                  <a:pt x="0" y="405670"/>
                </a:moveTo>
                <a:lnTo>
                  <a:pt x="405670" y="0"/>
                </a:lnTo>
              </a:path>
            </a:pathLst>
          </a:custGeom>
          <a:ln w="28575" cap="flat">
            <a:solidFill>
              <a:srgbClr val="FAFAFC"/>
            </a:solid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835FE11B-84B7-3477-BFFF-4823F8615CE4}"/>
              </a:ext>
            </a:extLst>
          </p:cNvPr>
          <p:cNvSpPr/>
          <p:nvPr/>
        </p:nvSpPr>
        <p:spPr>
          <a:xfrm>
            <a:off x="1146816" y="4794931"/>
            <a:ext cx="177157" cy="177157"/>
          </a:xfrm>
          <a:custGeom>
            <a:avLst/>
            <a:gdLst>
              <a:gd name="connsiteX0" fmla="*/ 122873 w 122872"/>
              <a:gd name="connsiteY0" fmla="*/ 61436 h 122872"/>
              <a:gd name="connsiteX1" fmla="*/ 61436 w 122872"/>
              <a:gd name="connsiteY1" fmla="*/ 122873 h 122872"/>
              <a:gd name="connsiteX2" fmla="*/ 0 w 122872"/>
              <a:gd name="connsiteY2" fmla="*/ 61436 h 122872"/>
              <a:gd name="connsiteX3" fmla="*/ 61436 w 122872"/>
              <a:gd name="connsiteY3" fmla="*/ 0 h 122872"/>
              <a:gd name="connsiteX4" fmla="*/ 122873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3" y="61436"/>
                </a:moveTo>
                <a:cubicBezTo>
                  <a:pt x="122873" y="95367"/>
                  <a:pt x="95367" y="122873"/>
                  <a:pt x="61436" y="122873"/>
                </a:cubicBezTo>
                <a:cubicBezTo>
                  <a:pt x="27506" y="122873"/>
                  <a:pt x="0" y="95367"/>
                  <a:pt x="0" y="61436"/>
                </a:cubicBezTo>
                <a:cubicBezTo>
                  <a:pt x="0" y="27506"/>
                  <a:pt x="27506" y="0"/>
                  <a:pt x="61436" y="0"/>
                </a:cubicBezTo>
                <a:cubicBezTo>
                  <a:pt x="95367" y="0"/>
                  <a:pt x="122873" y="27506"/>
                  <a:pt x="122873" y="61436"/>
                </a:cubicBezTo>
                <a:close/>
              </a:path>
            </a:pathLst>
          </a:custGeom>
          <a:noFill/>
          <a:ln w="28575" cap="flat">
            <a:solidFill>
              <a:srgbClr val="FAFAFC"/>
            </a:solid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4EC24BE5-D9DA-CF5A-962D-A4041EAB4DD5}"/>
              </a:ext>
            </a:extLst>
          </p:cNvPr>
          <p:cNvSpPr/>
          <p:nvPr/>
        </p:nvSpPr>
        <p:spPr>
          <a:xfrm>
            <a:off x="5610915" y="4147137"/>
            <a:ext cx="177157" cy="177157"/>
          </a:xfrm>
          <a:custGeom>
            <a:avLst/>
            <a:gdLst>
              <a:gd name="connsiteX0" fmla="*/ 122873 w 122872"/>
              <a:gd name="connsiteY0" fmla="*/ 61436 h 122872"/>
              <a:gd name="connsiteX1" fmla="*/ 61436 w 122872"/>
              <a:gd name="connsiteY1" fmla="*/ 122872 h 122872"/>
              <a:gd name="connsiteX2" fmla="*/ 0 w 122872"/>
              <a:gd name="connsiteY2" fmla="*/ 61436 h 122872"/>
              <a:gd name="connsiteX3" fmla="*/ 61436 w 122872"/>
              <a:gd name="connsiteY3" fmla="*/ 0 h 122872"/>
              <a:gd name="connsiteX4" fmla="*/ 122873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3" y="61436"/>
                </a:moveTo>
                <a:cubicBezTo>
                  <a:pt x="122873" y="95367"/>
                  <a:pt x="95367" y="122872"/>
                  <a:pt x="61436" y="122872"/>
                </a:cubicBezTo>
                <a:cubicBezTo>
                  <a:pt x="27506" y="122872"/>
                  <a:pt x="0" y="95367"/>
                  <a:pt x="0" y="61436"/>
                </a:cubicBezTo>
                <a:cubicBezTo>
                  <a:pt x="0" y="27506"/>
                  <a:pt x="27506" y="0"/>
                  <a:pt x="61436" y="0"/>
                </a:cubicBezTo>
                <a:cubicBezTo>
                  <a:pt x="95367" y="0"/>
                  <a:pt x="122873" y="27506"/>
                  <a:pt x="122873" y="61436"/>
                </a:cubicBezTo>
                <a:close/>
              </a:path>
            </a:pathLst>
          </a:custGeom>
          <a:noFill/>
          <a:ln w="28575" cap="flat">
            <a:solidFill>
              <a:srgbClr val="FAFAFC"/>
            </a:solid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2880BFA5-C64C-D484-EEE2-890C8E32BEFE}"/>
              </a:ext>
            </a:extLst>
          </p:cNvPr>
          <p:cNvSpPr/>
          <p:nvPr/>
        </p:nvSpPr>
        <p:spPr>
          <a:xfrm>
            <a:off x="927909" y="6207110"/>
            <a:ext cx="177157" cy="177157"/>
          </a:xfrm>
          <a:custGeom>
            <a:avLst/>
            <a:gdLst>
              <a:gd name="connsiteX0" fmla="*/ 122872 w 122872"/>
              <a:gd name="connsiteY0" fmla="*/ 61436 h 122872"/>
              <a:gd name="connsiteX1" fmla="*/ 61436 w 122872"/>
              <a:gd name="connsiteY1" fmla="*/ 122873 h 122872"/>
              <a:gd name="connsiteX2" fmla="*/ 0 w 122872"/>
              <a:gd name="connsiteY2" fmla="*/ 61436 h 122872"/>
              <a:gd name="connsiteX3" fmla="*/ 61436 w 122872"/>
              <a:gd name="connsiteY3" fmla="*/ 0 h 122872"/>
              <a:gd name="connsiteX4" fmla="*/ 122872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2" y="61436"/>
                </a:moveTo>
                <a:cubicBezTo>
                  <a:pt x="122872" y="95366"/>
                  <a:pt x="95367" y="122873"/>
                  <a:pt x="61436" y="122873"/>
                </a:cubicBezTo>
                <a:cubicBezTo>
                  <a:pt x="27506" y="122873"/>
                  <a:pt x="0" y="95367"/>
                  <a:pt x="0" y="61436"/>
                </a:cubicBezTo>
                <a:cubicBezTo>
                  <a:pt x="0" y="27506"/>
                  <a:pt x="27506" y="0"/>
                  <a:pt x="61436" y="0"/>
                </a:cubicBezTo>
                <a:cubicBezTo>
                  <a:pt x="95367" y="0"/>
                  <a:pt x="122872" y="27506"/>
                  <a:pt x="122872" y="61436"/>
                </a:cubicBezTo>
                <a:close/>
              </a:path>
            </a:pathLst>
          </a:custGeom>
          <a:noFill/>
          <a:ln w="28575" cap="flat">
            <a:solidFill>
              <a:srgbClr val="FEB200"/>
            </a:solid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9271B37A-F3E1-6083-4E8E-78739035C12D}"/>
              </a:ext>
            </a:extLst>
          </p:cNvPr>
          <p:cNvSpPr/>
          <p:nvPr/>
        </p:nvSpPr>
        <p:spPr>
          <a:xfrm>
            <a:off x="4343714" y="6915150"/>
            <a:ext cx="13733" cy="177020"/>
          </a:xfrm>
          <a:custGeom>
            <a:avLst/>
            <a:gdLst>
              <a:gd name="connsiteX0" fmla="*/ 0 w 9525"/>
              <a:gd name="connsiteY0" fmla="*/ 0 h 122777"/>
              <a:gd name="connsiteX1" fmla="*/ 0 w 9525"/>
              <a:gd name="connsiteY1" fmla="*/ 122777 h 122777"/>
            </a:gdLst>
            <a:ahLst/>
            <a:cxnLst>
              <a:cxn ang="0">
                <a:pos x="connsiteX0" y="connsiteY0"/>
              </a:cxn>
              <a:cxn ang="0">
                <a:pos x="connsiteX1" y="connsiteY1"/>
              </a:cxn>
            </a:cxnLst>
            <a:rect l="l" t="t" r="r" b="b"/>
            <a:pathLst>
              <a:path w="9525" h="122777">
                <a:moveTo>
                  <a:pt x="0" y="0"/>
                </a:moveTo>
                <a:lnTo>
                  <a:pt x="0" y="122777"/>
                </a:lnTo>
              </a:path>
            </a:pathLst>
          </a:custGeom>
          <a:ln w="28575" cap="flat">
            <a:solidFill>
              <a:srgbClr val="FAFAFC"/>
            </a:solid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21B1A8A0-C7F0-98AE-1207-B117FF72CC0D}"/>
              </a:ext>
            </a:extLst>
          </p:cNvPr>
          <p:cNvSpPr/>
          <p:nvPr/>
        </p:nvSpPr>
        <p:spPr>
          <a:xfrm>
            <a:off x="4255136" y="7003729"/>
            <a:ext cx="177157" cy="13733"/>
          </a:xfrm>
          <a:custGeom>
            <a:avLst/>
            <a:gdLst>
              <a:gd name="connsiteX0" fmla="*/ 122872 w 122872"/>
              <a:gd name="connsiteY0" fmla="*/ 0 h 9525"/>
              <a:gd name="connsiteX1" fmla="*/ 0 w 122872"/>
              <a:gd name="connsiteY1" fmla="*/ 0 h 9525"/>
            </a:gdLst>
            <a:ahLst/>
            <a:cxnLst>
              <a:cxn ang="0">
                <a:pos x="connsiteX0" y="connsiteY0"/>
              </a:cxn>
              <a:cxn ang="0">
                <a:pos x="connsiteX1" y="connsiteY1"/>
              </a:cxn>
            </a:cxnLst>
            <a:rect l="l" t="t" r="r" b="b"/>
            <a:pathLst>
              <a:path w="122872" h="9525">
                <a:moveTo>
                  <a:pt x="122872" y="0"/>
                </a:moveTo>
                <a:lnTo>
                  <a:pt x="0" y="0"/>
                </a:lnTo>
              </a:path>
            </a:pathLst>
          </a:custGeom>
          <a:ln w="28575" cap="flat">
            <a:solidFill>
              <a:srgbClr val="FAFAFC"/>
            </a:solidFill>
            <a:prstDash val="solid"/>
            <a:miter/>
          </a:ln>
        </p:spPr>
        <p:txBody>
          <a:bodyPr rtlCol="0" anchor="ctr"/>
          <a:lstStyle/>
          <a:p>
            <a:endParaRPr lang="en-US"/>
          </a:p>
        </p:txBody>
      </p:sp>
      <p:sp>
        <p:nvSpPr>
          <p:cNvPr id="93" name="Freeform: Shape 92">
            <a:extLst>
              <a:ext uri="{FF2B5EF4-FFF2-40B4-BE49-F238E27FC236}">
                <a16:creationId xmlns:a16="http://schemas.microsoft.com/office/drawing/2014/main" id="{6B95B2D7-5C0C-59A8-AB23-4F112344CFB7}"/>
              </a:ext>
            </a:extLst>
          </p:cNvPr>
          <p:cNvSpPr/>
          <p:nvPr/>
        </p:nvSpPr>
        <p:spPr>
          <a:xfrm>
            <a:off x="3606150" y="2558075"/>
            <a:ext cx="13733" cy="177157"/>
          </a:xfrm>
          <a:custGeom>
            <a:avLst/>
            <a:gdLst>
              <a:gd name="connsiteX0" fmla="*/ 0 w 9525"/>
              <a:gd name="connsiteY0" fmla="*/ 0 h 122872"/>
              <a:gd name="connsiteX1" fmla="*/ 0 w 9525"/>
              <a:gd name="connsiteY1" fmla="*/ 122873 h 122872"/>
            </a:gdLst>
            <a:ahLst/>
            <a:cxnLst>
              <a:cxn ang="0">
                <a:pos x="connsiteX0" y="connsiteY0"/>
              </a:cxn>
              <a:cxn ang="0">
                <a:pos x="connsiteX1" y="connsiteY1"/>
              </a:cxn>
            </a:cxnLst>
            <a:rect l="l" t="t" r="r" b="b"/>
            <a:pathLst>
              <a:path w="9525" h="122872">
                <a:moveTo>
                  <a:pt x="0" y="0"/>
                </a:moveTo>
                <a:lnTo>
                  <a:pt x="0" y="122873"/>
                </a:lnTo>
              </a:path>
            </a:pathLst>
          </a:custGeom>
          <a:ln w="28575" cap="flat">
            <a:solidFill>
              <a:srgbClr val="FEB200"/>
            </a:solid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81E9B6F2-4B42-C064-7230-8476D8990513}"/>
              </a:ext>
            </a:extLst>
          </p:cNvPr>
          <p:cNvSpPr/>
          <p:nvPr/>
        </p:nvSpPr>
        <p:spPr>
          <a:xfrm>
            <a:off x="3517570" y="2646654"/>
            <a:ext cx="177157" cy="13733"/>
          </a:xfrm>
          <a:custGeom>
            <a:avLst/>
            <a:gdLst>
              <a:gd name="connsiteX0" fmla="*/ 122872 w 122872"/>
              <a:gd name="connsiteY0" fmla="*/ 0 h 9525"/>
              <a:gd name="connsiteX1" fmla="*/ 0 w 122872"/>
              <a:gd name="connsiteY1" fmla="*/ 0 h 9525"/>
            </a:gdLst>
            <a:ahLst/>
            <a:cxnLst>
              <a:cxn ang="0">
                <a:pos x="connsiteX0" y="connsiteY0"/>
              </a:cxn>
              <a:cxn ang="0">
                <a:pos x="connsiteX1" y="connsiteY1"/>
              </a:cxn>
            </a:cxnLst>
            <a:rect l="l" t="t" r="r" b="b"/>
            <a:pathLst>
              <a:path w="122872" h="9525">
                <a:moveTo>
                  <a:pt x="122872" y="0"/>
                </a:moveTo>
                <a:lnTo>
                  <a:pt x="0" y="0"/>
                </a:lnTo>
              </a:path>
            </a:pathLst>
          </a:custGeom>
          <a:ln w="28575" cap="flat">
            <a:solidFill>
              <a:srgbClr val="FEB200"/>
            </a:solidFill>
            <a:prstDash val="solid"/>
            <a:miter/>
          </a:ln>
        </p:spPr>
        <p:txBody>
          <a:bodyPr rtlCol="0" anchor="ctr"/>
          <a:lstStyle/>
          <a:p>
            <a:endParaRPr lang="en-US"/>
          </a:p>
        </p:txBody>
      </p:sp>
      <p:sp>
        <p:nvSpPr>
          <p:cNvPr id="95" name="TextBox 94">
            <a:extLst>
              <a:ext uri="{FF2B5EF4-FFF2-40B4-BE49-F238E27FC236}">
                <a16:creationId xmlns:a16="http://schemas.microsoft.com/office/drawing/2014/main" id="{2EBAEEE4-F1E1-9C80-0B46-925141995A16}"/>
              </a:ext>
            </a:extLst>
          </p:cNvPr>
          <p:cNvSpPr txBox="1"/>
          <p:nvPr/>
        </p:nvSpPr>
        <p:spPr>
          <a:xfrm>
            <a:off x="1003688" y="4226931"/>
            <a:ext cx="4156630" cy="1107996"/>
          </a:xfrm>
          <a:prstGeom prst="rect">
            <a:avLst/>
          </a:prstGeom>
          <a:noFill/>
        </p:spPr>
        <p:txBody>
          <a:bodyPr wrap="square" rtlCol="0">
            <a:spAutoFit/>
          </a:bodyPr>
          <a:lstStyle/>
          <a:p>
            <a:pPr algn="ctr"/>
            <a:r>
              <a:rPr lang="en-US" sz="66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5000/- </a:t>
            </a:r>
          </a:p>
        </p:txBody>
      </p:sp>
      <p:sp>
        <p:nvSpPr>
          <p:cNvPr id="97" name="TextBox 96">
            <a:extLst>
              <a:ext uri="{FF2B5EF4-FFF2-40B4-BE49-F238E27FC236}">
                <a16:creationId xmlns:a16="http://schemas.microsoft.com/office/drawing/2014/main" id="{4280D7CA-5A37-6A9B-C5DA-B351606406FD}"/>
              </a:ext>
            </a:extLst>
          </p:cNvPr>
          <p:cNvSpPr txBox="1"/>
          <p:nvPr/>
        </p:nvSpPr>
        <p:spPr>
          <a:xfrm>
            <a:off x="4784666" y="4979925"/>
            <a:ext cx="1202891" cy="646331"/>
          </a:xfrm>
          <a:prstGeom prst="rect">
            <a:avLst/>
          </a:prstGeom>
          <a:noFill/>
        </p:spPr>
        <p:txBody>
          <a:bodyPr wrap="square" rtlCol="0">
            <a:spAutoFit/>
          </a:bodyPr>
          <a:lstStyle/>
          <a:p>
            <a:pPr algn="ctr"/>
            <a:endParaRPr lang="en-US" sz="3600" b="1" dirty="0">
              <a:solidFill>
                <a:srgbClr val="C0FF2C"/>
              </a:solidFill>
              <a:latin typeface="Arial" panose="020B0604020202020204" pitchFamily="34" charset="0"/>
              <a:cs typeface="Arial" panose="020B0604020202020204" pitchFamily="34" charset="0"/>
            </a:endParaRPr>
          </a:p>
        </p:txBody>
      </p:sp>
      <p:sp>
        <p:nvSpPr>
          <p:cNvPr id="99" name="TextBox 98">
            <a:extLst>
              <a:ext uri="{FF2B5EF4-FFF2-40B4-BE49-F238E27FC236}">
                <a16:creationId xmlns:a16="http://schemas.microsoft.com/office/drawing/2014/main" id="{CA8ED852-89B2-2787-6933-461BD3916069}"/>
              </a:ext>
            </a:extLst>
          </p:cNvPr>
          <p:cNvSpPr txBox="1"/>
          <p:nvPr/>
        </p:nvSpPr>
        <p:spPr>
          <a:xfrm>
            <a:off x="1775477" y="5907861"/>
            <a:ext cx="3062899" cy="523220"/>
          </a:xfrm>
          <a:prstGeom prst="rect">
            <a:avLst/>
          </a:prstGeom>
          <a:noFill/>
        </p:spPr>
        <p:txBody>
          <a:bodyPr wrap="square" rtlCol="0">
            <a:spAutoFit/>
          </a:bodyPr>
          <a:lstStyle/>
          <a:p>
            <a:pPr algn="ctr"/>
            <a:r>
              <a:rPr lang="en-US" sz="2800" b="1" dirty="0">
                <a:solidFill>
                  <a:srgbClr val="C0FF2C"/>
                </a:solidFill>
                <a:latin typeface="Arial" panose="020B0604020202020204" pitchFamily="34" charset="0"/>
                <a:cs typeface="Arial" panose="020B0604020202020204" pitchFamily="34" charset="0"/>
              </a:rPr>
              <a:t>ID ACTIVATED</a:t>
            </a:r>
          </a:p>
        </p:txBody>
      </p:sp>
      <p:sp>
        <p:nvSpPr>
          <p:cNvPr id="100" name="TextBox 99">
            <a:extLst>
              <a:ext uri="{FF2B5EF4-FFF2-40B4-BE49-F238E27FC236}">
                <a16:creationId xmlns:a16="http://schemas.microsoft.com/office/drawing/2014/main" id="{C11D8C70-4E42-18C2-579B-459E8B888B3D}"/>
              </a:ext>
            </a:extLst>
          </p:cNvPr>
          <p:cNvSpPr txBox="1"/>
          <p:nvPr/>
        </p:nvSpPr>
        <p:spPr>
          <a:xfrm>
            <a:off x="1785459" y="3111383"/>
            <a:ext cx="2599112" cy="584775"/>
          </a:xfrm>
          <a:prstGeom prst="rect">
            <a:avLst/>
          </a:prstGeom>
          <a:noFill/>
        </p:spPr>
        <p:txBody>
          <a:bodyPr wrap="square" rtlCol="0">
            <a:spAutoFit/>
          </a:bodyPr>
          <a:lstStyle/>
          <a:p>
            <a:pPr algn="ctr"/>
            <a:r>
              <a:rPr lang="en-US" sz="3200" b="1" dirty="0">
                <a:solidFill>
                  <a:srgbClr val="C0FF2C"/>
                </a:solidFill>
                <a:latin typeface="Arial" panose="020B0604020202020204" pitchFamily="34" charset="0"/>
                <a:cs typeface="Arial" panose="020B0604020202020204" pitchFamily="34" charset="0"/>
              </a:rPr>
              <a:t>START</a:t>
            </a:r>
          </a:p>
        </p:txBody>
      </p:sp>
      <p:sp>
        <p:nvSpPr>
          <p:cNvPr id="101" name="Isosceles Triangle 100">
            <a:extLst>
              <a:ext uri="{FF2B5EF4-FFF2-40B4-BE49-F238E27FC236}">
                <a16:creationId xmlns:a16="http://schemas.microsoft.com/office/drawing/2014/main" id="{E4740495-213B-FA23-82E5-4B691E16D837}"/>
              </a:ext>
            </a:extLst>
          </p:cNvPr>
          <p:cNvSpPr/>
          <p:nvPr/>
        </p:nvSpPr>
        <p:spPr>
          <a:xfrm rot="13060464">
            <a:off x="351103" y="4394408"/>
            <a:ext cx="520725" cy="1077235"/>
          </a:xfrm>
          <a:prstGeom prst="triangle">
            <a:avLst/>
          </a:prstGeom>
          <a:solidFill>
            <a:srgbClr val="C0FF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6" name="Oval 105">
            <a:extLst>
              <a:ext uri="{FF2B5EF4-FFF2-40B4-BE49-F238E27FC236}">
                <a16:creationId xmlns:a16="http://schemas.microsoft.com/office/drawing/2014/main" id="{A4AFE0B9-A7D8-D137-D763-6075FF8622DE}"/>
              </a:ext>
            </a:extLst>
          </p:cNvPr>
          <p:cNvSpPr/>
          <p:nvPr/>
        </p:nvSpPr>
        <p:spPr>
          <a:xfrm>
            <a:off x="1531153" y="5148906"/>
            <a:ext cx="518012" cy="518646"/>
          </a:xfrm>
          <a:prstGeom prst="ellipse">
            <a:avLst/>
          </a:prstGeom>
          <a:solidFill>
            <a:srgbClr val="0C66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7" name="Oval 106">
            <a:extLst>
              <a:ext uri="{FF2B5EF4-FFF2-40B4-BE49-F238E27FC236}">
                <a16:creationId xmlns:a16="http://schemas.microsoft.com/office/drawing/2014/main" id="{C2520861-F572-B7B4-4338-460DED4F06B7}"/>
              </a:ext>
            </a:extLst>
          </p:cNvPr>
          <p:cNvSpPr/>
          <p:nvPr/>
        </p:nvSpPr>
        <p:spPr>
          <a:xfrm>
            <a:off x="4627471" y="6924277"/>
            <a:ext cx="532847" cy="524077"/>
          </a:xfrm>
          <a:prstGeom prst="ellipse">
            <a:avLst/>
          </a:prstGeom>
          <a:solidFill>
            <a:srgbClr val="C0FF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030" name="Picture 6" descr="Fireworks Generic Flat Gradient icon | Freepik">
            <a:extLst>
              <a:ext uri="{FF2B5EF4-FFF2-40B4-BE49-F238E27FC236}">
                <a16:creationId xmlns:a16="http://schemas.microsoft.com/office/drawing/2014/main" id="{FE434A2F-5825-E3B2-E10B-00C0055E3604}"/>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872920" y="1885950"/>
            <a:ext cx="1187050" cy="118705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28">
            <a:extLst>
              <a:ext uri="{FF2B5EF4-FFF2-40B4-BE49-F238E27FC236}">
                <a16:creationId xmlns:a16="http://schemas.microsoft.com/office/drawing/2014/main" id="{A54A5558-0C79-B959-9A31-397FC6E3CBD6}"/>
              </a:ext>
            </a:extLst>
          </p:cNvPr>
          <p:cNvSpPr txBox="1"/>
          <p:nvPr/>
        </p:nvSpPr>
        <p:spPr>
          <a:xfrm>
            <a:off x="742950" y="8267700"/>
            <a:ext cx="7144007" cy="923330"/>
          </a:xfrm>
          <a:prstGeom prst="rect">
            <a:avLst/>
          </a:prstGeom>
        </p:spPr>
        <p:txBody>
          <a:bodyPr wrap="square" lIns="0" tIns="0" rIns="0" bIns="0" rtlCol="0" anchor="t">
            <a:spAutoFit/>
          </a:bodyPr>
          <a:lstStyle/>
          <a:p>
            <a:pPr algn="ctr"/>
            <a:r>
              <a:rPr lang="en-US" sz="2800" dirty="0">
                <a:latin typeface="ITC Avant Garde Gothic"/>
                <a:ea typeface="ITC Avant Garde Gothic"/>
                <a:cs typeface="ITC Avant Garde Gothic"/>
                <a:sym typeface="ITC Avant Garde Gothic"/>
              </a:rPr>
              <a:t>This </a:t>
            </a:r>
            <a:r>
              <a:rPr lang="en-US" sz="3200" dirty="0">
                <a:solidFill>
                  <a:srgbClr val="3C820C"/>
                </a:solidFill>
                <a:latin typeface="ITC Avant Garde Gothic Bold" panose="020B0604020202020204" charset="0"/>
                <a:ea typeface="ITC Avant Garde Gothic"/>
                <a:cs typeface="ITC Avant Garde Gothic"/>
                <a:sym typeface="ITC Avant Garde Gothic"/>
              </a:rPr>
              <a:t>100%</a:t>
            </a:r>
            <a:r>
              <a:rPr lang="en-US" sz="2800" dirty="0">
                <a:latin typeface="ITC Avant Garde Gothic"/>
                <a:ea typeface="ITC Avant Garde Gothic"/>
                <a:cs typeface="ITC Avant Garde Gothic"/>
                <a:sym typeface="ITC Avant Garde Gothic"/>
              </a:rPr>
              <a:t> Amount will be </a:t>
            </a:r>
          </a:p>
          <a:p>
            <a:pPr algn="ctr"/>
            <a:r>
              <a:rPr lang="en-US" sz="2800" dirty="0">
                <a:latin typeface="ITC Avant Garde Gothic Bold" panose="020B0604020202020204" charset="0"/>
                <a:ea typeface="ITC Avant Garde Gothic"/>
                <a:cs typeface="ITC Avant Garde Gothic"/>
                <a:sym typeface="ITC Avant Garde Gothic"/>
              </a:rPr>
              <a:t>Transfer To Your Purchase Wallet</a:t>
            </a:r>
          </a:p>
        </p:txBody>
      </p:sp>
      <p:pic>
        <p:nvPicPr>
          <p:cNvPr id="11" name="Graphic 10" descr="Checkmark">
            <a:extLst>
              <a:ext uri="{FF2B5EF4-FFF2-40B4-BE49-F238E27FC236}">
                <a16:creationId xmlns:a16="http://schemas.microsoft.com/office/drawing/2014/main" id="{060C90DE-1FD2-27D9-87F4-E55F24A45812}"/>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4797789" y="4991100"/>
            <a:ext cx="1168688" cy="1168688"/>
          </a:xfrm>
          <a:prstGeom prst="rect">
            <a:avLst/>
          </a:prstGeom>
        </p:spPr>
      </p:pic>
      <p:sp>
        <p:nvSpPr>
          <p:cNvPr id="20" name="Oval 19">
            <a:extLst>
              <a:ext uri="{FF2B5EF4-FFF2-40B4-BE49-F238E27FC236}">
                <a16:creationId xmlns:a16="http://schemas.microsoft.com/office/drawing/2014/main" id="{B45E807F-50AB-4BD6-5763-FD4ACFDB14CD}"/>
              </a:ext>
            </a:extLst>
          </p:cNvPr>
          <p:cNvSpPr/>
          <p:nvPr/>
        </p:nvSpPr>
        <p:spPr>
          <a:xfrm>
            <a:off x="12847299" y="2508436"/>
            <a:ext cx="198635" cy="196664"/>
          </a:xfrm>
          <a:prstGeom prst="ellipse">
            <a:avLst/>
          </a:prstGeom>
          <a:solidFill>
            <a:srgbClr val="13AA0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24" name="Picture 6" descr="Free Refresh SVG, PNG Icon, Symbol. Download Image.">
            <a:extLst>
              <a:ext uri="{FF2B5EF4-FFF2-40B4-BE49-F238E27FC236}">
                <a16:creationId xmlns:a16="http://schemas.microsoft.com/office/drawing/2014/main" id="{060BB633-5905-0EA9-8E77-C15CD9741B60}"/>
              </a:ext>
            </a:extLst>
          </p:cNvPr>
          <p:cNvPicPr>
            <a:picLocks noChangeAspect="1" noChangeArrowheads="1"/>
          </p:cNvPicPr>
          <p:nvPr/>
        </p:nvPicPr>
        <p:blipFill>
          <a:blip r:embed="rId15" cstate="print">
            <a:extLst>
              <a:ext uri="{BEBA8EAE-BF5A-486C-A8C5-ECC9F3942E4B}">
                <a14:imgProps xmlns:a14="http://schemas.microsoft.com/office/drawing/2010/main">
                  <a14:imgLayer r:embed="rId16">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13586385" y="4167429"/>
            <a:ext cx="442671" cy="442671"/>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a:extLst>
              <a:ext uri="{FF2B5EF4-FFF2-40B4-BE49-F238E27FC236}">
                <a16:creationId xmlns:a16="http://schemas.microsoft.com/office/drawing/2014/main" id="{04705DC6-285A-754F-9813-785082F09C31}"/>
              </a:ext>
            </a:extLst>
          </p:cNvPr>
          <p:cNvSpPr txBox="1"/>
          <p:nvPr/>
        </p:nvSpPr>
        <p:spPr>
          <a:xfrm rot="21430507">
            <a:off x="10590343" y="6796865"/>
            <a:ext cx="952505" cy="400110"/>
          </a:xfrm>
          <a:prstGeom prst="rect">
            <a:avLst/>
          </a:prstGeom>
          <a:noFill/>
          <a:scene3d>
            <a:camera prst="isometricBottomDown"/>
            <a:lightRig rig="threePt" dir="t"/>
          </a:scene3d>
        </p:spPr>
        <p:txBody>
          <a:bodyPr wrap="none" rtlCol="0">
            <a:spAutoFit/>
          </a:bodyPr>
          <a:lstStyle/>
          <a:p>
            <a:r>
              <a:rPr lang="en-US" sz="2000" dirty="0">
                <a:solidFill>
                  <a:schemeClr val="bg1"/>
                </a:solidFill>
                <a:latin typeface="ITC Avant Garde Gothic" panose="020B0604020202020204" charset="0"/>
              </a:rPr>
              <a:t>7500/-</a:t>
            </a:r>
            <a:endParaRPr lang="en-IN" sz="2000" dirty="0">
              <a:solidFill>
                <a:schemeClr val="bg1"/>
              </a:solidFill>
              <a:latin typeface="ITC Avant Garde Gothic" panose="020B0604020202020204" charset="0"/>
            </a:endParaRPr>
          </a:p>
        </p:txBody>
      </p:sp>
      <p:pic>
        <p:nvPicPr>
          <p:cNvPr id="42" name="Picture 2">
            <a:extLst>
              <a:ext uri="{FF2B5EF4-FFF2-40B4-BE49-F238E27FC236}">
                <a16:creationId xmlns:a16="http://schemas.microsoft.com/office/drawing/2014/main" id="{718B2F45-D11B-9A2F-B382-D3CB26377864}"/>
              </a:ext>
            </a:extLst>
          </p:cNvPr>
          <p:cNvPicPr>
            <a:picLocks noChangeAspect="1" noChangeArrowheads="1"/>
          </p:cNvPicPr>
          <p:nvPr/>
        </p:nvPicPr>
        <p:blipFill rotWithShape="1">
          <a:blip r:embed="rId17" cstate="print">
            <a:extLst>
              <a:ext uri="{28A0092B-C50C-407E-A947-70E740481C1C}">
                <a14:useLocalDpi xmlns:a14="http://schemas.microsoft.com/office/drawing/2010/main" val="0"/>
              </a:ext>
            </a:extLst>
          </a:blip>
          <a:srcRect b="32498"/>
          <a:stretch/>
        </p:blipFill>
        <p:spPr bwMode="auto">
          <a:xfrm>
            <a:off x="11593268" y="6404730"/>
            <a:ext cx="754308" cy="237370"/>
          </a:xfrm>
          <a:prstGeom prst="rect">
            <a:avLst/>
          </a:prstGeom>
          <a:noFill/>
          <a:scene3d>
            <a:camera prst="isometricBottomDown"/>
            <a:lightRig rig="threePt" dir="t"/>
          </a:scene3d>
          <a:extLst>
            <a:ext uri="{909E8E84-426E-40DD-AFC4-6F175D3DCCD1}">
              <a14:hiddenFill xmlns:a14="http://schemas.microsoft.com/office/drawing/2010/main">
                <a:solidFill>
                  <a:srgbClr val="FFFFFF"/>
                </a:solidFill>
              </a14:hiddenFill>
            </a:ext>
          </a:extLst>
        </p:spPr>
      </p:pic>
      <p:sp>
        <p:nvSpPr>
          <p:cNvPr id="44" name="Freeform 7">
            <a:extLst>
              <a:ext uri="{FF2B5EF4-FFF2-40B4-BE49-F238E27FC236}">
                <a16:creationId xmlns:a16="http://schemas.microsoft.com/office/drawing/2014/main" id="{FFE7F140-476C-17D1-3973-DBE66D35FEC0}"/>
              </a:ext>
            </a:extLst>
          </p:cNvPr>
          <p:cNvSpPr/>
          <p:nvPr/>
        </p:nvSpPr>
        <p:spPr>
          <a:xfrm flipH="1">
            <a:off x="17576133" y="-2913759"/>
            <a:ext cx="4217067" cy="4114800"/>
          </a:xfrm>
          <a:custGeom>
            <a:avLst/>
            <a:gdLst/>
            <a:ahLst/>
            <a:cxnLst/>
            <a:rect l="l" t="t" r="r" b="b"/>
            <a:pathLst>
              <a:path w="4152338" h="4114800">
                <a:moveTo>
                  <a:pt x="0" y="0"/>
                </a:moveTo>
                <a:lnTo>
                  <a:pt x="4152338" y="0"/>
                </a:lnTo>
                <a:lnTo>
                  <a:pt x="4152338" y="4114800"/>
                </a:lnTo>
                <a:lnTo>
                  <a:pt x="0" y="4114800"/>
                </a:lnTo>
                <a:lnTo>
                  <a:pt x="0" y="0"/>
                </a:lnTo>
                <a:close/>
              </a:path>
            </a:pathLst>
          </a:custGeom>
          <a:blipFill>
            <a:blip r:embed="rId18">
              <a:extLst>
                <a:ext uri="{96DAC541-7B7A-43D3-8B79-37D633B846F1}">
                  <asvg:svgBlip xmlns:asvg="http://schemas.microsoft.com/office/drawing/2016/SVG/main" r:embed="rId19"/>
                </a:ext>
              </a:extLst>
            </a:blip>
            <a:stretch>
              <a:fillRect l="-42073"/>
            </a:stretch>
          </a:blipFill>
        </p:spPr>
        <p:txBody>
          <a:bodyPr/>
          <a:lstStyle/>
          <a:p>
            <a:endParaRPr lang="en-US"/>
          </a:p>
        </p:txBody>
      </p:sp>
      <p:sp>
        <p:nvSpPr>
          <p:cNvPr id="45" name="Rectangle: Rounded Corners 44">
            <a:extLst>
              <a:ext uri="{FF2B5EF4-FFF2-40B4-BE49-F238E27FC236}">
                <a16:creationId xmlns:a16="http://schemas.microsoft.com/office/drawing/2014/main" id="{1AEC5AAC-FD84-6486-FFAC-9F67F2C2A5D0}"/>
              </a:ext>
            </a:extLst>
          </p:cNvPr>
          <p:cNvSpPr/>
          <p:nvPr/>
        </p:nvSpPr>
        <p:spPr>
          <a:xfrm rot="5400000">
            <a:off x="16986194" y="674484"/>
            <a:ext cx="1015664" cy="302368"/>
          </a:xfrm>
          <a:prstGeom prst="roundRect">
            <a:avLst>
              <a:gd name="adj" fmla="val 50000"/>
            </a:avLst>
          </a:prstGeom>
          <a:solidFill>
            <a:srgbClr val="2855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6" name="TextBox 21">
            <a:extLst>
              <a:ext uri="{FF2B5EF4-FFF2-40B4-BE49-F238E27FC236}">
                <a16:creationId xmlns:a16="http://schemas.microsoft.com/office/drawing/2014/main" id="{CFFF80FD-AD96-9D93-A1FA-065E25DE142D}"/>
              </a:ext>
            </a:extLst>
          </p:cNvPr>
          <p:cNvSpPr txBox="1"/>
          <p:nvPr/>
        </p:nvSpPr>
        <p:spPr>
          <a:xfrm>
            <a:off x="7772400" y="455252"/>
            <a:ext cx="9441371" cy="800219"/>
          </a:xfrm>
          <a:prstGeom prst="rect">
            <a:avLst/>
          </a:prstGeom>
        </p:spPr>
        <p:txBody>
          <a:bodyPr wrap="square" lIns="0" tIns="0" rIns="0" bIns="0" rtlCol="0" anchor="t">
            <a:spAutoFit/>
          </a:bodyPr>
          <a:lstStyle/>
          <a:p>
            <a:pPr algn="l"/>
            <a:r>
              <a:rPr lang="en-US" sz="52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BASIC TO PREMIUM UPGRADE</a:t>
            </a:r>
          </a:p>
        </p:txBody>
      </p:sp>
      <p:pic>
        <p:nvPicPr>
          <p:cNvPr id="58" name="Graphic 57" descr="Arrow Straight">
            <a:extLst>
              <a:ext uri="{FF2B5EF4-FFF2-40B4-BE49-F238E27FC236}">
                <a16:creationId xmlns:a16="http://schemas.microsoft.com/office/drawing/2014/main" id="{6AF6A51D-6676-A79D-B33D-E4833751FE0D}"/>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flipH="1">
            <a:off x="5623577" y="3863541"/>
            <a:ext cx="1107165" cy="670359"/>
          </a:xfrm>
          <a:prstGeom prst="rect">
            <a:avLst/>
          </a:prstGeom>
        </p:spPr>
      </p:pic>
      <p:sp>
        <p:nvSpPr>
          <p:cNvPr id="60" name="TextBox 28">
            <a:extLst>
              <a:ext uri="{FF2B5EF4-FFF2-40B4-BE49-F238E27FC236}">
                <a16:creationId xmlns:a16="http://schemas.microsoft.com/office/drawing/2014/main" id="{DE3CBB66-9D48-51D6-3737-5EF623D30BD7}"/>
              </a:ext>
            </a:extLst>
          </p:cNvPr>
          <p:cNvSpPr txBox="1"/>
          <p:nvPr/>
        </p:nvSpPr>
        <p:spPr>
          <a:xfrm>
            <a:off x="9536514" y="8373070"/>
            <a:ext cx="7684686" cy="923330"/>
          </a:xfrm>
          <a:prstGeom prst="rect">
            <a:avLst/>
          </a:prstGeom>
        </p:spPr>
        <p:txBody>
          <a:bodyPr wrap="square" lIns="0" tIns="0" rIns="0" bIns="0" rtlCol="0" anchor="t">
            <a:spAutoFit/>
          </a:bodyPr>
          <a:lstStyle/>
          <a:p>
            <a:pPr algn="ctr"/>
            <a:r>
              <a:rPr lang="en-US" sz="3000" dirty="0">
                <a:latin typeface="ITC Avant Garde Gothic Bold" panose="020B0604020202020204" charset="0"/>
                <a:ea typeface="ITC Avant Garde Gothic"/>
                <a:cs typeface="ITC Avant Garde Gothic"/>
                <a:sym typeface="ITC Avant Garde Gothic"/>
              </a:rPr>
              <a:t>You Can </a:t>
            </a:r>
            <a:r>
              <a:rPr lang="en-US" sz="3000" dirty="0">
                <a:solidFill>
                  <a:srgbClr val="3C820C"/>
                </a:solidFill>
                <a:latin typeface="ITC Avant Garde Gothic Bold" panose="020B0604020202020204" charset="0"/>
                <a:ea typeface="ITC Avant Garde Gothic"/>
                <a:cs typeface="ITC Avant Garde Gothic"/>
                <a:sym typeface="ITC Avant Garde Gothic"/>
              </a:rPr>
              <a:t>Purchase</a:t>
            </a:r>
            <a:r>
              <a:rPr lang="en-US" sz="3000" dirty="0">
                <a:latin typeface="ITC Avant Garde Gothic Bold" panose="020B0604020202020204" charset="0"/>
                <a:ea typeface="ITC Avant Garde Gothic"/>
                <a:cs typeface="ITC Avant Garde Gothic"/>
                <a:sym typeface="ITC Avant Garde Gothic"/>
              </a:rPr>
              <a:t> Any Of Our Product With This Amount On Our Website </a:t>
            </a:r>
          </a:p>
        </p:txBody>
      </p:sp>
      <p:sp>
        <p:nvSpPr>
          <p:cNvPr id="51" name="Freeform: Shape 74">
            <a:extLst>
              <a:ext uri="{FF2B5EF4-FFF2-40B4-BE49-F238E27FC236}">
                <a16:creationId xmlns:a16="http://schemas.microsoft.com/office/drawing/2014/main" id="{61960D8C-8F68-4231-22CD-8B239C0AACE1}"/>
              </a:ext>
            </a:extLst>
          </p:cNvPr>
          <p:cNvSpPr/>
          <p:nvPr/>
        </p:nvSpPr>
        <p:spPr>
          <a:xfrm rot="18900000">
            <a:off x="7573602" y="3072075"/>
            <a:ext cx="3392776" cy="3392775"/>
          </a:xfrm>
          <a:custGeom>
            <a:avLst/>
            <a:gdLst>
              <a:gd name="connsiteX0" fmla="*/ 0 w 2353151"/>
              <a:gd name="connsiteY0" fmla="*/ 36 h 2353151"/>
              <a:gd name="connsiteX1" fmla="*/ 2353152 w 2353151"/>
              <a:gd name="connsiteY1" fmla="*/ 36 h 2353151"/>
              <a:gd name="connsiteX2" fmla="*/ 2353152 w 2353151"/>
              <a:gd name="connsiteY2" fmla="*/ 2353188 h 2353151"/>
              <a:gd name="connsiteX3" fmla="*/ 0 w 2353151"/>
              <a:gd name="connsiteY3" fmla="*/ 2353188 h 2353151"/>
            </a:gdLst>
            <a:ahLst/>
            <a:cxnLst>
              <a:cxn ang="0">
                <a:pos x="connsiteX0" y="connsiteY0"/>
              </a:cxn>
              <a:cxn ang="0">
                <a:pos x="connsiteX1" y="connsiteY1"/>
              </a:cxn>
              <a:cxn ang="0">
                <a:pos x="connsiteX2" y="connsiteY2"/>
              </a:cxn>
              <a:cxn ang="0">
                <a:pos x="connsiteX3" y="connsiteY3"/>
              </a:cxn>
            </a:cxnLst>
            <a:rect l="l" t="t" r="r" b="b"/>
            <a:pathLst>
              <a:path w="2353151" h="2353151">
                <a:moveTo>
                  <a:pt x="0" y="36"/>
                </a:moveTo>
                <a:lnTo>
                  <a:pt x="2353152" y="36"/>
                </a:lnTo>
                <a:lnTo>
                  <a:pt x="2353152" y="2353188"/>
                </a:lnTo>
                <a:lnTo>
                  <a:pt x="0" y="2353188"/>
                </a:lnTo>
                <a:close/>
              </a:path>
            </a:pathLst>
          </a:custGeom>
          <a:solidFill>
            <a:srgbClr val="15A911"/>
          </a:solidFill>
          <a:ln w="9525" cap="flat">
            <a:noFill/>
            <a:prstDash val="solid"/>
            <a:miter/>
          </a:ln>
        </p:spPr>
        <p:txBody>
          <a:bodyPr rtlCol="0" anchor="ctr"/>
          <a:lstStyle/>
          <a:p>
            <a:endParaRPr lang="en-US"/>
          </a:p>
        </p:txBody>
      </p:sp>
      <p:sp>
        <p:nvSpPr>
          <p:cNvPr id="52" name="Freeform: Shape 75">
            <a:extLst>
              <a:ext uri="{FF2B5EF4-FFF2-40B4-BE49-F238E27FC236}">
                <a16:creationId xmlns:a16="http://schemas.microsoft.com/office/drawing/2014/main" id="{978138D1-7CC9-30B0-9701-E8C0C89980F7}"/>
              </a:ext>
            </a:extLst>
          </p:cNvPr>
          <p:cNvSpPr/>
          <p:nvPr/>
        </p:nvSpPr>
        <p:spPr>
          <a:xfrm>
            <a:off x="10577344" y="3845872"/>
            <a:ext cx="1107166" cy="1107166"/>
          </a:xfrm>
          <a:custGeom>
            <a:avLst/>
            <a:gdLst>
              <a:gd name="connsiteX0" fmla="*/ 0 w 767905"/>
              <a:gd name="connsiteY0" fmla="*/ 0 h 767905"/>
              <a:gd name="connsiteX1" fmla="*/ 767906 w 767905"/>
              <a:gd name="connsiteY1" fmla="*/ 767905 h 767905"/>
            </a:gdLst>
            <a:ahLst/>
            <a:cxnLst>
              <a:cxn ang="0">
                <a:pos x="connsiteX0" y="connsiteY0"/>
              </a:cxn>
              <a:cxn ang="0">
                <a:pos x="connsiteX1" y="connsiteY1"/>
              </a:cxn>
            </a:cxnLst>
            <a:rect l="l" t="t" r="r" b="b"/>
            <a:pathLst>
              <a:path w="767905" h="767905">
                <a:moveTo>
                  <a:pt x="0" y="0"/>
                </a:moveTo>
                <a:lnTo>
                  <a:pt x="767906" y="767905"/>
                </a:lnTo>
              </a:path>
            </a:pathLst>
          </a:custGeom>
          <a:ln w="28575" cap="flat">
            <a:solidFill>
              <a:srgbClr val="FAFAFC"/>
            </a:solidFill>
            <a:prstDash val="solid"/>
            <a:miter/>
          </a:ln>
        </p:spPr>
        <p:txBody>
          <a:bodyPr rtlCol="0" anchor="ctr"/>
          <a:lstStyle/>
          <a:p>
            <a:endParaRPr lang="en-US"/>
          </a:p>
        </p:txBody>
      </p:sp>
      <p:sp>
        <p:nvSpPr>
          <p:cNvPr id="53" name="Freeform: Shape 76">
            <a:extLst>
              <a:ext uri="{FF2B5EF4-FFF2-40B4-BE49-F238E27FC236}">
                <a16:creationId xmlns:a16="http://schemas.microsoft.com/office/drawing/2014/main" id="{4BB10ED5-2E46-A515-5374-8DD964B4B113}"/>
              </a:ext>
            </a:extLst>
          </p:cNvPr>
          <p:cNvSpPr/>
          <p:nvPr/>
        </p:nvSpPr>
        <p:spPr>
          <a:xfrm>
            <a:off x="6426910" y="2324100"/>
            <a:ext cx="3186642" cy="5257736"/>
          </a:xfrm>
          <a:custGeom>
            <a:avLst/>
            <a:gdLst>
              <a:gd name="connsiteX0" fmla="*/ 1993392 w 2210181"/>
              <a:gd name="connsiteY0" fmla="*/ 3476530 h 3646646"/>
              <a:gd name="connsiteX1" fmla="*/ 1823276 w 2210181"/>
              <a:gd name="connsiteY1" fmla="*/ 3646646 h 3646646"/>
              <a:gd name="connsiteX2" fmla="*/ 0 w 2210181"/>
              <a:gd name="connsiteY2" fmla="*/ 1823371 h 3646646"/>
              <a:gd name="connsiteX3" fmla="*/ 1823276 w 2210181"/>
              <a:gd name="connsiteY3" fmla="*/ 0 h 3646646"/>
              <a:gd name="connsiteX4" fmla="*/ 2210181 w 2210181"/>
              <a:gd name="connsiteY4" fmla="*/ 386905 h 3646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0181" h="3646646">
                <a:moveTo>
                  <a:pt x="1993392" y="3476530"/>
                </a:moveTo>
                <a:lnTo>
                  <a:pt x="1823276" y="3646646"/>
                </a:lnTo>
                <a:lnTo>
                  <a:pt x="0" y="1823371"/>
                </a:lnTo>
                <a:lnTo>
                  <a:pt x="1823276" y="0"/>
                </a:lnTo>
                <a:lnTo>
                  <a:pt x="2210181" y="386905"/>
                </a:lnTo>
              </a:path>
            </a:pathLst>
          </a:custGeom>
          <a:noFill/>
          <a:ln w="28575" cap="flat">
            <a:solidFill>
              <a:srgbClr val="FAFAFC"/>
            </a:solidFill>
            <a:prstDash val="solid"/>
            <a:miter/>
          </a:ln>
        </p:spPr>
        <p:txBody>
          <a:bodyPr rtlCol="0" anchor="ctr"/>
          <a:lstStyle/>
          <a:p>
            <a:endParaRPr lang="en-US"/>
          </a:p>
        </p:txBody>
      </p:sp>
      <p:sp>
        <p:nvSpPr>
          <p:cNvPr id="54" name="Freeform: Shape 77">
            <a:extLst>
              <a:ext uri="{FF2B5EF4-FFF2-40B4-BE49-F238E27FC236}">
                <a16:creationId xmlns:a16="http://schemas.microsoft.com/office/drawing/2014/main" id="{5E2BAC10-E61E-CD6B-DE77-B325E7FF6940}"/>
              </a:ext>
            </a:extLst>
          </p:cNvPr>
          <p:cNvSpPr/>
          <p:nvPr/>
        </p:nvSpPr>
        <p:spPr>
          <a:xfrm>
            <a:off x="7557973" y="5613877"/>
            <a:ext cx="314213" cy="157107"/>
          </a:xfrm>
          <a:custGeom>
            <a:avLst/>
            <a:gdLst>
              <a:gd name="connsiteX0" fmla="*/ 0 w 217931"/>
              <a:gd name="connsiteY0" fmla="*/ 108966 h 108966"/>
              <a:gd name="connsiteX1" fmla="*/ 108966 w 217931"/>
              <a:gd name="connsiteY1" fmla="*/ 0 h 108966"/>
              <a:gd name="connsiteX2" fmla="*/ 217932 w 217931"/>
              <a:gd name="connsiteY2" fmla="*/ 108966 h 108966"/>
              <a:gd name="connsiteX3" fmla="*/ 0 w 217931"/>
              <a:gd name="connsiteY3" fmla="*/ 108966 h 108966"/>
            </a:gdLst>
            <a:ahLst/>
            <a:cxnLst>
              <a:cxn ang="0">
                <a:pos x="connsiteX0" y="connsiteY0"/>
              </a:cxn>
              <a:cxn ang="0">
                <a:pos x="connsiteX1" y="connsiteY1"/>
              </a:cxn>
              <a:cxn ang="0">
                <a:pos x="connsiteX2" y="connsiteY2"/>
              </a:cxn>
              <a:cxn ang="0">
                <a:pos x="connsiteX3" y="connsiteY3"/>
              </a:cxn>
            </a:cxnLst>
            <a:rect l="l" t="t" r="r" b="b"/>
            <a:pathLst>
              <a:path w="217931" h="108966">
                <a:moveTo>
                  <a:pt x="0" y="108966"/>
                </a:moveTo>
                <a:lnTo>
                  <a:pt x="108966" y="0"/>
                </a:lnTo>
                <a:lnTo>
                  <a:pt x="217932" y="108966"/>
                </a:lnTo>
                <a:lnTo>
                  <a:pt x="0" y="108966"/>
                </a:lnTo>
                <a:close/>
              </a:path>
            </a:pathLst>
          </a:custGeom>
          <a:solidFill>
            <a:srgbClr val="0D0A13"/>
          </a:solidFill>
          <a:ln w="9525" cap="flat">
            <a:noFill/>
            <a:prstDash val="solid"/>
            <a:miter/>
          </a:ln>
        </p:spPr>
        <p:txBody>
          <a:bodyPr rtlCol="0" anchor="ctr"/>
          <a:lstStyle/>
          <a:p>
            <a:endParaRPr lang="en-US"/>
          </a:p>
        </p:txBody>
      </p:sp>
      <p:sp>
        <p:nvSpPr>
          <p:cNvPr id="55" name="Freeform: Shape 78">
            <a:extLst>
              <a:ext uri="{FF2B5EF4-FFF2-40B4-BE49-F238E27FC236}">
                <a16:creationId xmlns:a16="http://schemas.microsoft.com/office/drawing/2014/main" id="{00949CEE-7B76-28B2-760A-905FF3BDB9AF}"/>
              </a:ext>
            </a:extLst>
          </p:cNvPr>
          <p:cNvSpPr/>
          <p:nvPr/>
        </p:nvSpPr>
        <p:spPr>
          <a:xfrm>
            <a:off x="10667983" y="3767317"/>
            <a:ext cx="314215" cy="157107"/>
          </a:xfrm>
          <a:custGeom>
            <a:avLst/>
            <a:gdLst>
              <a:gd name="connsiteX0" fmla="*/ 217932 w 217932"/>
              <a:gd name="connsiteY0" fmla="*/ 0 h 108966"/>
              <a:gd name="connsiteX1" fmla="*/ 108966 w 217932"/>
              <a:gd name="connsiteY1" fmla="*/ 108966 h 108966"/>
              <a:gd name="connsiteX2" fmla="*/ 0 w 217932"/>
              <a:gd name="connsiteY2" fmla="*/ 0 h 108966"/>
              <a:gd name="connsiteX3" fmla="*/ 217932 w 217932"/>
              <a:gd name="connsiteY3" fmla="*/ 0 h 108966"/>
            </a:gdLst>
            <a:ahLst/>
            <a:cxnLst>
              <a:cxn ang="0">
                <a:pos x="connsiteX0" y="connsiteY0"/>
              </a:cxn>
              <a:cxn ang="0">
                <a:pos x="connsiteX1" y="connsiteY1"/>
              </a:cxn>
              <a:cxn ang="0">
                <a:pos x="connsiteX2" y="connsiteY2"/>
              </a:cxn>
              <a:cxn ang="0">
                <a:pos x="connsiteX3" y="connsiteY3"/>
              </a:cxn>
            </a:cxnLst>
            <a:rect l="l" t="t" r="r" b="b"/>
            <a:pathLst>
              <a:path w="217932" h="108966">
                <a:moveTo>
                  <a:pt x="217932" y="0"/>
                </a:moveTo>
                <a:lnTo>
                  <a:pt x="108966" y="108966"/>
                </a:lnTo>
                <a:lnTo>
                  <a:pt x="0" y="0"/>
                </a:lnTo>
                <a:lnTo>
                  <a:pt x="217932" y="0"/>
                </a:lnTo>
                <a:close/>
              </a:path>
            </a:pathLst>
          </a:custGeom>
          <a:solidFill>
            <a:srgbClr val="0D0A13"/>
          </a:solidFill>
          <a:ln w="9525" cap="flat">
            <a:noFill/>
            <a:prstDash val="solid"/>
            <a:miter/>
          </a:ln>
        </p:spPr>
        <p:txBody>
          <a:bodyPr rtlCol="0" anchor="ctr"/>
          <a:lstStyle/>
          <a:p>
            <a:endParaRPr lang="en-US"/>
          </a:p>
        </p:txBody>
      </p:sp>
      <p:sp>
        <p:nvSpPr>
          <p:cNvPr id="56" name="Freeform: Shape 79">
            <a:extLst>
              <a:ext uri="{FF2B5EF4-FFF2-40B4-BE49-F238E27FC236}">
                <a16:creationId xmlns:a16="http://schemas.microsoft.com/office/drawing/2014/main" id="{A21FAE68-3859-F59F-85EF-C48A2AF0F634}"/>
              </a:ext>
            </a:extLst>
          </p:cNvPr>
          <p:cNvSpPr/>
          <p:nvPr/>
        </p:nvSpPr>
        <p:spPr>
          <a:xfrm>
            <a:off x="6907432" y="2761913"/>
            <a:ext cx="5257739" cy="4917154"/>
          </a:xfrm>
          <a:custGeom>
            <a:avLst/>
            <a:gdLst>
              <a:gd name="connsiteX0" fmla="*/ 2059400 w 3646646"/>
              <a:gd name="connsiteY0" fmla="*/ 0 h 3410426"/>
              <a:gd name="connsiteX1" fmla="*/ 3646646 w 3646646"/>
              <a:gd name="connsiteY1" fmla="*/ 1587151 h 3410426"/>
              <a:gd name="connsiteX2" fmla="*/ 1823371 w 3646646"/>
              <a:gd name="connsiteY2" fmla="*/ 3410426 h 3410426"/>
              <a:gd name="connsiteX3" fmla="*/ 0 w 3646646"/>
              <a:gd name="connsiteY3" fmla="*/ 1587151 h 3410426"/>
            </a:gdLst>
            <a:ahLst/>
            <a:cxnLst>
              <a:cxn ang="0">
                <a:pos x="connsiteX0" y="connsiteY0"/>
              </a:cxn>
              <a:cxn ang="0">
                <a:pos x="connsiteX1" y="connsiteY1"/>
              </a:cxn>
              <a:cxn ang="0">
                <a:pos x="connsiteX2" y="connsiteY2"/>
              </a:cxn>
              <a:cxn ang="0">
                <a:pos x="connsiteX3" y="connsiteY3"/>
              </a:cxn>
            </a:cxnLst>
            <a:rect l="l" t="t" r="r" b="b"/>
            <a:pathLst>
              <a:path w="3646646" h="3410426">
                <a:moveTo>
                  <a:pt x="2059400" y="0"/>
                </a:moveTo>
                <a:lnTo>
                  <a:pt x="3646646" y="1587151"/>
                </a:lnTo>
                <a:lnTo>
                  <a:pt x="1823371" y="3410426"/>
                </a:lnTo>
                <a:lnTo>
                  <a:pt x="0" y="1587151"/>
                </a:lnTo>
              </a:path>
            </a:pathLst>
          </a:custGeom>
          <a:noFill/>
          <a:ln w="28575" cap="flat">
            <a:solidFill>
              <a:srgbClr val="C0FF2C"/>
            </a:solidFill>
            <a:prstDash val="solid"/>
            <a:miter/>
          </a:ln>
        </p:spPr>
        <p:txBody>
          <a:bodyPr rtlCol="0" anchor="ctr"/>
          <a:lstStyle/>
          <a:p>
            <a:endParaRPr lang="en-US"/>
          </a:p>
        </p:txBody>
      </p:sp>
      <p:sp>
        <p:nvSpPr>
          <p:cNvPr id="57" name="Freeform: Shape 80">
            <a:extLst>
              <a:ext uri="{FF2B5EF4-FFF2-40B4-BE49-F238E27FC236}">
                <a16:creationId xmlns:a16="http://schemas.microsoft.com/office/drawing/2014/main" id="{21B0BB1D-4B91-4754-1C65-1AD4BE51C00E}"/>
              </a:ext>
            </a:extLst>
          </p:cNvPr>
          <p:cNvSpPr/>
          <p:nvPr/>
        </p:nvSpPr>
        <p:spPr>
          <a:xfrm>
            <a:off x="7319015" y="3014878"/>
            <a:ext cx="3663181" cy="752438"/>
          </a:xfrm>
          <a:custGeom>
            <a:avLst/>
            <a:gdLst>
              <a:gd name="connsiteX0" fmla="*/ 0 w 2540698"/>
              <a:gd name="connsiteY0" fmla="*/ 0 h 521874"/>
              <a:gd name="connsiteX1" fmla="*/ 2018824 w 2540698"/>
              <a:gd name="connsiteY1" fmla="*/ 0 h 521874"/>
              <a:gd name="connsiteX2" fmla="*/ 2540699 w 2540698"/>
              <a:gd name="connsiteY2" fmla="*/ 521875 h 521874"/>
              <a:gd name="connsiteX3" fmla="*/ 521875 w 2540698"/>
              <a:gd name="connsiteY3" fmla="*/ 521875 h 521874"/>
              <a:gd name="connsiteX4" fmla="*/ 0 w 2540698"/>
              <a:gd name="connsiteY4" fmla="*/ 0 h 521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0698" h="521874">
                <a:moveTo>
                  <a:pt x="0" y="0"/>
                </a:moveTo>
                <a:lnTo>
                  <a:pt x="2018824" y="0"/>
                </a:lnTo>
                <a:lnTo>
                  <a:pt x="2540699" y="521875"/>
                </a:lnTo>
                <a:lnTo>
                  <a:pt x="521875" y="521875"/>
                </a:lnTo>
                <a:lnTo>
                  <a:pt x="0" y="0"/>
                </a:lnTo>
                <a:close/>
              </a:path>
            </a:pathLst>
          </a:custGeom>
          <a:solidFill>
            <a:srgbClr val="0C660A"/>
          </a:solidFill>
          <a:ln w="9525" cap="flat">
            <a:noFill/>
            <a:prstDash val="solid"/>
            <a:miter/>
          </a:ln>
        </p:spPr>
        <p:txBody>
          <a:bodyPr rtlCol="0" anchor="ctr"/>
          <a:lstStyle/>
          <a:p>
            <a:endParaRPr lang="en-US"/>
          </a:p>
        </p:txBody>
      </p:sp>
      <p:sp>
        <p:nvSpPr>
          <p:cNvPr id="61" name="Freeform: Shape 81">
            <a:extLst>
              <a:ext uri="{FF2B5EF4-FFF2-40B4-BE49-F238E27FC236}">
                <a16:creationId xmlns:a16="http://schemas.microsoft.com/office/drawing/2014/main" id="{FF03DF8A-08B2-5AED-0939-849113E7C8C2}"/>
              </a:ext>
            </a:extLst>
          </p:cNvPr>
          <p:cNvSpPr/>
          <p:nvPr/>
        </p:nvSpPr>
        <p:spPr>
          <a:xfrm>
            <a:off x="7557973" y="5770984"/>
            <a:ext cx="4111158" cy="752438"/>
          </a:xfrm>
          <a:custGeom>
            <a:avLst/>
            <a:gdLst>
              <a:gd name="connsiteX0" fmla="*/ 2851404 w 2851404"/>
              <a:gd name="connsiteY0" fmla="*/ 521875 h 521874"/>
              <a:gd name="connsiteX1" fmla="*/ 521875 w 2851404"/>
              <a:gd name="connsiteY1" fmla="*/ 521875 h 521874"/>
              <a:gd name="connsiteX2" fmla="*/ 0 w 2851404"/>
              <a:gd name="connsiteY2" fmla="*/ 0 h 521874"/>
              <a:gd name="connsiteX3" fmla="*/ 2329529 w 2851404"/>
              <a:gd name="connsiteY3" fmla="*/ 0 h 521874"/>
              <a:gd name="connsiteX4" fmla="*/ 2851404 w 2851404"/>
              <a:gd name="connsiteY4" fmla="*/ 521875 h 521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1404" h="521874">
                <a:moveTo>
                  <a:pt x="2851404" y="521875"/>
                </a:moveTo>
                <a:lnTo>
                  <a:pt x="521875" y="521875"/>
                </a:lnTo>
                <a:lnTo>
                  <a:pt x="0" y="0"/>
                </a:lnTo>
                <a:lnTo>
                  <a:pt x="2329529" y="0"/>
                </a:lnTo>
                <a:lnTo>
                  <a:pt x="2851404" y="521875"/>
                </a:lnTo>
                <a:close/>
              </a:path>
            </a:pathLst>
          </a:custGeom>
          <a:solidFill>
            <a:srgbClr val="0C660A"/>
          </a:solidFill>
          <a:ln w="9525" cap="flat">
            <a:noFill/>
            <a:prstDash val="solid"/>
            <a:miter/>
          </a:ln>
        </p:spPr>
        <p:txBody>
          <a:bodyPr rtlCol="0" anchor="ctr"/>
          <a:lstStyle/>
          <a:p>
            <a:endParaRPr lang="en-US"/>
          </a:p>
        </p:txBody>
      </p:sp>
      <p:sp>
        <p:nvSpPr>
          <p:cNvPr id="62" name="Freeform: Shape 82">
            <a:extLst>
              <a:ext uri="{FF2B5EF4-FFF2-40B4-BE49-F238E27FC236}">
                <a16:creationId xmlns:a16="http://schemas.microsoft.com/office/drawing/2014/main" id="{9DF77C13-8333-6913-4669-174EE2FD0886}"/>
              </a:ext>
            </a:extLst>
          </p:cNvPr>
          <p:cNvSpPr/>
          <p:nvPr/>
        </p:nvSpPr>
        <p:spPr>
          <a:xfrm>
            <a:off x="6823112" y="3013643"/>
            <a:ext cx="780042" cy="470771"/>
          </a:xfrm>
          <a:custGeom>
            <a:avLst/>
            <a:gdLst>
              <a:gd name="connsiteX0" fmla="*/ 98203 w 541019"/>
              <a:gd name="connsiteY0" fmla="*/ 0 h 326516"/>
              <a:gd name="connsiteX1" fmla="*/ 541020 w 541019"/>
              <a:gd name="connsiteY1" fmla="*/ 326517 h 326516"/>
              <a:gd name="connsiteX2" fmla="*/ 0 w 541019"/>
              <a:gd name="connsiteY2" fmla="*/ 271272 h 326516"/>
              <a:gd name="connsiteX3" fmla="*/ 98203 w 541019"/>
              <a:gd name="connsiteY3" fmla="*/ 0 h 326516"/>
            </a:gdLst>
            <a:ahLst/>
            <a:cxnLst>
              <a:cxn ang="0">
                <a:pos x="connsiteX0" y="connsiteY0"/>
              </a:cxn>
              <a:cxn ang="0">
                <a:pos x="connsiteX1" y="connsiteY1"/>
              </a:cxn>
              <a:cxn ang="0">
                <a:pos x="connsiteX2" y="connsiteY2"/>
              </a:cxn>
              <a:cxn ang="0">
                <a:pos x="connsiteX3" y="connsiteY3"/>
              </a:cxn>
            </a:cxnLst>
            <a:rect l="l" t="t" r="r" b="b"/>
            <a:pathLst>
              <a:path w="541019" h="326516">
                <a:moveTo>
                  <a:pt x="98203" y="0"/>
                </a:moveTo>
                <a:lnTo>
                  <a:pt x="541020" y="326517"/>
                </a:lnTo>
                <a:lnTo>
                  <a:pt x="0" y="271272"/>
                </a:lnTo>
                <a:lnTo>
                  <a:pt x="98203" y="0"/>
                </a:lnTo>
                <a:close/>
              </a:path>
            </a:pathLst>
          </a:custGeom>
          <a:solidFill>
            <a:schemeClr val="bg1"/>
          </a:solidFill>
          <a:ln w="9525" cap="flat">
            <a:noFill/>
            <a:prstDash val="solid"/>
            <a:miter/>
          </a:ln>
        </p:spPr>
        <p:txBody>
          <a:bodyPr rtlCol="0" anchor="ctr"/>
          <a:lstStyle/>
          <a:p>
            <a:endParaRPr lang="en-US"/>
          </a:p>
        </p:txBody>
      </p:sp>
      <p:sp>
        <p:nvSpPr>
          <p:cNvPr id="63" name="Freeform: Shape 83">
            <a:extLst>
              <a:ext uri="{FF2B5EF4-FFF2-40B4-BE49-F238E27FC236}">
                <a16:creationId xmlns:a16="http://schemas.microsoft.com/office/drawing/2014/main" id="{7CDCCB06-EE8F-E4FA-7819-CC86CC23F4D3}"/>
              </a:ext>
            </a:extLst>
          </p:cNvPr>
          <p:cNvSpPr/>
          <p:nvPr/>
        </p:nvSpPr>
        <p:spPr>
          <a:xfrm>
            <a:off x="7150098" y="3610622"/>
            <a:ext cx="407874" cy="220691"/>
          </a:xfrm>
          <a:custGeom>
            <a:avLst/>
            <a:gdLst>
              <a:gd name="connsiteX0" fmla="*/ 282892 w 282892"/>
              <a:gd name="connsiteY0" fmla="*/ 0 h 153066"/>
              <a:gd name="connsiteX1" fmla="*/ 0 w 282892"/>
              <a:gd name="connsiteY1" fmla="*/ 54864 h 153066"/>
              <a:gd name="connsiteX2" fmla="*/ 116491 w 282892"/>
              <a:gd name="connsiteY2" fmla="*/ 153067 h 153066"/>
              <a:gd name="connsiteX3" fmla="*/ 282892 w 282892"/>
              <a:gd name="connsiteY3" fmla="*/ 0 h 153066"/>
            </a:gdLst>
            <a:ahLst/>
            <a:cxnLst>
              <a:cxn ang="0">
                <a:pos x="connsiteX0" y="connsiteY0"/>
              </a:cxn>
              <a:cxn ang="0">
                <a:pos x="connsiteX1" y="connsiteY1"/>
              </a:cxn>
              <a:cxn ang="0">
                <a:pos x="connsiteX2" y="connsiteY2"/>
              </a:cxn>
              <a:cxn ang="0">
                <a:pos x="connsiteX3" y="connsiteY3"/>
              </a:cxn>
            </a:cxnLst>
            <a:rect l="l" t="t" r="r" b="b"/>
            <a:pathLst>
              <a:path w="282892" h="153066">
                <a:moveTo>
                  <a:pt x="282892" y="0"/>
                </a:moveTo>
                <a:lnTo>
                  <a:pt x="0" y="54864"/>
                </a:lnTo>
                <a:lnTo>
                  <a:pt x="116491" y="153067"/>
                </a:lnTo>
                <a:lnTo>
                  <a:pt x="282892" y="0"/>
                </a:lnTo>
                <a:close/>
              </a:path>
            </a:pathLst>
          </a:custGeom>
          <a:solidFill>
            <a:schemeClr val="bg1"/>
          </a:solidFill>
          <a:ln w="9525" cap="flat">
            <a:noFill/>
            <a:prstDash val="solid"/>
            <a:miter/>
          </a:ln>
        </p:spPr>
        <p:txBody>
          <a:bodyPr rtlCol="0" anchor="ctr"/>
          <a:lstStyle/>
          <a:p>
            <a:endParaRPr lang="en-US"/>
          </a:p>
        </p:txBody>
      </p:sp>
      <p:sp>
        <p:nvSpPr>
          <p:cNvPr id="64" name="Freeform: Shape 84">
            <a:extLst>
              <a:ext uri="{FF2B5EF4-FFF2-40B4-BE49-F238E27FC236}">
                <a16:creationId xmlns:a16="http://schemas.microsoft.com/office/drawing/2014/main" id="{4770198A-A55E-97C2-9763-27675377B507}"/>
              </a:ext>
            </a:extLst>
          </p:cNvPr>
          <p:cNvSpPr/>
          <p:nvPr/>
        </p:nvSpPr>
        <p:spPr>
          <a:xfrm>
            <a:off x="10507992" y="6147135"/>
            <a:ext cx="560313" cy="560311"/>
          </a:xfrm>
          <a:custGeom>
            <a:avLst/>
            <a:gdLst>
              <a:gd name="connsiteX0" fmla="*/ 0 w 388620"/>
              <a:gd name="connsiteY0" fmla="*/ 388620 h 388619"/>
              <a:gd name="connsiteX1" fmla="*/ 388620 w 388620"/>
              <a:gd name="connsiteY1" fmla="*/ 0 h 388619"/>
            </a:gdLst>
            <a:ahLst/>
            <a:cxnLst>
              <a:cxn ang="0">
                <a:pos x="connsiteX0" y="connsiteY0"/>
              </a:cxn>
              <a:cxn ang="0">
                <a:pos x="connsiteX1" y="connsiteY1"/>
              </a:cxn>
            </a:cxnLst>
            <a:rect l="l" t="t" r="r" b="b"/>
            <a:pathLst>
              <a:path w="388620" h="388619">
                <a:moveTo>
                  <a:pt x="0" y="388620"/>
                </a:moveTo>
                <a:lnTo>
                  <a:pt x="388620" y="0"/>
                </a:lnTo>
              </a:path>
            </a:pathLst>
          </a:custGeom>
          <a:ln w="28575" cap="flat">
            <a:solidFill>
              <a:srgbClr val="C0FF2C"/>
            </a:solidFill>
            <a:prstDash val="solid"/>
            <a:miter/>
          </a:ln>
        </p:spPr>
        <p:txBody>
          <a:bodyPr rtlCol="0" anchor="ctr"/>
          <a:lstStyle/>
          <a:p>
            <a:endParaRPr lang="en-US"/>
          </a:p>
        </p:txBody>
      </p:sp>
      <p:sp>
        <p:nvSpPr>
          <p:cNvPr id="69" name="Freeform: Shape 85">
            <a:extLst>
              <a:ext uri="{FF2B5EF4-FFF2-40B4-BE49-F238E27FC236}">
                <a16:creationId xmlns:a16="http://schemas.microsoft.com/office/drawing/2014/main" id="{3C9F1F8A-E9FF-A3B6-8061-D880B8F30FA7}"/>
              </a:ext>
            </a:extLst>
          </p:cNvPr>
          <p:cNvSpPr/>
          <p:nvPr/>
        </p:nvSpPr>
        <p:spPr>
          <a:xfrm>
            <a:off x="10636259" y="4582929"/>
            <a:ext cx="1815111" cy="1815110"/>
          </a:xfrm>
          <a:custGeom>
            <a:avLst/>
            <a:gdLst>
              <a:gd name="connsiteX0" fmla="*/ 629507 w 1258919"/>
              <a:gd name="connsiteY0" fmla="*/ 0 h 1258919"/>
              <a:gd name="connsiteX1" fmla="*/ 715042 w 1258919"/>
              <a:gd name="connsiteY1" fmla="*/ 89345 h 1258919"/>
              <a:gd name="connsiteX2" fmla="*/ 824008 w 1258919"/>
              <a:gd name="connsiteY2" fmla="*/ 30766 h 1258919"/>
              <a:gd name="connsiteX3" fmla="*/ 877729 w 1258919"/>
              <a:gd name="connsiteY3" fmla="*/ 142208 h 1258919"/>
              <a:gd name="connsiteX4" fmla="*/ 999458 w 1258919"/>
              <a:gd name="connsiteY4" fmla="*/ 120206 h 1258919"/>
              <a:gd name="connsiteX5" fmla="*/ 1016127 w 1258919"/>
              <a:gd name="connsiteY5" fmla="*/ 242792 h 1258919"/>
              <a:gd name="connsiteX6" fmla="*/ 1138714 w 1258919"/>
              <a:gd name="connsiteY6" fmla="*/ 259461 h 1258919"/>
              <a:gd name="connsiteX7" fmla="*/ 1116711 w 1258919"/>
              <a:gd name="connsiteY7" fmla="*/ 381191 h 1258919"/>
              <a:gd name="connsiteX8" fmla="*/ 1228153 w 1258919"/>
              <a:gd name="connsiteY8" fmla="*/ 434912 h 1258919"/>
              <a:gd name="connsiteX9" fmla="*/ 1169575 w 1258919"/>
              <a:gd name="connsiteY9" fmla="*/ 543877 h 1258919"/>
              <a:gd name="connsiteX10" fmla="*/ 1258919 w 1258919"/>
              <a:gd name="connsiteY10" fmla="*/ 629412 h 1258919"/>
              <a:gd name="connsiteX11" fmla="*/ 1169575 w 1258919"/>
              <a:gd name="connsiteY11" fmla="*/ 714947 h 1258919"/>
              <a:gd name="connsiteX12" fmla="*/ 1228153 w 1258919"/>
              <a:gd name="connsiteY12" fmla="*/ 823913 h 1258919"/>
              <a:gd name="connsiteX13" fmla="*/ 1116711 w 1258919"/>
              <a:gd name="connsiteY13" fmla="*/ 877634 h 1258919"/>
              <a:gd name="connsiteX14" fmla="*/ 1138714 w 1258919"/>
              <a:gd name="connsiteY14" fmla="*/ 999458 h 1258919"/>
              <a:gd name="connsiteX15" fmla="*/ 1016127 w 1258919"/>
              <a:gd name="connsiteY15" fmla="*/ 1016127 h 1258919"/>
              <a:gd name="connsiteX16" fmla="*/ 999458 w 1258919"/>
              <a:gd name="connsiteY16" fmla="*/ 1138714 h 1258919"/>
              <a:gd name="connsiteX17" fmla="*/ 877729 w 1258919"/>
              <a:gd name="connsiteY17" fmla="*/ 1116616 h 1258919"/>
              <a:gd name="connsiteX18" fmla="*/ 824008 w 1258919"/>
              <a:gd name="connsiteY18" fmla="*/ 1228058 h 1258919"/>
              <a:gd name="connsiteX19" fmla="*/ 715042 w 1258919"/>
              <a:gd name="connsiteY19" fmla="*/ 1169480 h 1258919"/>
              <a:gd name="connsiteX20" fmla="*/ 629507 w 1258919"/>
              <a:gd name="connsiteY20" fmla="*/ 1258919 h 1258919"/>
              <a:gd name="connsiteX21" fmla="*/ 543973 w 1258919"/>
              <a:gd name="connsiteY21" fmla="*/ 1169480 h 1258919"/>
              <a:gd name="connsiteX22" fmla="*/ 435007 w 1258919"/>
              <a:gd name="connsiteY22" fmla="*/ 1228058 h 1258919"/>
              <a:gd name="connsiteX23" fmla="*/ 381286 w 1258919"/>
              <a:gd name="connsiteY23" fmla="*/ 1116616 h 1258919"/>
              <a:gd name="connsiteX24" fmla="*/ 259556 w 1258919"/>
              <a:gd name="connsiteY24" fmla="*/ 1138714 h 1258919"/>
              <a:gd name="connsiteX25" fmla="*/ 242888 w 1258919"/>
              <a:gd name="connsiteY25" fmla="*/ 1016127 h 1258919"/>
              <a:gd name="connsiteX26" fmla="*/ 120301 w 1258919"/>
              <a:gd name="connsiteY26" fmla="*/ 999458 h 1258919"/>
              <a:gd name="connsiteX27" fmla="*/ 142304 w 1258919"/>
              <a:gd name="connsiteY27" fmla="*/ 877634 h 1258919"/>
              <a:gd name="connsiteX28" fmla="*/ 30861 w 1258919"/>
              <a:gd name="connsiteY28" fmla="*/ 823913 h 1258919"/>
              <a:gd name="connsiteX29" fmla="*/ 89440 w 1258919"/>
              <a:gd name="connsiteY29" fmla="*/ 714947 h 1258919"/>
              <a:gd name="connsiteX30" fmla="*/ 0 w 1258919"/>
              <a:gd name="connsiteY30" fmla="*/ 629412 h 1258919"/>
              <a:gd name="connsiteX31" fmla="*/ 89440 w 1258919"/>
              <a:gd name="connsiteY31" fmla="*/ 543877 h 1258919"/>
              <a:gd name="connsiteX32" fmla="*/ 30861 w 1258919"/>
              <a:gd name="connsiteY32" fmla="*/ 434912 h 1258919"/>
              <a:gd name="connsiteX33" fmla="*/ 142304 w 1258919"/>
              <a:gd name="connsiteY33" fmla="*/ 381191 h 1258919"/>
              <a:gd name="connsiteX34" fmla="*/ 120301 w 1258919"/>
              <a:gd name="connsiteY34" fmla="*/ 259461 h 1258919"/>
              <a:gd name="connsiteX35" fmla="*/ 242888 w 1258919"/>
              <a:gd name="connsiteY35" fmla="*/ 242792 h 1258919"/>
              <a:gd name="connsiteX36" fmla="*/ 259556 w 1258919"/>
              <a:gd name="connsiteY36" fmla="*/ 120206 h 1258919"/>
              <a:gd name="connsiteX37" fmla="*/ 381286 w 1258919"/>
              <a:gd name="connsiteY37" fmla="*/ 142208 h 1258919"/>
              <a:gd name="connsiteX38" fmla="*/ 435007 w 1258919"/>
              <a:gd name="connsiteY38" fmla="*/ 30766 h 1258919"/>
              <a:gd name="connsiteX39" fmla="*/ 543973 w 1258919"/>
              <a:gd name="connsiteY39" fmla="*/ 89345 h 1258919"/>
              <a:gd name="connsiteX40" fmla="*/ 629507 w 1258919"/>
              <a:gd name="connsiteY40" fmla="*/ 0 h 1258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58919" h="1258919">
                <a:moveTo>
                  <a:pt x="629507" y="0"/>
                </a:moveTo>
                <a:lnTo>
                  <a:pt x="715042" y="89345"/>
                </a:lnTo>
                <a:lnTo>
                  <a:pt x="824008" y="30766"/>
                </a:lnTo>
                <a:lnTo>
                  <a:pt x="877729" y="142208"/>
                </a:lnTo>
                <a:lnTo>
                  <a:pt x="999458" y="120206"/>
                </a:lnTo>
                <a:lnTo>
                  <a:pt x="1016127" y="242792"/>
                </a:lnTo>
                <a:lnTo>
                  <a:pt x="1138714" y="259461"/>
                </a:lnTo>
                <a:lnTo>
                  <a:pt x="1116711" y="381191"/>
                </a:lnTo>
                <a:lnTo>
                  <a:pt x="1228153" y="434912"/>
                </a:lnTo>
                <a:lnTo>
                  <a:pt x="1169575" y="543877"/>
                </a:lnTo>
                <a:lnTo>
                  <a:pt x="1258919" y="629412"/>
                </a:lnTo>
                <a:lnTo>
                  <a:pt x="1169575" y="714947"/>
                </a:lnTo>
                <a:lnTo>
                  <a:pt x="1228153" y="823913"/>
                </a:lnTo>
                <a:lnTo>
                  <a:pt x="1116711" y="877634"/>
                </a:lnTo>
                <a:lnTo>
                  <a:pt x="1138714" y="999458"/>
                </a:lnTo>
                <a:lnTo>
                  <a:pt x="1016127" y="1016127"/>
                </a:lnTo>
                <a:lnTo>
                  <a:pt x="999458" y="1138714"/>
                </a:lnTo>
                <a:lnTo>
                  <a:pt x="877729" y="1116616"/>
                </a:lnTo>
                <a:lnTo>
                  <a:pt x="824008" y="1228058"/>
                </a:lnTo>
                <a:lnTo>
                  <a:pt x="715042" y="1169480"/>
                </a:lnTo>
                <a:lnTo>
                  <a:pt x="629507" y="1258919"/>
                </a:lnTo>
                <a:lnTo>
                  <a:pt x="543973" y="1169480"/>
                </a:lnTo>
                <a:lnTo>
                  <a:pt x="435007" y="1228058"/>
                </a:lnTo>
                <a:lnTo>
                  <a:pt x="381286" y="1116616"/>
                </a:lnTo>
                <a:lnTo>
                  <a:pt x="259556" y="1138714"/>
                </a:lnTo>
                <a:lnTo>
                  <a:pt x="242888" y="1016127"/>
                </a:lnTo>
                <a:lnTo>
                  <a:pt x="120301" y="999458"/>
                </a:lnTo>
                <a:lnTo>
                  <a:pt x="142304" y="877634"/>
                </a:lnTo>
                <a:lnTo>
                  <a:pt x="30861" y="823913"/>
                </a:lnTo>
                <a:lnTo>
                  <a:pt x="89440" y="714947"/>
                </a:lnTo>
                <a:lnTo>
                  <a:pt x="0" y="629412"/>
                </a:lnTo>
                <a:lnTo>
                  <a:pt x="89440" y="543877"/>
                </a:lnTo>
                <a:lnTo>
                  <a:pt x="30861" y="434912"/>
                </a:lnTo>
                <a:lnTo>
                  <a:pt x="142304" y="381191"/>
                </a:lnTo>
                <a:lnTo>
                  <a:pt x="120301" y="259461"/>
                </a:lnTo>
                <a:lnTo>
                  <a:pt x="242888" y="242792"/>
                </a:lnTo>
                <a:lnTo>
                  <a:pt x="259556" y="120206"/>
                </a:lnTo>
                <a:lnTo>
                  <a:pt x="381286" y="142208"/>
                </a:lnTo>
                <a:lnTo>
                  <a:pt x="435007" y="30766"/>
                </a:lnTo>
                <a:lnTo>
                  <a:pt x="543973" y="89345"/>
                </a:lnTo>
                <a:lnTo>
                  <a:pt x="629507" y="0"/>
                </a:lnTo>
                <a:close/>
              </a:path>
            </a:pathLst>
          </a:custGeom>
          <a:solidFill>
            <a:schemeClr val="tx1"/>
          </a:solidFill>
          <a:ln w="9525" cap="flat">
            <a:noFill/>
            <a:prstDash val="solid"/>
            <a:miter/>
          </a:ln>
          <a:effectLst>
            <a:outerShdw blurRad="50800" dist="38100" dir="2700000" algn="tl" rotWithShape="0">
              <a:prstClr val="black">
                <a:alpha val="40000"/>
              </a:prstClr>
            </a:outerShdw>
          </a:effectLst>
        </p:spPr>
        <p:txBody>
          <a:bodyPr rtlCol="0" anchor="ctr"/>
          <a:lstStyle/>
          <a:p>
            <a:endParaRPr lang="en-US"/>
          </a:p>
        </p:txBody>
      </p:sp>
      <p:sp>
        <p:nvSpPr>
          <p:cNvPr id="70" name="Freeform: Shape 86">
            <a:extLst>
              <a:ext uri="{FF2B5EF4-FFF2-40B4-BE49-F238E27FC236}">
                <a16:creationId xmlns:a16="http://schemas.microsoft.com/office/drawing/2014/main" id="{681B2878-B742-5E7F-B4A9-B06023A0BD1D}"/>
              </a:ext>
            </a:extLst>
          </p:cNvPr>
          <p:cNvSpPr/>
          <p:nvPr/>
        </p:nvSpPr>
        <p:spPr>
          <a:xfrm>
            <a:off x="9104876" y="6947777"/>
            <a:ext cx="584894" cy="584894"/>
          </a:xfrm>
          <a:custGeom>
            <a:avLst/>
            <a:gdLst>
              <a:gd name="connsiteX0" fmla="*/ 0 w 405669"/>
              <a:gd name="connsiteY0" fmla="*/ 405670 h 405669"/>
              <a:gd name="connsiteX1" fmla="*/ 405670 w 405669"/>
              <a:gd name="connsiteY1" fmla="*/ 0 h 405669"/>
            </a:gdLst>
            <a:ahLst/>
            <a:cxnLst>
              <a:cxn ang="0">
                <a:pos x="connsiteX0" y="connsiteY0"/>
              </a:cxn>
              <a:cxn ang="0">
                <a:pos x="connsiteX1" y="connsiteY1"/>
              </a:cxn>
            </a:cxnLst>
            <a:rect l="l" t="t" r="r" b="b"/>
            <a:pathLst>
              <a:path w="405669" h="405669">
                <a:moveTo>
                  <a:pt x="0" y="405670"/>
                </a:moveTo>
                <a:lnTo>
                  <a:pt x="405670" y="0"/>
                </a:lnTo>
              </a:path>
            </a:pathLst>
          </a:custGeom>
          <a:ln w="28575" cap="flat">
            <a:solidFill>
              <a:srgbClr val="FAFAFC"/>
            </a:solidFill>
            <a:prstDash val="solid"/>
            <a:miter/>
          </a:ln>
        </p:spPr>
        <p:txBody>
          <a:bodyPr rtlCol="0" anchor="ctr"/>
          <a:lstStyle/>
          <a:p>
            <a:endParaRPr lang="en-US"/>
          </a:p>
        </p:txBody>
      </p:sp>
      <p:sp>
        <p:nvSpPr>
          <p:cNvPr id="71" name="Freeform: Shape 87">
            <a:extLst>
              <a:ext uri="{FF2B5EF4-FFF2-40B4-BE49-F238E27FC236}">
                <a16:creationId xmlns:a16="http://schemas.microsoft.com/office/drawing/2014/main" id="{AC6807B9-75D2-2DC7-7401-FBBD814726F4}"/>
              </a:ext>
            </a:extLst>
          </p:cNvPr>
          <p:cNvSpPr/>
          <p:nvPr/>
        </p:nvSpPr>
        <p:spPr>
          <a:xfrm>
            <a:off x="7319016" y="4775881"/>
            <a:ext cx="177157" cy="177157"/>
          </a:xfrm>
          <a:custGeom>
            <a:avLst/>
            <a:gdLst>
              <a:gd name="connsiteX0" fmla="*/ 122873 w 122872"/>
              <a:gd name="connsiteY0" fmla="*/ 61436 h 122872"/>
              <a:gd name="connsiteX1" fmla="*/ 61436 w 122872"/>
              <a:gd name="connsiteY1" fmla="*/ 122873 h 122872"/>
              <a:gd name="connsiteX2" fmla="*/ 0 w 122872"/>
              <a:gd name="connsiteY2" fmla="*/ 61436 h 122872"/>
              <a:gd name="connsiteX3" fmla="*/ 61436 w 122872"/>
              <a:gd name="connsiteY3" fmla="*/ 0 h 122872"/>
              <a:gd name="connsiteX4" fmla="*/ 122873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3" y="61436"/>
                </a:moveTo>
                <a:cubicBezTo>
                  <a:pt x="122873" y="95367"/>
                  <a:pt x="95367" y="122873"/>
                  <a:pt x="61436" y="122873"/>
                </a:cubicBezTo>
                <a:cubicBezTo>
                  <a:pt x="27506" y="122873"/>
                  <a:pt x="0" y="95367"/>
                  <a:pt x="0" y="61436"/>
                </a:cubicBezTo>
                <a:cubicBezTo>
                  <a:pt x="0" y="27506"/>
                  <a:pt x="27506" y="0"/>
                  <a:pt x="61436" y="0"/>
                </a:cubicBezTo>
                <a:cubicBezTo>
                  <a:pt x="95367" y="0"/>
                  <a:pt x="122873" y="27506"/>
                  <a:pt x="122873" y="61436"/>
                </a:cubicBezTo>
                <a:close/>
              </a:path>
            </a:pathLst>
          </a:custGeom>
          <a:noFill/>
          <a:ln w="28575" cap="flat">
            <a:solidFill>
              <a:srgbClr val="FAFAFC"/>
            </a:solidFill>
            <a:prstDash val="solid"/>
            <a:miter/>
          </a:ln>
        </p:spPr>
        <p:txBody>
          <a:bodyPr rtlCol="0" anchor="ctr"/>
          <a:lstStyle/>
          <a:p>
            <a:endParaRPr lang="en-US"/>
          </a:p>
        </p:txBody>
      </p:sp>
      <p:sp>
        <p:nvSpPr>
          <p:cNvPr id="74" name="Freeform: Shape 88">
            <a:extLst>
              <a:ext uri="{FF2B5EF4-FFF2-40B4-BE49-F238E27FC236}">
                <a16:creationId xmlns:a16="http://schemas.microsoft.com/office/drawing/2014/main" id="{AF2C74F4-879B-5B39-3937-34EDBF729CA1}"/>
              </a:ext>
            </a:extLst>
          </p:cNvPr>
          <p:cNvSpPr/>
          <p:nvPr/>
        </p:nvSpPr>
        <p:spPr>
          <a:xfrm>
            <a:off x="11783115" y="4128087"/>
            <a:ext cx="177157" cy="177157"/>
          </a:xfrm>
          <a:custGeom>
            <a:avLst/>
            <a:gdLst>
              <a:gd name="connsiteX0" fmla="*/ 122873 w 122872"/>
              <a:gd name="connsiteY0" fmla="*/ 61436 h 122872"/>
              <a:gd name="connsiteX1" fmla="*/ 61436 w 122872"/>
              <a:gd name="connsiteY1" fmla="*/ 122872 h 122872"/>
              <a:gd name="connsiteX2" fmla="*/ 0 w 122872"/>
              <a:gd name="connsiteY2" fmla="*/ 61436 h 122872"/>
              <a:gd name="connsiteX3" fmla="*/ 61436 w 122872"/>
              <a:gd name="connsiteY3" fmla="*/ 0 h 122872"/>
              <a:gd name="connsiteX4" fmla="*/ 122873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3" y="61436"/>
                </a:moveTo>
                <a:cubicBezTo>
                  <a:pt x="122873" y="95367"/>
                  <a:pt x="95367" y="122872"/>
                  <a:pt x="61436" y="122872"/>
                </a:cubicBezTo>
                <a:cubicBezTo>
                  <a:pt x="27506" y="122872"/>
                  <a:pt x="0" y="95367"/>
                  <a:pt x="0" y="61436"/>
                </a:cubicBezTo>
                <a:cubicBezTo>
                  <a:pt x="0" y="27506"/>
                  <a:pt x="27506" y="0"/>
                  <a:pt x="61436" y="0"/>
                </a:cubicBezTo>
                <a:cubicBezTo>
                  <a:pt x="95367" y="0"/>
                  <a:pt x="122873" y="27506"/>
                  <a:pt x="122873" y="61436"/>
                </a:cubicBezTo>
                <a:close/>
              </a:path>
            </a:pathLst>
          </a:custGeom>
          <a:noFill/>
          <a:ln w="28575" cap="flat">
            <a:solidFill>
              <a:srgbClr val="FAFAFC"/>
            </a:solidFill>
            <a:prstDash val="solid"/>
            <a:miter/>
          </a:ln>
        </p:spPr>
        <p:txBody>
          <a:bodyPr rtlCol="0" anchor="ctr"/>
          <a:lstStyle/>
          <a:p>
            <a:endParaRPr lang="en-US"/>
          </a:p>
        </p:txBody>
      </p:sp>
      <p:sp>
        <p:nvSpPr>
          <p:cNvPr id="96" name="Freeform: Shape 89">
            <a:extLst>
              <a:ext uri="{FF2B5EF4-FFF2-40B4-BE49-F238E27FC236}">
                <a16:creationId xmlns:a16="http://schemas.microsoft.com/office/drawing/2014/main" id="{13B93A73-DAED-1FE2-65F3-4E1C5A4F99C1}"/>
              </a:ext>
            </a:extLst>
          </p:cNvPr>
          <p:cNvSpPr/>
          <p:nvPr/>
        </p:nvSpPr>
        <p:spPr>
          <a:xfrm>
            <a:off x="7100109" y="6188060"/>
            <a:ext cx="177157" cy="177157"/>
          </a:xfrm>
          <a:custGeom>
            <a:avLst/>
            <a:gdLst>
              <a:gd name="connsiteX0" fmla="*/ 122872 w 122872"/>
              <a:gd name="connsiteY0" fmla="*/ 61436 h 122872"/>
              <a:gd name="connsiteX1" fmla="*/ 61436 w 122872"/>
              <a:gd name="connsiteY1" fmla="*/ 122873 h 122872"/>
              <a:gd name="connsiteX2" fmla="*/ 0 w 122872"/>
              <a:gd name="connsiteY2" fmla="*/ 61436 h 122872"/>
              <a:gd name="connsiteX3" fmla="*/ 61436 w 122872"/>
              <a:gd name="connsiteY3" fmla="*/ 0 h 122872"/>
              <a:gd name="connsiteX4" fmla="*/ 122872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2" y="61436"/>
                </a:moveTo>
                <a:cubicBezTo>
                  <a:pt x="122872" y="95366"/>
                  <a:pt x="95367" y="122873"/>
                  <a:pt x="61436" y="122873"/>
                </a:cubicBezTo>
                <a:cubicBezTo>
                  <a:pt x="27506" y="122873"/>
                  <a:pt x="0" y="95367"/>
                  <a:pt x="0" y="61436"/>
                </a:cubicBezTo>
                <a:cubicBezTo>
                  <a:pt x="0" y="27506"/>
                  <a:pt x="27506" y="0"/>
                  <a:pt x="61436" y="0"/>
                </a:cubicBezTo>
                <a:cubicBezTo>
                  <a:pt x="95367" y="0"/>
                  <a:pt x="122872" y="27506"/>
                  <a:pt x="122872" y="61436"/>
                </a:cubicBezTo>
                <a:close/>
              </a:path>
            </a:pathLst>
          </a:custGeom>
          <a:noFill/>
          <a:ln w="28575" cap="flat">
            <a:solidFill>
              <a:srgbClr val="FEB200"/>
            </a:solidFill>
            <a:prstDash val="solid"/>
            <a:miter/>
          </a:ln>
        </p:spPr>
        <p:txBody>
          <a:bodyPr rtlCol="0" anchor="ctr"/>
          <a:lstStyle/>
          <a:p>
            <a:endParaRPr lang="en-US"/>
          </a:p>
        </p:txBody>
      </p:sp>
      <p:sp>
        <p:nvSpPr>
          <p:cNvPr id="98" name="Freeform: Shape 90">
            <a:extLst>
              <a:ext uri="{FF2B5EF4-FFF2-40B4-BE49-F238E27FC236}">
                <a16:creationId xmlns:a16="http://schemas.microsoft.com/office/drawing/2014/main" id="{5F75513A-5B82-5203-59D5-1874ABC08C9B}"/>
              </a:ext>
            </a:extLst>
          </p:cNvPr>
          <p:cNvSpPr/>
          <p:nvPr/>
        </p:nvSpPr>
        <p:spPr>
          <a:xfrm>
            <a:off x="10515914" y="6896100"/>
            <a:ext cx="13733" cy="177020"/>
          </a:xfrm>
          <a:custGeom>
            <a:avLst/>
            <a:gdLst>
              <a:gd name="connsiteX0" fmla="*/ 0 w 9525"/>
              <a:gd name="connsiteY0" fmla="*/ 0 h 122777"/>
              <a:gd name="connsiteX1" fmla="*/ 0 w 9525"/>
              <a:gd name="connsiteY1" fmla="*/ 122777 h 122777"/>
            </a:gdLst>
            <a:ahLst/>
            <a:cxnLst>
              <a:cxn ang="0">
                <a:pos x="connsiteX0" y="connsiteY0"/>
              </a:cxn>
              <a:cxn ang="0">
                <a:pos x="connsiteX1" y="connsiteY1"/>
              </a:cxn>
            </a:cxnLst>
            <a:rect l="l" t="t" r="r" b="b"/>
            <a:pathLst>
              <a:path w="9525" h="122777">
                <a:moveTo>
                  <a:pt x="0" y="0"/>
                </a:moveTo>
                <a:lnTo>
                  <a:pt x="0" y="122777"/>
                </a:lnTo>
              </a:path>
            </a:pathLst>
          </a:custGeom>
          <a:ln w="28575" cap="flat">
            <a:solidFill>
              <a:srgbClr val="FAFAFC"/>
            </a:solidFill>
            <a:prstDash val="solid"/>
            <a:miter/>
          </a:ln>
        </p:spPr>
        <p:txBody>
          <a:bodyPr rtlCol="0" anchor="ctr"/>
          <a:lstStyle/>
          <a:p>
            <a:endParaRPr lang="en-US"/>
          </a:p>
        </p:txBody>
      </p:sp>
      <p:sp>
        <p:nvSpPr>
          <p:cNvPr id="102" name="Freeform: Shape 91">
            <a:extLst>
              <a:ext uri="{FF2B5EF4-FFF2-40B4-BE49-F238E27FC236}">
                <a16:creationId xmlns:a16="http://schemas.microsoft.com/office/drawing/2014/main" id="{A0D85D69-B5DD-63A8-645F-9A7FB085AFCD}"/>
              </a:ext>
            </a:extLst>
          </p:cNvPr>
          <p:cNvSpPr/>
          <p:nvPr/>
        </p:nvSpPr>
        <p:spPr>
          <a:xfrm>
            <a:off x="10427336" y="6984679"/>
            <a:ext cx="177157" cy="13733"/>
          </a:xfrm>
          <a:custGeom>
            <a:avLst/>
            <a:gdLst>
              <a:gd name="connsiteX0" fmla="*/ 122872 w 122872"/>
              <a:gd name="connsiteY0" fmla="*/ 0 h 9525"/>
              <a:gd name="connsiteX1" fmla="*/ 0 w 122872"/>
              <a:gd name="connsiteY1" fmla="*/ 0 h 9525"/>
            </a:gdLst>
            <a:ahLst/>
            <a:cxnLst>
              <a:cxn ang="0">
                <a:pos x="connsiteX0" y="connsiteY0"/>
              </a:cxn>
              <a:cxn ang="0">
                <a:pos x="connsiteX1" y="connsiteY1"/>
              </a:cxn>
            </a:cxnLst>
            <a:rect l="l" t="t" r="r" b="b"/>
            <a:pathLst>
              <a:path w="122872" h="9525">
                <a:moveTo>
                  <a:pt x="122872" y="0"/>
                </a:moveTo>
                <a:lnTo>
                  <a:pt x="0" y="0"/>
                </a:lnTo>
              </a:path>
            </a:pathLst>
          </a:custGeom>
          <a:ln w="28575" cap="flat">
            <a:solidFill>
              <a:srgbClr val="FAFAFC"/>
            </a:solidFill>
            <a:prstDash val="solid"/>
            <a:miter/>
          </a:ln>
        </p:spPr>
        <p:txBody>
          <a:bodyPr rtlCol="0" anchor="ctr"/>
          <a:lstStyle/>
          <a:p>
            <a:endParaRPr lang="en-US"/>
          </a:p>
        </p:txBody>
      </p:sp>
      <p:sp>
        <p:nvSpPr>
          <p:cNvPr id="103" name="Freeform: Shape 92">
            <a:extLst>
              <a:ext uri="{FF2B5EF4-FFF2-40B4-BE49-F238E27FC236}">
                <a16:creationId xmlns:a16="http://schemas.microsoft.com/office/drawing/2014/main" id="{D2478589-3F80-1B87-D731-B7D98BD23D40}"/>
              </a:ext>
            </a:extLst>
          </p:cNvPr>
          <p:cNvSpPr/>
          <p:nvPr/>
        </p:nvSpPr>
        <p:spPr>
          <a:xfrm>
            <a:off x="9778350" y="2539025"/>
            <a:ext cx="13733" cy="177157"/>
          </a:xfrm>
          <a:custGeom>
            <a:avLst/>
            <a:gdLst>
              <a:gd name="connsiteX0" fmla="*/ 0 w 9525"/>
              <a:gd name="connsiteY0" fmla="*/ 0 h 122872"/>
              <a:gd name="connsiteX1" fmla="*/ 0 w 9525"/>
              <a:gd name="connsiteY1" fmla="*/ 122873 h 122872"/>
            </a:gdLst>
            <a:ahLst/>
            <a:cxnLst>
              <a:cxn ang="0">
                <a:pos x="connsiteX0" y="connsiteY0"/>
              </a:cxn>
              <a:cxn ang="0">
                <a:pos x="connsiteX1" y="connsiteY1"/>
              </a:cxn>
            </a:cxnLst>
            <a:rect l="l" t="t" r="r" b="b"/>
            <a:pathLst>
              <a:path w="9525" h="122872">
                <a:moveTo>
                  <a:pt x="0" y="0"/>
                </a:moveTo>
                <a:lnTo>
                  <a:pt x="0" y="122873"/>
                </a:lnTo>
              </a:path>
            </a:pathLst>
          </a:custGeom>
          <a:ln w="28575" cap="flat">
            <a:solidFill>
              <a:srgbClr val="FEB200"/>
            </a:solidFill>
            <a:prstDash val="solid"/>
            <a:miter/>
          </a:ln>
        </p:spPr>
        <p:txBody>
          <a:bodyPr rtlCol="0" anchor="ctr"/>
          <a:lstStyle/>
          <a:p>
            <a:endParaRPr lang="en-US"/>
          </a:p>
        </p:txBody>
      </p:sp>
      <p:sp>
        <p:nvSpPr>
          <p:cNvPr id="104" name="Freeform: Shape 93">
            <a:extLst>
              <a:ext uri="{FF2B5EF4-FFF2-40B4-BE49-F238E27FC236}">
                <a16:creationId xmlns:a16="http://schemas.microsoft.com/office/drawing/2014/main" id="{F99E44BD-2690-C9E7-C01D-F9F2E53DDEB6}"/>
              </a:ext>
            </a:extLst>
          </p:cNvPr>
          <p:cNvSpPr/>
          <p:nvPr/>
        </p:nvSpPr>
        <p:spPr>
          <a:xfrm>
            <a:off x="9689770" y="2627604"/>
            <a:ext cx="177157" cy="13733"/>
          </a:xfrm>
          <a:custGeom>
            <a:avLst/>
            <a:gdLst>
              <a:gd name="connsiteX0" fmla="*/ 122872 w 122872"/>
              <a:gd name="connsiteY0" fmla="*/ 0 h 9525"/>
              <a:gd name="connsiteX1" fmla="*/ 0 w 122872"/>
              <a:gd name="connsiteY1" fmla="*/ 0 h 9525"/>
            </a:gdLst>
            <a:ahLst/>
            <a:cxnLst>
              <a:cxn ang="0">
                <a:pos x="connsiteX0" y="connsiteY0"/>
              </a:cxn>
              <a:cxn ang="0">
                <a:pos x="connsiteX1" y="connsiteY1"/>
              </a:cxn>
            </a:cxnLst>
            <a:rect l="l" t="t" r="r" b="b"/>
            <a:pathLst>
              <a:path w="122872" h="9525">
                <a:moveTo>
                  <a:pt x="122872" y="0"/>
                </a:moveTo>
                <a:lnTo>
                  <a:pt x="0" y="0"/>
                </a:lnTo>
              </a:path>
            </a:pathLst>
          </a:custGeom>
          <a:ln w="28575" cap="flat">
            <a:solidFill>
              <a:srgbClr val="FEB200"/>
            </a:solidFill>
            <a:prstDash val="solid"/>
            <a:miter/>
          </a:ln>
        </p:spPr>
        <p:txBody>
          <a:bodyPr rtlCol="0" anchor="ctr"/>
          <a:lstStyle/>
          <a:p>
            <a:endParaRPr lang="en-US"/>
          </a:p>
        </p:txBody>
      </p:sp>
      <p:sp>
        <p:nvSpPr>
          <p:cNvPr id="105" name="TextBox 104">
            <a:extLst>
              <a:ext uri="{FF2B5EF4-FFF2-40B4-BE49-F238E27FC236}">
                <a16:creationId xmlns:a16="http://schemas.microsoft.com/office/drawing/2014/main" id="{A286A0BC-A192-6734-57B9-FF221357E746}"/>
              </a:ext>
            </a:extLst>
          </p:cNvPr>
          <p:cNvSpPr txBox="1"/>
          <p:nvPr/>
        </p:nvSpPr>
        <p:spPr>
          <a:xfrm>
            <a:off x="7345000" y="4151866"/>
            <a:ext cx="4156630" cy="1107996"/>
          </a:xfrm>
          <a:prstGeom prst="rect">
            <a:avLst/>
          </a:prstGeom>
          <a:noFill/>
        </p:spPr>
        <p:txBody>
          <a:bodyPr wrap="square" rtlCol="0">
            <a:spAutoFit/>
          </a:bodyPr>
          <a:lstStyle/>
          <a:p>
            <a:pPr algn="ctr"/>
            <a:r>
              <a:rPr lang="en-US" sz="66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2500/- </a:t>
            </a:r>
          </a:p>
        </p:txBody>
      </p:sp>
      <p:sp>
        <p:nvSpPr>
          <p:cNvPr id="108" name="TextBox 107">
            <a:extLst>
              <a:ext uri="{FF2B5EF4-FFF2-40B4-BE49-F238E27FC236}">
                <a16:creationId xmlns:a16="http://schemas.microsoft.com/office/drawing/2014/main" id="{09FC4D08-DD12-7B58-CD85-556D6FB4C874}"/>
              </a:ext>
            </a:extLst>
          </p:cNvPr>
          <p:cNvSpPr txBox="1"/>
          <p:nvPr/>
        </p:nvSpPr>
        <p:spPr>
          <a:xfrm>
            <a:off x="10956866" y="4960875"/>
            <a:ext cx="1202891" cy="646331"/>
          </a:xfrm>
          <a:prstGeom prst="rect">
            <a:avLst/>
          </a:prstGeom>
          <a:noFill/>
        </p:spPr>
        <p:txBody>
          <a:bodyPr wrap="square" rtlCol="0">
            <a:spAutoFit/>
          </a:bodyPr>
          <a:lstStyle/>
          <a:p>
            <a:pPr algn="ctr"/>
            <a:endParaRPr lang="en-US" sz="3600" b="1" dirty="0">
              <a:solidFill>
                <a:srgbClr val="C0FF2C"/>
              </a:solidFill>
              <a:latin typeface="Arial" panose="020B0604020202020204" pitchFamily="34" charset="0"/>
              <a:cs typeface="Arial" panose="020B0604020202020204" pitchFamily="34" charset="0"/>
            </a:endParaRPr>
          </a:p>
        </p:txBody>
      </p:sp>
      <p:sp>
        <p:nvSpPr>
          <p:cNvPr id="109" name="TextBox 108">
            <a:extLst>
              <a:ext uri="{FF2B5EF4-FFF2-40B4-BE49-F238E27FC236}">
                <a16:creationId xmlns:a16="http://schemas.microsoft.com/office/drawing/2014/main" id="{BD96F07D-13C5-10BB-09AC-92ADB4F9B44E}"/>
              </a:ext>
            </a:extLst>
          </p:cNvPr>
          <p:cNvSpPr txBox="1"/>
          <p:nvPr/>
        </p:nvSpPr>
        <p:spPr>
          <a:xfrm>
            <a:off x="7947677" y="5888811"/>
            <a:ext cx="3062899" cy="523220"/>
          </a:xfrm>
          <a:prstGeom prst="rect">
            <a:avLst/>
          </a:prstGeom>
          <a:noFill/>
        </p:spPr>
        <p:txBody>
          <a:bodyPr wrap="square" rtlCol="0">
            <a:spAutoFit/>
          </a:bodyPr>
          <a:lstStyle/>
          <a:p>
            <a:pPr algn="ctr"/>
            <a:r>
              <a:rPr lang="en-US" sz="2800" b="1" dirty="0">
                <a:solidFill>
                  <a:srgbClr val="C0FF2C"/>
                </a:solidFill>
                <a:latin typeface="Arial" panose="020B0604020202020204" pitchFamily="34" charset="0"/>
                <a:cs typeface="Arial" panose="020B0604020202020204" pitchFamily="34" charset="0"/>
              </a:rPr>
              <a:t>ID UPGRADED</a:t>
            </a:r>
          </a:p>
        </p:txBody>
      </p:sp>
      <p:sp>
        <p:nvSpPr>
          <p:cNvPr id="110" name="TextBox 109">
            <a:extLst>
              <a:ext uri="{FF2B5EF4-FFF2-40B4-BE49-F238E27FC236}">
                <a16:creationId xmlns:a16="http://schemas.microsoft.com/office/drawing/2014/main" id="{173C3591-625C-0C93-0AFA-1030B951477C}"/>
              </a:ext>
            </a:extLst>
          </p:cNvPr>
          <p:cNvSpPr txBox="1"/>
          <p:nvPr/>
        </p:nvSpPr>
        <p:spPr>
          <a:xfrm>
            <a:off x="7957659" y="3092333"/>
            <a:ext cx="2599112" cy="584775"/>
          </a:xfrm>
          <a:prstGeom prst="rect">
            <a:avLst/>
          </a:prstGeom>
          <a:noFill/>
        </p:spPr>
        <p:txBody>
          <a:bodyPr wrap="square" rtlCol="0">
            <a:spAutoFit/>
          </a:bodyPr>
          <a:lstStyle/>
          <a:p>
            <a:pPr algn="ctr"/>
            <a:r>
              <a:rPr lang="en-US" sz="3200" b="1" dirty="0">
                <a:solidFill>
                  <a:srgbClr val="C0FF2C"/>
                </a:solidFill>
                <a:latin typeface="Arial" panose="020B0604020202020204" pitchFamily="34" charset="0"/>
                <a:cs typeface="Arial" panose="020B0604020202020204" pitchFamily="34" charset="0"/>
              </a:rPr>
              <a:t>RETOPUP</a:t>
            </a:r>
          </a:p>
        </p:txBody>
      </p:sp>
      <p:sp>
        <p:nvSpPr>
          <p:cNvPr id="113" name="Isosceles Triangle 100">
            <a:extLst>
              <a:ext uri="{FF2B5EF4-FFF2-40B4-BE49-F238E27FC236}">
                <a16:creationId xmlns:a16="http://schemas.microsoft.com/office/drawing/2014/main" id="{6BC7C1EA-5D49-E001-00EA-4595C8F4FFDC}"/>
              </a:ext>
            </a:extLst>
          </p:cNvPr>
          <p:cNvSpPr/>
          <p:nvPr/>
        </p:nvSpPr>
        <p:spPr>
          <a:xfrm rot="13060464">
            <a:off x="6523303" y="4375358"/>
            <a:ext cx="520725" cy="1077235"/>
          </a:xfrm>
          <a:prstGeom prst="triangle">
            <a:avLst/>
          </a:prstGeom>
          <a:solidFill>
            <a:srgbClr val="C0FF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4" name="Oval 113">
            <a:extLst>
              <a:ext uri="{FF2B5EF4-FFF2-40B4-BE49-F238E27FC236}">
                <a16:creationId xmlns:a16="http://schemas.microsoft.com/office/drawing/2014/main" id="{C1DD3D53-0A9A-5C0D-55C1-CC75827D0902}"/>
              </a:ext>
            </a:extLst>
          </p:cNvPr>
          <p:cNvSpPr/>
          <p:nvPr/>
        </p:nvSpPr>
        <p:spPr>
          <a:xfrm>
            <a:off x="7703353" y="5129856"/>
            <a:ext cx="518012" cy="518646"/>
          </a:xfrm>
          <a:prstGeom prst="ellipse">
            <a:avLst/>
          </a:prstGeom>
          <a:solidFill>
            <a:srgbClr val="0C66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5" name="Oval 114">
            <a:extLst>
              <a:ext uri="{FF2B5EF4-FFF2-40B4-BE49-F238E27FC236}">
                <a16:creationId xmlns:a16="http://schemas.microsoft.com/office/drawing/2014/main" id="{9117AD45-AD7E-87F6-D6EF-EAA98FB22A08}"/>
              </a:ext>
            </a:extLst>
          </p:cNvPr>
          <p:cNvSpPr/>
          <p:nvPr/>
        </p:nvSpPr>
        <p:spPr>
          <a:xfrm>
            <a:off x="10799671" y="6905227"/>
            <a:ext cx="532847" cy="524077"/>
          </a:xfrm>
          <a:prstGeom prst="ellipse">
            <a:avLst/>
          </a:prstGeom>
          <a:solidFill>
            <a:srgbClr val="C0FF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16" name="Graphic 115" descr="Checkmark">
            <a:extLst>
              <a:ext uri="{FF2B5EF4-FFF2-40B4-BE49-F238E27FC236}">
                <a16:creationId xmlns:a16="http://schemas.microsoft.com/office/drawing/2014/main" id="{A2690529-C371-5F3B-583A-DD6C6DB7823D}"/>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969989" y="4972050"/>
            <a:ext cx="1168688" cy="1168688"/>
          </a:xfrm>
          <a:prstGeom prst="rect">
            <a:avLst/>
          </a:prstGeom>
        </p:spPr>
      </p:pic>
      <p:pic>
        <p:nvPicPr>
          <p:cNvPr id="117" name="Graphic 116" descr="Arrow Straight">
            <a:extLst>
              <a:ext uri="{FF2B5EF4-FFF2-40B4-BE49-F238E27FC236}">
                <a16:creationId xmlns:a16="http://schemas.microsoft.com/office/drawing/2014/main" id="{9E45053F-039A-EC1C-AB7C-1102BBE3EEC4}"/>
              </a:ext>
            </a:extLst>
          </p:cNvPr>
          <p:cNvPicPr>
            <a:picLocks noChangeAspect="1"/>
          </p:cNvPicPr>
          <p:nvPr/>
        </p:nvPicPr>
        <p:blipFill>
          <a:blip r:embed="rId20">
            <a:extLst>
              <a:ext uri="{96DAC541-7B7A-43D3-8B79-37D633B846F1}">
                <asvg:svgBlip xmlns:asvg="http://schemas.microsoft.com/office/drawing/2016/SVG/main" r:embed="rId22"/>
              </a:ext>
            </a:extLst>
          </a:blip>
          <a:stretch>
            <a:fillRect/>
          </a:stretch>
        </p:blipFill>
        <p:spPr>
          <a:xfrm flipH="1">
            <a:off x="11795777" y="3844491"/>
            <a:ext cx="1107165" cy="670359"/>
          </a:xfrm>
          <a:prstGeom prst="rect">
            <a:avLst/>
          </a:prstGeom>
        </p:spPr>
      </p:pic>
      <p:sp>
        <p:nvSpPr>
          <p:cNvPr id="119" name="Oval 118">
            <a:extLst>
              <a:ext uri="{FF2B5EF4-FFF2-40B4-BE49-F238E27FC236}">
                <a16:creationId xmlns:a16="http://schemas.microsoft.com/office/drawing/2014/main" id="{75A51DB6-37CB-408D-91DA-3902E45A6ABB}"/>
              </a:ext>
            </a:extLst>
          </p:cNvPr>
          <p:cNvSpPr/>
          <p:nvPr/>
        </p:nvSpPr>
        <p:spPr>
          <a:xfrm>
            <a:off x="18536189" y="2487469"/>
            <a:ext cx="198635" cy="196664"/>
          </a:xfrm>
          <a:prstGeom prst="ellipse">
            <a:avLst/>
          </a:prstGeom>
          <a:solidFill>
            <a:srgbClr val="13AA0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1" name="TextBox 120">
            <a:extLst>
              <a:ext uri="{FF2B5EF4-FFF2-40B4-BE49-F238E27FC236}">
                <a16:creationId xmlns:a16="http://schemas.microsoft.com/office/drawing/2014/main" id="{63977745-2D8C-C9E1-902F-B78D145F39E1}"/>
              </a:ext>
            </a:extLst>
          </p:cNvPr>
          <p:cNvSpPr txBox="1"/>
          <p:nvPr/>
        </p:nvSpPr>
        <p:spPr>
          <a:xfrm rot="21430507">
            <a:off x="16279233" y="6775898"/>
            <a:ext cx="952505" cy="400110"/>
          </a:xfrm>
          <a:prstGeom prst="rect">
            <a:avLst/>
          </a:prstGeom>
          <a:noFill/>
          <a:scene3d>
            <a:camera prst="isometricBottomDown"/>
            <a:lightRig rig="threePt" dir="t"/>
          </a:scene3d>
        </p:spPr>
        <p:txBody>
          <a:bodyPr wrap="none" rtlCol="0">
            <a:spAutoFit/>
          </a:bodyPr>
          <a:lstStyle/>
          <a:p>
            <a:r>
              <a:rPr lang="en-US" sz="2000" dirty="0">
                <a:solidFill>
                  <a:schemeClr val="bg1"/>
                </a:solidFill>
                <a:latin typeface="ITC Avant Garde Gothic" panose="020B0604020202020204" charset="0"/>
              </a:rPr>
              <a:t>7500/-</a:t>
            </a:r>
            <a:endParaRPr lang="en-IN" sz="2000" dirty="0">
              <a:solidFill>
                <a:schemeClr val="bg1"/>
              </a:solidFill>
              <a:latin typeface="ITC Avant Garde Gothic" panose="020B0604020202020204" charset="0"/>
            </a:endParaRPr>
          </a:p>
        </p:txBody>
      </p:sp>
      <p:pic>
        <p:nvPicPr>
          <p:cNvPr id="122" name="Picture 2">
            <a:extLst>
              <a:ext uri="{FF2B5EF4-FFF2-40B4-BE49-F238E27FC236}">
                <a16:creationId xmlns:a16="http://schemas.microsoft.com/office/drawing/2014/main" id="{BBEFD565-430A-D754-39F2-631C2900CD7F}"/>
              </a:ext>
            </a:extLst>
          </p:cNvPr>
          <p:cNvPicPr>
            <a:picLocks noChangeAspect="1" noChangeArrowheads="1"/>
          </p:cNvPicPr>
          <p:nvPr/>
        </p:nvPicPr>
        <p:blipFill rotWithShape="1">
          <a:blip r:embed="rId17" cstate="print">
            <a:extLst>
              <a:ext uri="{28A0092B-C50C-407E-A947-70E740481C1C}">
                <a14:useLocalDpi xmlns:a14="http://schemas.microsoft.com/office/drawing/2010/main" val="0"/>
              </a:ext>
            </a:extLst>
          </a:blip>
          <a:srcRect b="32498"/>
          <a:stretch/>
        </p:blipFill>
        <p:spPr bwMode="auto">
          <a:xfrm>
            <a:off x="17282158" y="6383763"/>
            <a:ext cx="754308" cy="237370"/>
          </a:xfrm>
          <a:prstGeom prst="rect">
            <a:avLst/>
          </a:prstGeom>
          <a:noFill/>
          <a:scene3d>
            <a:camera prst="isometricBottomDown"/>
            <a:lightRig rig="threePt" dir="t"/>
          </a:scene3d>
          <a:extLst>
            <a:ext uri="{909E8E84-426E-40DD-AFC4-6F175D3DCCD1}">
              <a14:hiddenFill xmlns:a14="http://schemas.microsoft.com/office/drawing/2010/main">
                <a:solidFill>
                  <a:srgbClr val="FFFFFF"/>
                </a:solidFill>
              </a14:hiddenFill>
            </a:ext>
          </a:extLst>
        </p:spPr>
      </p:pic>
      <p:sp>
        <p:nvSpPr>
          <p:cNvPr id="123" name="Freeform: Shape 74">
            <a:extLst>
              <a:ext uri="{FF2B5EF4-FFF2-40B4-BE49-F238E27FC236}">
                <a16:creationId xmlns:a16="http://schemas.microsoft.com/office/drawing/2014/main" id="{7A644173-2905-BA86-5F97-C64A284B35E2}"/>
              </a:ext>
            </a:extLst>
          </p:cNvPr>
          <p:cNvSpPr/>
          <p:nvPr/>
        </p:nvSpPr>
        <p:spPr>
          <a:xfrm rot="18900000">
            <a:off x="13262492" y="3051108"/>
            <a:ext cx="3392776" cy="3392775"/>
          </a:xfrm>
          <a:custGeom>
            <a:avLst/>
            <a:gdLst>
              <a:gd name="connsiteX0" fmla="*/ 0 w 2353151"/>
              <a:gd name="connsiteY0" fmla="*/ 36 h 2353151"/>
              <a:gd name="connsiteX1" fmla="*/ 2353152 w 2353151"/>
              <a:gd name="connsiteY1" fmla="*/ 36 h 2353151"/>
              <a:gd name="connsiteX2" fmla="*/ 2353152 w 2353151"/>
              <a:gd name="connsiteY2" fmla="*/ 2353188 h 2353151"/>
              <a:gd name="connsiteX3" fmla="*/ 0 w 2353151"/>
              <a:gd name="connsiteY3" fmla="*/ 2353188 h 2353151"/>
            </a:gdLst>
            <a:ahLst/>
            <a:cxnLst>
              <a:cxn ang="0">
                <a:pos x="connsiteX0" y="connsiteY0"/>
              </a:cxn>
              <a:cxn ang="0">
                <a:pos x="connsiteX1" y="connsiteY1"/>
              </a:cxn>
              <a:cxn ang="0">
                <a:pos x="connsiteX2" y="connsiteY2"/>
              </a:cxn>
              <a:cxn ang="0">
                <a:pos x="connsiteX3" y="connsiteY3"/>
              </a:cxn>
            </a:cxnLst>
            <a:rect l="l" t="t" r="r" b="b"/>
            <a:pathLst>
              <a:path w="2353151" h="2353151">
                <a:moveTo>
                  <a:pt x="0" y="36"/>
                </a:moveTo>
                <a:lnTo>
                  <a:pt x="2353152" y="36"/>
                </a:lnTo>
                <a:lnTo>
                  <a:pt x="2353152" y="2353188"/>
                </a:lnTo>
                <a:lnTo>
                  <a:pt x="0" y="2353188"/>
                </a:lnTo>
                <a:close/>
              </a:path>
            </a:pathLst>
          </a:custGeom>
          <a:solidFill>
            <a:srgbClr val="15A911"/>
          </a:solidFill>
          <a:ln w="9525" cap="flat">
            <a:noFill/>
            <a:prstDash val="solid"/>
            <a:miter/>
          </a:ln>
        </p:spPr>
        <p:txBody>
          <a:bodyPr rtlCol="0" anchor="ctr"/>
          <a:lstStyle/>
          <a:p>
            <a:endParaRPr lang="en-US"/>
          </a:p>
        </p:txBody>
      </p:sp>
      <p:sp>
        <p:nvSpPr>
          <p:cNvPr id="124" name="Freeform: Shape 75">
            <a:extLst>
              <a:ext uri="{FF2B5EF4-FFF2-40B4-BE49-F238E27FC236}">
                <a16:creationId xmlns:a16="http://schemas.microsoft.com/office/drawing/2014/main" id="{9BD3E9DA-1233-07C5-A5FD-775CB70F0FCB}"/>
              </a:ext>
            </a:extLst>
          </p:cNvPr>
          <p:cNvSpPr/>
          <p:nvPr/>
        </p:nvSpPr>
        <p:spPr>
          <a:xfrm>
            <a:off x="16266234" y="3824905"/>
            <a:ext cx="1107166" cy="1107166"/>
          </a:xfrm>
          <a:custGeom>
            <a:avLst/>
            <a:gdLst>
              <a:gd name="connsiteX0" fmla="*/ 0 w 767905"/>
              <a:gd name="connsiteY0" fmla="*/ 0 h 767905"/>
              <a:gd name="connsiteX1" fmla="*/ 767906 w 767905"/>
              <a:gd name="connsiteY1" fmla="*/ 767905 h 767905"/>
            </a:gdLst>
            <a:ahLst/>
            <a:cxnLst>
              <a:cxn ang="0">
                <a:pos x="connsiteX0" y="connsiteY0"/>
              </a:cxn>
              <a:cxn ang="0">
                <a:pos x="connsiteX1" y="connsiteY1"/>
              </a:cxn>
            </a:cxnLst>
            <a:rect l="l" t="t" r="r" b="b"/>
            <a:pathLst>
              <a:path w="767905" h="767905">
                <a:moveTo>
                  <a:pt x="0" y="0"/>
                </a:moveTo>
                <a:lnTo>
                  <a:pt x="767906" y="767905"/>
                </a:lnTo>
              </a:path>
            </a:pathLst>
          </a:custGeom>
          <a:ln w="28575" cap="flat">
            <a:solidFill>
              <a:srgbClr val="FAFAFC"/>
            </a:solidFill>
            <a:prstDash val="solid"/>
            <a:miter/>
          </a:ln>
        </p:spPr>
        <p:txBody>
          <a:bodyPr rtlCol="0" anchor="ctr"/>
          <a:lstStyle/>
          <a:p>
            <a:endParaRPr lang="en-US"/>
          </a:p>
        </p:txBody>
      </p:sp>
      <p:sp>
        <p:nvSpPr>
          <p:cNvPr id="125" name="Freeform: Shape 76">
            <a:extLst>
              <a:ext uri="{FF2B5EF4-FFF2-40B4-BE49-F238E27FC236}">
                <a16:creationId xmlns:a16="http://schemas.microsoft.com/office/drawing/2014/main" id="{FA54F566-29A1-8C24-EBDB-E20236170220}"/>
              </a:ext>
            </a:extLst>
          </p:cNvPr>
          <p:cNvSpPr/>
          <p:nvPr/>
        </p:nvSpPr>
        <p:spPr>
          <a:xfrm>
            <a:off x="12115800" y="2303133"/>
            <a:ext cx="3186642" cy="5257736"/>
          </a:xfrm>
          <a:custGeom>
            <a:avLst/>
            <a:gdLst>
              <a:gd name="connsiteX0" fmla="*/ 1993392 w 2210181"/>
              <a:gd name="connsiteY0" fmla="*/ 3476530 h 3646646"/>
              <a:gd name="connsiteX1" fmla="*/ 1823276 w 2210181"/>
              <a:gd name="connsiteY1" fmla="*/ 3646646 h 3646646"/>
              <a:gd name="connsiteX2" fmla="*/ 0 w 2210181"/>
              <a:gd name="connsiteY2" fmla="*/ 1823371 h 3646646"/>
              <a:gd name="connsiteX3" fmla="*/ 1823276 w 2210181"/>
              <a:gd name="connsiteY3" fmla="*/ 0 h 3646646"/>
              <a:gd name="connsiteX4" fmla="*/ 2210181 w 2210181"/>
              <a:gd name="connsiteY4" fmla="*/ 386905 h 3646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0181" h="3646646">
                <a:moveTo>
                  <a:pt x="1993392" y="3476530"/>
                </a:moveTo>
                <a:lnTo>
                  <a:pt x="1823276" y="3646646"/>
                </a:lnTo>
                <a:lnTo>
                  <a:pt x="0" y="1823371"/>
                </a:lnTo>
                <a:lnTo>
                  <a:pt x="1823276" y="0"/>
                </a:lnTo>
                <a:lnTo>
                  <a:pt x="2210181" y="386905"/>
                </a:lnTo>
              </a:path>
            </a:pathLst>
          </a:custGeom>
          <a:noFill/>
          <a:ln w="28575" cap="flat">
            <a:solidFill>
              <a:srgbClr val="FAFAFC"/>
            </a:solidFill>
            <a:prstDash val="solid"/>
            <a:miter/>
          </a:ln>
        </p:spPr>
        <p:txBody>
          <a:bodyPr rtlCol="0" anchor="ctr"/>
          <a:lstStyle/>
          <a:p>
            <a:endParaRPr lang="en-US"/>
          </a:p>
        </p:txBody>
      </p:sp>
      <p:sp>
        <p:nvSpPr>
          <p:cNvPr id="126" name="Freeform: Shape 77">
            <a:extLst>
              <a:ext uri="{FF2B5EF4-FFF2-40B4-BE49-F238E27FC236}">
                <a16:creationId xmlns:a16="http://schemas.microsoft.com/office/drawing/2014/main" id="{F15176E2-B02C-C039-8AEA-018D27C8DC24}"/>
              </a:ext>
            </a:extLst>
          </p:cNvPr>
          <p:cNvSpPr/>
          <p:nvPr/>
        </p:nvSpPr>
        <p:spPr>
          <a:xfrm>
            <a:off x="13246863" y="5592910"/>
            <a:ext cx="314213" cy="157107"/>
          </a:xfrm>
          <a:custGeom>
            <a:avLst/>
            <a:gdLst>
              <a:gd name="connsiteX0" fmla="*/ 0 w 217931"/>
              <a:gd name="connsiteY0" fmla="*/ 108966 h 108966"/>
              <a:gd name="connsiteX1" fmla="*/ 108966 w 217931"/>
              <a:gd name="connsiteY1" fmla="*/ 0 h 108966"/>
              <a:gd name="connsiteX2" fmla="*/ 217932 w 217931"/>
              <a:gd name="connsiteY2" fmla="*/ 108966 h 108966"/>
              <a:gd name="connsiteX3" fmla="*/ 0 w 217931"/>
              <a:gd name="connsiteY3" fmla="*/ 108966 h 108966"/>
            </a:gdLst>
            <a:ahLst/>
            <a:cxnLst>
              <a:cxn ang="0">
                <a:pos x="connsiteX0" y="connsiteY0"/>
              </a:cxn>
              <a:cxn ang="0">
                <a:pos x="connsiteX1" y="connsiteY1"/>
              </a:cxn>
              <a:cxn ang="0">
                <a:pos x="connsiteX2" y="connsiteY2"/>
              </a:cxn>
              <a:cxn ang="0">
                <a:pos x="connsiteX3" y="connsiteY3"/>
              </a:cxn>
            </a:cxnLst>
            <a:rect l="l" t="t" r="r" b="b"/>
            <a:pathLst>
              <a:path w="217931" h="108966">
                <a:moveTo>
                  <a:pt x="0" y="108966"/>
                </a:moveTo>
                <a:lnTo>
                  <a:pt x="108966" y="0"/>
                </a:lnTo>
                <a:lnTo>
                  <a:pt x="217932" y="108966"/>
                </a:lnTo>
                <a:lnTo>
                  <a:pt x="0" y="108966"/>
                </a:lnTo>
                <a:close/>
              </a:path>
            </a:pathLst>
          </a:custGeom>
          <a:solidFill>
            <a:srgbClr val="0D0A13"/>
          </a:solidFill>
          <a:ln w="9525" cap="flat">
            <a:noFill/>
            <a:prstDash val="solid"/>
            <a:miter/>
          </a:ln>
        </p:spPr>
        <p:txBody>
          <a:bodyPr rtlCol="0" anchor="ctr"/>
          <a:lstStyle/>
          <a:p>
            <a:endParaRPr lang="en-US"/>
          </a:p>
        </p:txBody>
      </p:sp>
      <p:sp>
        <p:nvSpPr>
          <p:cNvPr id="127" name="Freeform: Shape 78">
            <a:extLst>
              <a:ext uri="{FF2B5EF4-FFF2-40B4-BE49-F238E27FC236}">
                <a16:creationId xmlns:a16="http://schemas.microsoft.com/office/drawing/2014/main" id="{1F4C1A1B-D0B4-82F8-28C9-9D01C877CD89}"/>
              </a:ext>
            </a:extLst>
          </p:cNvPr>
          <p:cNvSpPr/>
          <p:nvPr/>
        </p:nvSpPr>
        <p:spPr>
          <a:xfrm>
            <a:off x="16356873" y="3746350"/>
            <a:ext cx="314215" cy="157107"/>
          </a:xfrm>
          <a:custGeom>
            <a:avLst/>
            <a:gdLst>
              <a:gd name="connsiteX0" fmla="*/ 217932 w 217932"/>
              <a:gd name="connsiteY0" fmla="*/ 0 h 108966"/>
              <a:gd name="connsiteX1" fmla="*/ 108966 w 217932"/>
              <a:gd name="connsiteY1" fmla="*/ 108966 h 108966"/>
              <a:gd name="connsiteX2" fmla="*/ 0 w 217932"/>
              <a:gd name="connsiteY2" fmla="*/ 0 h 108966"/>
              <a:gd name="connsiteX3" fmla="*/ 217932 w 217932"/>
              <a:gd name="connsiteY3" fmla="*/ 0 h 108966"/>
            </a:gdLst>
            <a:ahLst/>
            <a:cxnLst>
              <a:cxn ang="0">
                <a:pos x="connsiteX0" y="connsiteY0"/>
              </a:cxn>
              <a:cxn ang="0">
                <a:pos x="connsiteX1" y="connsiteY1"/>
              </a:cxn>
              <a:cxn ang="0">
                <a:pos x="connsiteX2" y="connsiteY2"/>
              </a:cxn>
              <a:cxn ang="0">
                <a:pos x="connsiteX3" y="connsiteY3"/>
              </a:cxn>
            </a:cxnLst>
            <a:rect l="l" t="t" r="r" b="b"/>
            <a:pathLst>
              <a:path w="217932" h="108966">
                <a:moveTo>
                  <a:pt x="217932" y="0"/>
                </a:moveTo>
                <a:lnTo>
                  <a:pt x="108966" y="108966"/>
                </a:lnTo>
                <a:lnTo>
                  <a:pt x="0" y="0"/>
                </a:lnTo>
                <a:lnTo>
                  <a:pt x="217932" y="0"/>
                </a:lnTo>
                <a:close/>
              </a:path>
            </a:pathLst>
          </a:custGeom>
          <a:solidFill>
            <a:srgbClr val="0D0A13"/>
          </a:solidFill>
          <a:ln w="9525" cap="flat">
            <a:noFill/>
            <a:prstDash val="solid"/>
            <a:miter/>
          </a:ln>
        </p:spPr>
        <p:txBody>
          <a:bodyPr rtlCol="0" anchor="ctr"/>
          <a:lstStyle/>
          <a:p>
            <a:endParaRPr lang="en-US"/>
          </a:p>
        </p:txBody>
      </p:sp>
      <p:sp>
        <p:nvSpPr>
          <p:cNvPr id="1024" name="Freeform: Shape 79">
            <a:extLst>
              <a:ext uri="{FF2B5EF4-FFF2-40B4-BE49-F238E27FC236}">
                <a16:creationId xmlns:a16="http://schemas.microsoft.com/office/drawing/2014/main" id="{F664BE3C-4A1F-11B8-B75E-FA80C80D75B9}"/>
              </a:ext>
            </a:extLst>
          </p:cNvPr>
          <p:cNvSpPr/>
          <p:nvPr/>
        </p:nvSpPr>
        <p:spPr>
          <a:xfrm>
            <a:off x="12596322" y="2740946"/>
            <a:ext cx="5257739" cy="4917154"/>
          </a:xfrm>
          <a:custGeom>
            <a:avLst/>
            <a:gdLst>
              <a:gd name="connsiteX0" fmla="*/ 2059400 w 3646646"/>
              <a:gd name="connsiteY0" fmla="*/ 0 h 3410426"/>
              <a:gd name="connsiteX1" fmla="*/ 3646646 w 3646646"/>
              <a:gd name="connsiteY1" fmla="*/ 1587151 h 3410426"/>
              <a:gd name="connsiteX2" fmla="*/ 1823371 w 3646646"/>
              <a:gd name="connsiteY2" fmla="*/ 3410426 h 3410426"/>
              <a:gd name="connsiteX3" fmla="*/ 0 w 3646646"/>
              <a:gd name="connsiteY3" fmla="*/ 1587151 h 3410426"/>
            </a:gdLst>
            <a:ahLst/>
            <a:cxnLst>
              <a:cxn ang="0">
                <a:pos x="connsiteX0" y="connsiteY0"/>
              </a:cxn>
              <a:cxn ang="0">
                <a:pos x="connsiteX1" y="connsiteY1"/>
              </a:cxn>
              <a:cxn ang="0">
                <a:pos x="connsiteX2" y="connsiteY2"/>
              </a:cxn>
              <a:cxn ang="0">
                <a:pos x="connsiteX3" y="connsiteY3"/>
              </a:cxn>
            </a:cxnLst>
            <a:rect l="l" t="t" r="r" b="b"/>
            <a:pathLst>
              <a:path w="3646646" h="3410426">
                <a:moveTo>
                  <a:pt x="2059400" y="0"/>
                </a:moveTo>
                <a:lnTo>
                  <a:pt x="3646646" y="1587151"/>
                </a:lnTo>
                <a:lnTo>
                  <a:pt x="1823371" y="3410426"/>
                </a:lnTo>
                <a:lnTo>
                  <a:pt x="0" y="1587151"/>
                </a:lnTo>
              </a:path>
            </a:pathLst>
          </a:custGeom>
          <a:noFill/>
          <a:ln w="28575" cap="flat">
            <a:solidFill>
              <a:srgbClr val="C0FF2C"/>
            </a:solidFill>
            <a:prstDash val="solid"/>
            <a:miter/>
          </a:ln>
        </p:spPr>
        <p:txBody>
          <a:bodyPr rtlCol="0" anchor="ctr"/>
          <a:lstStyle/>
          <a:p>
            <a:endParaRPr lang="en-US"/>
          </a:p>
        </p:txBody>
      </p:sp>
      <p:sp>
        <p:nvSpPr>
          <p:cNvPr id="1025" name="Freeform: Shape 80">
            <a:extLst>
              <a:ext uri="{FF2B5EF4-FFF2-40B4-BE49-F238E27FC236}">
                <a16:creationId xmlns:a16="http://schemas.microsoft.com/office/drawing/2014/main" id="{41771A5B-1125-A61D-E848-66681D53DE9F}"/>
              </a:ext>
            </a:extLst>
          </p:cNvPr>
          <p:cNvSpPr/>
          <p:nvPr/>
        </p:nvSpPr>
        <p:spPr>
          <a:xfrm>
            <a:off x="13007905" y="2993911"/>
            <a:ext cx="3663181" cy="752438"/>
          </a:xfrm>
          <a:custGeom>
            <a:avLst/>
            <a:gdLst>
              <a:gd name="connsiteX0" fmla="*/ 0 w 2540698"/>
              <a:gd name="connsiteY0" fmla="*/ 0 h 521874"/>
              <a:gd name="connsiteX1" fmla="*/ 2018824 w 2540698"/>
              <a:gd name="connsiteY1" fmla="*/ 0 h 521874"/>
              <a:gd name="connsiteX2" fmla="*/ 2540699 w 2540698"/>
              <a:gd name="connsiteY2" fmla="*/ 521875 h 521874"/>
              <a:gd name="connsiteX3" fmla="*/ 521875 w 2540698"/>
              <a:gd name="connsiteY3" fmla="*/ 521875 h 521874"/>
              <a:gd name="connsiteX4" fmla="*/ 0 w 2540698"/>
              <a:gd name="connsiteY4" fmla="*/ 0 h 521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0698" h="521874">
                <a:moveTo>
                  <a:pt x="0" y="0"/>
                </a:moveTo>
                <a:lnTo>
                  <a:pt x="2018824" y="0"/>
                </a:lnTo>
                <a:lnTo>
                  <a:pt x="2540699" y="521875"/>
                </a:lnTo>
                <a:lnTo>
                  <a:pt x="521875" y="521875"/>
                </a:lnTo>
                <a:lnTo>
                  <a:pt x="0" y="0"/>
                </a:lnTo>
                <a:close/>
              </a:path>
            </a:pathLst>
          </a:custGeom>
          <a:solidFill>
            <a:srgbClr val="0C660A"/>
          </a:solidFill>
          <a:ln w="9525" cap="flat">
            <a:noFill/>
            <a:prstDash val="solid"/>
            <a:miter/>
          </a:ln>
        </p:spPr>
        <p:txBody>
          <a:bodyPr rtlCol="0" anchor="ctr"/>
          <a:lstStyle/>
          <a:p>
            <a:endParaRPr lang="en-US"/>
          </a:p>
        </p:txBody>
      </p:sp>
      <p:sp>
        <p:nvSpPr>
          <p:cNvPr id="1026" name="Freeform: Shape 81">
            <a:extLst>
              <a:ext uri="{FF2B5EF4-FFF2-40B4-BE49-F238E27FC236}">
                <a16:creationId xmlns:a16="http://schemas.microsoft.com/office/drawing/2014/main" id="{FE7841F7-4009-BAF2-E81C-53FB526F33FC}"/>
              </a:ext>
            </a:extLst>
          </p:cNvPr>
          <p:cNvSpPr/>
          <p:nvPr/>
        </p:nvSpPr>
        <p:spPr>
          <a:xfrm>
            <a:off x="13246863" y="5750017"/>
            <a:ext cx="4111158" cy="752438"/>
          </a:xfrm>
          <a:custGeom>
            <a:avLst/>
            <a:gdLst>
              <a:gd name="connsiteX0" fmla="*/ 2851404 w 2851404"/>
              <a:gd name="connsiteY0" fmla="*/ 521875 h 521874"/>
              <a:gd name="connsiteX1" fmla="*/ 521875 w 2851404"/>
              <a:gd name="connsiteY1" fmla="*/ 521875 h 521874"/>
              <a:gd name="connsiteX2" fmla="*/ 0 w 2851404"/>
              <a:gd name="connsiteY2" fmla="*/ 0 h 521874"/>
              <a:gd name="connsiteX3" fmla="*/ 2329529 w 2851404"/>
              <a:gd name="connsiteY3" fmla="*/ 0 h 521874"/>
              <a:gd name="connsiteX4" fmla="*/ 2851404 w 2851404"/>
              <a:gd name="connsiteY4" fmla="*/ 521875 h 521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1404" h="521874">
                <a:moveTo>
                  <a:pt x="2851404" y="521875"/>
                </a:moveTo>
                <a:lnTo>
                  <a:pt x="521875" y="521875"/>
                </a:lnTo>
                <a:lnTo>
                  <a:pt x="0" y="0"/>
                </a:lnTo>
                <a:lnTo>
                  <a:pt x="2329529" y="0"/>
                </a:lnTo>
                <a:lnTo>
                  <a:pt x="2851404" y="521875"/>
                </a:lnTo>
                <a:close/>
              </a:path>
            </a:pathLst>
          </a:custGeom>
          <a:solidFill>
            <a:srgbClr val="0C660A"/>
          </a:solidFill>
          <a:ln w="9525" cap="flat">
            <a:noFill/>
            <a:prstDash val="solid"/>
            <a:miter/>
          </a:ln>
        </p:spPr>
        <p:txBody>
          <a:bodyPr rtlCol="0" anchor="ctr"/>
          <a:lstStyle/>
          <a:p>
            <a:endParaRPr lang="en-US"/>
          </a:p>
        </p:txBody>
      </p:sp>
      <p:sp>
        <p:nvSpPr>
          <p:cNvPr id="1027" name="Freeform: Shape 82">
            <a:extLst>
              <a:ext uri="{FF2B5EF4-FFF2-40B4-BE49-F238E27FC236}">
                <a16:creationId xmlns:a16="http://schemas.microsoft.com/office/drawing/2014/main" id="{E11D17BD-83F1-396F-DD20-F5CB50A1BE40}"/>
              </a:ext>
            </a:extLst>
          </p:cNvPr>
          <p:cNvSpPr/>
          <p:nvPr/>
        </p:nvSpPr>
        <p:spPr>
          <a:xfrm>
            <a:off x="12512002" y="2992676"/>
            <a:ext cx="780042" cy="470771"/>
          </a:xfrm>
          <a:custGeom>
            <a:avLst/>
            <a:gdLst>
              <a:gd name="connsiteX0" fmla="*/ 98203 w 541019"/>
              <a:gd name="connsiteY0" fmla="*/ 0 h 326516"/>
              <a:gd name="connsiteX1" fmla="*/ 541020 w 541019"/>
              <a:gd name="connsiteY1" fmla="*/ 326517 h 326516"/>
              <a:gd name="connsiteX2" fmla="*/ 0 w 541019"/>
              <a:gd name="connsiteY2" fmla="*/ 271272 h 326516"/>
              <a:gd name="connsiteX3" fmla="*/ 98203 w 541019"/>
              <a:gd name="connsiteY3" fmla="*/ 0 h 326516"/>
            </a:gdLst>
            <a:ahLst/>
            <a:cxnLst>
              <a:cxn ang="0">
                <a:pos x="connsiteX0" y="connsiteY0"/>
              </a:cxn>
              <a:cxn ang="0">
                <a:pos x="connsiteX1" y="connsiteY1"/>
              </a:cxn>
              <a:cxn ang="0">
                <a:pos x="connsiteX2" y="connsiteY2"/>
              </a:cxn>
              <a:cxn ang="0">
                <a:pos x="connsiteX3" y="connsiteY3"/>
              </a:cxn>
            </a:cxnLst>
            <a:rect l="l" t="t" r="r" b="b"/>
            <a:pathLst>
              <a:path w="541019" h="326516">
                <a:moveTo>
                  <a:pt x="98203" y="0"/>
                </a:moveTo>
                <a:lnTo>
                  <a:pt x="541020" y="326517"/>
                </a:lnTo>
                <a:lnTo>
                  <a:pt x="0" y="271272"/>
                </a:lnTo>
                <a:lnTo>
                  <a:pt x="98203" y="0"/>
                </a:lnTo>
                <a:close/>
              </a:path>
            </a:pathLst>
          </a:custGeom>
          <a:solidFill>
            <a:schemeClr val="bg1"/>
          </a:solidFill>
          <a:ln w="9525" cap="flat">
            <a:noFill/>
            <a:prstDash val="solid"/>
            <a:miter/>
          </a:ln>
        </p:spPr>
        <p:txBody>
          <a:bodyPr rtlCol="0" anchor="ctr"/>
          <a:lstStyle/>
          <a:p>
            <a:endParaRPr lang="en-US"/>
          </a:p>
        </p:txBody>
      </p:sp>
      <p:sp>
        <p:nvSpPr>
          <p:cNvPr id="1028" name="Freeform: Shape 83">
            <a:extLst>
              <a:ext uri="{FF2B5EF4-FFF2-40B4-BE49-F238E27FC236}">
                <a16:creationId xmlns:a16="http://schemas.microsoft.com/office/drawing/2014/main" id="{FF5849E6-46E0-9A41-7E66-D7F235AD08CF}"/>
              </a:ext>
            </a:extLst>
          </p:cNvPr>
          <p:cNvSpPr/>
          <p:nvPr/>
        </p:nvSpPr>
        <p:spPr>
          <a:xfrm>
            <a:off x="12838988" y="3589655"/>
            <a:ext cx="407874" cy="220691"/>
          </a:xfrm>
          <a:custGeom>
            <a:avLst/>
            <a:gdLst>
              <a:gd name="connsiteX0" fmla="*/ 282892 w 282892"/>
              <a:gd name="connsiteY0" fmla="*/ 0 h 153066"/>
              <a:gd name="connsiteX1" fmla="*/ 0 w 282892"/>
              <a:gd name="connsiteY1" fmla="*/ 54864 h 153066"/>
              <a:gd name="connsiteX2" fmla="*/ 116491 w 282892"/>
              <a:gd name="connsiteY2" fmla="*/ 153067 h 153066"/>
              <a:gd name="connsiteX3" fmla="*/ 282892 w 282892"/>
              <a:gd name="connsiteY3" fmla="*/ 0 h 153066"/>
            </a:gdLst>
            <a:ahLst/>
            <a:cxnLst>
              <a:cxn ang="0">
                <a:pos x="connsiteX0" y="connsiteY0"/>
              </a:cxn>
              <a:cxn ang="0">
                <a:pos x="connsiteX1" y="connsiteY1"/>
              </a:cxn>
              <a:cxn ang="0">
                <a:pos x="connsiteX2" y="connsiteY2"/>
              </a:cxn>
              <a:cxn ang="0">
                <a:pos x="connsiteX3" y="connsiteY3"/>
              </a:cxn>
            </a:cxnLst>
            <a:rect l="l" t="t" r="r" b="b"/>
            <a:pathLst>
              <a:path w="282892" h="153066">
                <a:moveTo>
                  <a:pt x="282892" y="0"/>
                </a:moveTo>
                <a:lnTo>
                  <a:pt x="0" y="54864"/>
                </a:lnTo>
                <a:lnTo>
                  <a:pt x="116491" y="153067"/>
                </a:lnTo>
                <a:lnTo>
                  <a:pt x="282892" y="0"/>
                </a:lnTo>
                <a:close/>
              </a:path>
            </a:pathLst>
          </a:custGeom>
          <a:solidFill>
            <a:schemeClr val="bg1"/>
          </a:solidFill>
          <a:ln w="9525" cap="flat">
            <a:noFill/>
            <a:prstDash val="solid"/>
            <a:miter/>
          </a:ln>
        </p:spPr>
        <p:txBody>
          <a:bodyPr rtlCol="0" anchor="ctr"/>
          <a:lstStyle/>
          <a:p>
            <a:endParaRPr lang="en-US"/>
          </a:p>
        </p:txBody>
      </p:sp>
      <p:sp>
        <p:nvSpPr>
          <p:cNvPr id="1029" name="Freeform: Shape 84">
            <a:extLst>
              <a:ext uri="{FF2B5EF4-FFF2-40B4-BE49-F238E27FC236}">
                <a16:creationId xmlns:a16="http://schemas.microsoft.com/office/drawing/2014/main" id="{F00D2E3C-0BE8-FB52-67F9-B4974BCB8018}"/>
              </a:ext>
            </a:extLst>
          </p:cNvPr>
          <p:cNvSpPr/>
          <p:nvPr/>
        </p:nvSpPr>
        <p:spPr>
          <a:xfrm>
            <a:off x="16196882" y="6126168"/>
            <a:ext cx="560313" cy="560311"/>
          </a:xfrm>
          <a:custGeom>
            <a:avLst/>
            <a:gdLst>
              <a:gd name="connsiteX0" fmla="*/ 0 w 388620"/>
              <a:gd name="connsiteY0" fmla="*/ 388620 h 388619"/>
              <a:gd name="connsiteX1" fmla="*/ 388620 w 388620"/>
              <a:gd name="connsiteY1" fmla="*/ 0 h 388619"/>
            </a:gdLst>
            <a:ahLst/>
            <a:cxnLst>
              <a:cxn ang="0">
                <a:pos x="connsiteX0" y="connsiteY0"/>
              </a:cxn>
              <a:cxn ang="0">
                <a:pos x="connsiteX1" y="connsiteY1"/>
              </a:cxn>
            </a:cxnLst>
            <a:rect l="l" t="t" r="r" b="b"/>
            <a:pathLst>
              <a:path w="388620" h="388619">
                <a:moveTo>
                  <a:pt x="0" y="388620"/>
                </a:moveTo>
                <a:lnTo>
                  <a:pt x="388620" y="0"/>
                </a:lnTo>
              </a:path>
            </a:pathLst>
          </a:custGeom>
          <a:ln w="28575" cap="flat">
            <a:solidFill>
              <a:srgbClr val="C0FF2C"/>
            </a:solidFill>
            <a:prstDash val="solid"/>
            <a:miter/>
          </a:ln>
        </p:spPr>
        <p:txBody>
          <a:bodyPr rtlCol="0" anchor="ctr"/>
          <a:lstStyle/>
          <a:p>
            <a:endParaRPr lang="en-US"/>
          </a:p>
        </p:txBody>
      </p:sp>
      <p:sp>
        <p:nvSpPr>
          <p:cNvPr id="1031" name="Freeform: Shape 85">
            <a:extLst>
              <a:ext uri="{FF2B5EF4-FFF2-40B4-BE49-F238E27FC236}">
                <a16:creationId xmlns:a16="http://schemas.microsoft.com/office/drawing/2014/main" id="{021E52CE-A36D-3B11-9D41-1F7BBA25108D}"/>
              </a:ext>
            </a:extLst>
          </p:cNvPr>
          <p:cNvSpPr/>
          <p:nvPr/>
        </p:nvSpPr>
        <p:spPr>
          <a:xfrm>
            <a:off x="16325149" y="4561962"/>
            <a:ext cx="1815111" cy="1815110"/>
          </a:xfrm>
          <a:custGeom>
            <a:avLst/>
            <a:gdLst>
              <a:gd name="connsiteX0" fmla="*/ 629507 w 1258919"/>
              <a:gd name="connsiteY0" fmla="*/ 0 h 1258919"/>
              <a:gd name="connsiteX1" fmla="*/ 715042 w 1258919"/>
              <a:gd name="connsiteY1" fmla="*/ 89345 h 1258919"/>
              <a:gd name="connsiteX2" fmla="*/ 824008 w 1258919"/>
              <a:gd name="connsiteY2" fmla="*/ 30766 h 1258919"/>
              <a:gd name="connsiteX3" fmla="*/ 877729 w 1258919"/>
              <a:gd name="connsiteY3" fmla="*/ 142208 h 1258919"/>
              <a:gd name="connsiteX4" fmla="*/ 999458 w 1258919"/>
              <a:gd name="connsiteY4" fmla="*/ 120206 h 1258919"/>
              <a:gd name="connsiteX5" fmla="*/ 1016127 w 1258919"/>
              <a:gd name="connsiteY5" fmla="*/ 242792 h 1258919"/>
              <a:gd name="connsiteX6" fmla="*/ 1138714 w 1258919"/>
              <a:gd name="connsiteY6" fmla="*/ 259461 h 1258919"/>
              <a:gd name="connsiteX7" fmla="*/ 1116711 w 1258919"/>
              <a:gd name="connsiteY7" fmla="*/ 381191 h 1258919"/>
              <a:gd name="connsiteX8" fmla="*/ 1228153 w 1258919"/>
              <a:gd name="connsiteY8" fmla="*/ 434912 h 1258919"/>
              <a:gd name="connsiteX9" fmla="*/ 1169575 w 1258919"/>
              <a:gd name="connsiteY9" fmla="*/ 543877 h 1258919"/>
              <a:gd name="connsiteX10" fmla="*/ 1258919 w 1258919"/>
              <a:gd name="connsiteY10" fmla="*/ 629412 h 1258919"/>
              <a:gd name="connsiteX11" fmla="*/ 1169575 w 1258919"/>
              <a:gd name="connsiteY11" fmla="*/ 714947 h 1258919"/>
              <a:gd name="connsiteX12" fmla="*/ 1228153 w 1258919"/>
              <a:gd name="connsiteY12" fmla="*/ 823913 h 1258919"/>
              <a:gd name="connsiteX13" fmla="*/ 1116711 w 1258919"/>
              <a:gd name="connsiteY13" fmla="*/ 877634 h 1258919"/>
              <a:gd name="connsiteX14" fmla="*/ 1138714 w 1258919"/>
              <a:gd name="connsiteY14" fmla="*/ 999458 h 1258919"/>
              <a:gd name="connsiteX15" fmla="*/ 1016127 w 1258919"/>
              <a:gd name="connsiteY15" fmla="*/ 1016127 h 1258919"/>
              <a:gd name="connsiteX16" fmla="*/ 999458 w 1258919"/>
              <a:gd name="connsiteY16" fmla="*/ 1138714 h 1258919"/>
              <a:gd name="connsiteX17" fmla="*/ 877729 w 1258919"/>
              <a:gd name="connsiteY17" fmla="*/ 1116616 h 1258919"/>
              <a:gd name="connsiteX18" fmla="*/ 824008 w 1258919"/>
              <a:gd name="connsiteY18" fmla="*/ 1228058 h 1258919"/>
              <a:gd name="connsiteX19" fmla="*/ 715042 w 1258919"/>
              <a:gd name="connsiteY19" fmla="*/ 1169480 h 1258919"/>
              <a:gd name="connsiteX20" fmla="*/ 629507 w 1258919"/>
              <a:gd name="connsiteY20" fmla="*/ 1258919 h 1258919"/>
              <a:gd name="connsiteX21" fmla="*/ 543973 w 1258919"/>
              <a:gd name="connsiteY21" fmla="*/ 1169480 h 1258919"/>
              <a:gd name="connsiteX22" fmla="*/ 435007 w 1258919"/>
              <a:gd name="connsiteY22" fmla="*/ 1228058 h 1258919"/>
              <a:gd name="connsiteX23" fmla="*/ 381286 w 1258919"/>
              <a:gd name="connsiteY23" fmla="*/ 1116616 h 1258919"/>
              <a:gd name="connsiteX24" fmla="*/ 259556 w 1258919"/>
              <a:gd name="connsiteY24" fmla="*/ 1138714 h 1258919"/>
              <a:gd name="connsiteX25" fmla="*/ 242888 w 1258919"/>
              <a:gd name="connsiteY25" fmla="*/ 1016127 h 1258919"/>
              <a:gd name="connsiteX26" fmla="*/ 120301 w 1258919"/>
              <a:gd name="connsiteY26" fmla="*/ 999458 h 1258919"/>
              <a:gd name="connsiteX27" fmla="*/ 142304 w 1258919"/>
              <a:gd name="connsiteY27" fmla="*/ 877634 h 1258919"/>
              <a:gd name="connsiteX28" fmla="*/ 30861 w 1258919"/>
              <a:gd name="connsiteY28" fmla="*/ 823913 h 1258919"/>
              <a:gd name="connsiteX29" fmla="*/ 89440 w 1258919"/>
              <a:gd name="connsiteY29" fmla="*/ 714947 h 1258919"/>
              <a:gd name="connsiteX30" fmla="*/ 0 w 1258919"/>
              <a:gd name="connsiteY30" fmla="*/ 629412 h 1258919"/>
              <a:gd name="connsiteX31" fmla="*/ 89440 w 1258919"/>
              <a:gd name="connsiteY31" fmla="*/ 543877 h 1258919"/>
              <a:gd name="connsiteX32" fmla="*/ 30861 w 1258919"/>
              <a:gd name="connsiteY32" fmla="*/ 434912 h 1258919"/>
              <a:gd name="connsiteX33" fmla="*/ 142304 w 1258919"/>
              <a:gd name="connsiteY33" fmla="*/ 381191 h 1258919"/>
              <a:gd name="connsiteX34" fmla="*/ 120301 w 1258919"/>
              <a:gd name="connsiteY34" fmla="*/ 259461 h 1258919"/>
              <a:gd name="connsiteX35" fmla="*/ 242888 w 1258919"/>
              <a:gd name="connsiteY35" fmla="*/ 242792 h 1258919"/>
              <a:gd name="connsiteX36" fmla="*/ 259556 w 1258919"/>
              <a:gd name="connsiteY36" fmla="*/ 120206 h 1258919"/>
              <a:gd name="connsiteX37" fmla="*/ 381286 w 1258919"/>
              <a:gd name="connsiteY37" fmla="*/ 142208 h 1258919"/>
              <a:gd name="connsiteX38" fmla="*/ 435007 w 1258919"/>
              <a:gd name="connsiteY38" fmla="*/ 30766 h 1258919"/>
              <a:gd name="connsiteX39" fmla="*/ 543973 w 1258919"/>
              <a:gd name="connsiteY39" fmla="*/ 89345 h 1258919"/>
              <a:gd name="connsiteX40" fmla="*/ 629507 w 1258919"/>
              <a:gd name="connsiteY40" fmla="*/ 0 h 1258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58919" h="1258919">
                <a:moveTo>
                  <a:pt x="629507" y="0"/>
                </a:moveTo>
                <a:lnTo>
                  <a:pt x="715042" y="89345"/>
                </a:lnTo>
                <a:lnTo>
                  <a:pt x="824008" y="30766"/>
                </a:lnTo>
                <a:lnTo>
                  <a:pt x="877729" y="142208"/>
                </a:lnTo>
                <a:lnTo>
                  <a:pt x="999458" y="120206"/>
                </a:lnTo>
                <a:lnTo>
                  <a:pt x="1016127" y="242792"/>
                </a:lnTo>
                <a:lnTo>
                  <a:pt x="1138714" y="259461"/>
                </a:lnTo>
                <a:lnTo>
                  <a:pt x="1116711" y="381191"/>
                </a:lnTo>
                <a:lnTo>
                  <a:pt x="1228153" y="434912"/>
                </a:lnTo>
                <a:lnTo>
                  <a:pt x="1169575" y="543877"/>
                </a:lnTo>
                <a:lnTo>
                  <a:pt x="1258919" y="629412"/>
                </a:lnTo>
                <a:lnTo>
                  <a:pt x="1169575" y="714947"/>
                </a:lnTo>
                <a:lnTo>
                  <a:pt x="1228153" y="823913"/>
                </a:lnTo>
                <a:lnTo>
                  <a:pt x="1116711" y="877634"/>
                </a:lnTo>
                <a:lnTo>
                  <a:pt x="1138714" y="999458"/>
                </a:lnTo>
                <a:lnTo>
                  <a:pt x="1016127" y="1016127"/>
                </a:lnTo>
                <a:lnTo>
                  <a:pt x="999458" y="1138714"/>
                </a:lnTo>
                <a:lnTo>
                  <a:pt x="877729" y="1116616"/>
                </a:lnTo>
                <a:lnTo>
                  <a:pt x="824008" y="1228058"/>
                </a:lnTo>
                <a:lnTo>
                  <a:pt x="715042" y="1169480"/>
                </a:lnTo>
                <a:lnTo>
                  <a:pt x="629507" y="1258919"/>
                </a:lnTo>
                <a:lnTo>
                  <a:pt x="543973" y="1169480"/>
                </a:lnTo>
                <a:lnTo>
                  <a:pt x="435007" y="1228058"/>
                </a:lnTo>
                <a:lnTo>
                  <a:pt x="381286" y="1116616"/>
                </a:lnTo>
                <a:lnTo>
                  <a:pt x="259556" y="1138714"/>
                </a:lnTo>
                <a:lnTo>
                  <a:pt x="242888" y="1016127"/>
                </a:lnTo>
                <a:lnTo>
                  <a:pt x="120301" y="999458"/>
                </a:lnTo>
                <a:lnTo>
                  <a:pt x="142304" y="877634"/>
                </a:lnTo>
                <a:lnTo>
                  <a:pt x="30861" y="823913"/>
                </a:lnTo>
                <a:lnTo>
                  <a:pt x="89440" y="714947"/>
                </a:lnTo>
                <a:lnTo>
                  <a:pt x="0" y="629412"/>
                </a:lnTo>
                <a:lnTo>
                  <a:pt x="89440" y="543877"/>
                </a:lnTo>
                <a:lnTo>
                  <a:pt x="30861" y="434912"/>
                </a:lnTo>
                <a:lnTo>
                  <a:pt x="142304" y="381191"/>
                </a:lnTo>
                <a:lnTo>
                  <a:pt x="120301" y="259461"/>
                </a:lnTo>
                <a:lnTo>
                  <a:pt x="242888" y="242792"/>
                </a:lnTo>
                <a:lnTo>
                  <a:pt x="259556" y="120206"/>
                </a:lnTo>
                <a:lnTo>
                  <a:pt x="381286" y="142208"/>
                </a:lnTo>
                <a:lnTo>
                  <a:pt x="435007" y="30766"/>
                </a:lnTo>
                <a:lnTo>
                  <a:pt x="543973" y="89345"/>
                </a:lnTo>
                <a:lnTo>
                  <a:pt x="629507" y="0"/>
                </a:lnTo>
                <a:close/>
              </a:path>
            </a:pathLst>
          </a:custGeom>
          <a:solidFill>
            <a:schemeClr val="tx1"/>
          </a:solidFill>
          <a:ln w="9525" cap="flat">
            <a:noFill/>
            <a:prstDash val="solid"/>
            <a:miter/>
          </a:ln>
          <a:effectLst>
            <a:outerShdw blurRad="50800" dist="38100" dir="2700000" algn="tl" rotWithShape="0">
              <a:prstClr val="black">
                <a:alpha val="40000"/>
              </a:prstClr>
            </a:outerShdw>
          </a:effectLst>
        </p:spPr>
        <p:txBody>
          <a:bodyPr rtlCol="0" anchor="ctr"/>
          <a:lstStyle/>
          <a:p>
            <a:endParaRPr lang="en-US"/>
          </a:p>
        </p:txBody>
      </p:sp>
      <p:sp>
        <p:nvSpPr>
          <p:cNvPr id="1032" name="Freeform: Shape 86">
            <a:extLst>
              <a:ext uri="{FF2B5EF4-FFF2-40B4-BE49-F238E27FC236}">
                <a16:creationId xmlns:a16="http://schemas.microsoft.com/office/drawing/2014/main" id="{7E9F005F-A339-7F47-3025-82F25592CE02}"/>
              </a:ext>
            </a:extLst>
          </p:cNvPr>
          <p:cNvSpPr/>
          <p:nvPr/>
        </p:nvSpPr>
        <p:spPr>
          <a:xfrm>
            <a:off x="14793766" y="6926810"/>
            <a:ext cx="584894" cy="584894"/>
          </a:xfrm>
          <a:custGeom>
            <a:avLst/>
            <a:gdLst>
              <a:gd name="connsiteX0" fmla="*/ 0 w 405669"/>
              <a:gd name="connsiteY0" fmla="*/ 405670 h 405669"/>
              <a:gd name="connsiteX1" fmla="*/ 405670 w 405669"/>
              <a:gd name="connsiteY1" fmla="*/ 0 h 405669"/>
            </a:gdLst>
            <a:ahLst/>
            <a:cxnLst>
              <a:cxn ang="0">
                <a:pos x="connsiteX0" y="connsiteY0"/>
              </a:cxn>
              <a:cxn ang="0">
                <a:pos x="connsiteX1" y="connsiteY1"/>
              </a:cxn>
            </a:cxnLst>
            <a:rect l="l" t="t" r="r" b="b"/>
            <a:pathLst>
              <a:path w="405669" h="405669">
                <a:moveTo>
                  <a:pt x="0" y="405670"/>
                </a:moveTo>
                <a:lnTo>
                  <a:pt x="405670" y="0"/>
                </a:lnTo>
              </a:path>
            </a:pathLst>
          </a:custGeom>
          <a:ln w="28575" cap="flat">
            <a:solidFill>
              <a:srgbClr val="FAFAFC"/>
            </a:solidFill>
            <a:prstDash val="solid"/>
            <a:miter/>
          </a:ln>
        </p:spPr>
        <p:txBody>
          <a:bodyPr rtlCol="0" anchor="ctr"/>
          <a:lstStyle/>
          <a:p>
            <a:endParaRPr lang="en-US"/>
          </a:p>
        </p:txBody>
      </p:sp>
      <p:sp>
        <p:nvSpPr>
          <p:cNvPr id="1033" name="Freeform: Shape 87">
            <a:extLst>
              <a:ext uri="{FF2B5EF4-FFF2-40B4-BE49-F238E27FC236}">
                <a16:creationId xmlns:a16="http://schemas.microsoft.com/office/drawing/2014/main" id="{BF4E2C29-6A5F-168D-5EB8-4CFEBD9E0BBF}"/>
              </a:ext>
            </a:extLst>
          </p:cNvPr>
          <p:cNvSpPr/>
          <p:nvPr/>
        </p:nvSpPr>
        <p:spPr>
          <a:xfrm>
            <a:off x="13007906" y="4754914"/>
            <a:ext cx="177157" cy="177157"/>
          </a:xfrm>
          <a:custGeom>
            <a:avLst/>
            <a:gdLst>
              <a:gd name="connsiteX0" fmla="*/ 122873 w 122872"/>
              <a:gd name="connsiteY0" fmla="*/ 61436 h 122872"/>
              <a:gd name="connsiteX1" fmla="*/ 61436 w 122872"/>
              <a:gd name="connsiteY1" fmla="*/ 122873 h 122872"/>
              <a:gd name="connsiteX2" fmla="*/ 0 w 122872"/>
              <a:gd name="connsiteY2" fmla="*/ 61436 h 122872"/>
              <a:gd name="connsiteX3" fmla="*/ 61436 w 122872"/>
              <a:gd name="connsiteY3" fmla="*/ 0 h 122872"/>
              <a:gd name="connsiteX4" fmla="*/ 122873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3" y="61436"/>
                </a:moveTo>
                <a:cubicBezTo>
                  <a:pt x="122873" y="95367"/>
                  <a:pt x="95367" y="122873"/>
                  <a:pt x="61436" y="122873"/>
                </a:cubicBezTo>
                <a:cubicBezTo>
                  <a:pt x="27506" y="122873"/>
                  <a:pt x="0" y="95367"/>
                  <a:pt x="0" y="61436"/>
                </a:cubicBezTo>
                <a:cubicBezTo>
                  <a:pt x="0" y="27506"/>
                  <a:pt x="27506" y="0"/>
                  <a:pt x="61436" y="0"/>
                </a:cubicBezTo>
                <a:cubicBezTo>
                  <a:pt x="95367" y="0"/>
                  <a:pt x="122873" y="27506"/>
                  <a:pt x="122873" y="61436"/>
                </a:cubicBezTo>
                <a:close/>
              </a:path>
            </a:pathLst>
          </a:custGeom>
          <a:noFill/>
          <a:ln w="28575" cap="flat">
            <a:solidFill>
              <a:srgbClr val="FAFAFC"/>
            </a:solidFill>
            <a:prstDash val="solid"/>
            <a:miter/>
          </a:ln>
        </p:spPr>
        <p:txBody>
          <a:bodyPr rtlCol="0" anchor="ctr"/>
          <a:lstStyle/>
          <a:p>
            <a:endParaRPr lang="en-US"/>
          </a:p>
        </p:txBody>
      </p:sp>
      <p:sp>
        <p:nvSpPr>
          <p:cNvPr id="1034" name="Freeform: Shape 88">
            <a:extLst>
              <a:ext uri="{FF2B5EF4-FFF2-40B4-BE49-F238E27FC236}">
                <a16:creationId xmlns:a16="http://schemas.microsoft.com/office/drawing/2014/main" id="{44A05572-4ED7-6ADD-A179-3DF57538C80B}"/>
              </a:ext>
            </a:extLst>
          </p:cNvPr>
          <p:cNvSpPr/>
          <p:nvPr/>
        </p:nvSpPr>
        <p:spPr>
          <a:xfrm>
            <a:off x="17472005" y="4107120"/>
            <a:ext cx="177157" cy="177157"/>
          </a:xfrm>
          <a:custGeom>
            <a:avLst/>
            <a:gdLst>
              <a:gd name="connsiteX0" fmla="*/ 122873 w 122872"/>
              <a:gd name="connsiteY0" fmla="*/ 61436 h 122872"/>
              <a:gd name="connsiteX1" fmla="*/ 61436 w 122872"/>
              <a:gd name="connsiteY1" fmla="*/ 122872 h 122872"/>
              <a:gd name="connsiteX2" fmla="*/ 0 w 122872"/>
              <a:gd name="connsiteY2" fmla="*/ 61436 h 122872"/>
              <a:gd name="connsiteX3" fmla="*/ 61436 w 122872"/>
              <a:gd name="connsiteY3" fmla="*/ 0 h 122872"/>
              <a:gd name="connsiteX4" fmla="*/ 122873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3" y="61436"/>
                </a:moveTo>
                <a:cubicBezTo>
                  <a:pt x="122873" y="95367"/>
                  <a:pt x="95367" y="122872"/>
                  <a:pt x="61436" y="122872"/>
                </a:cubicBezTo>
                <a:cubicBezTo>
                  <a:pt x="27506" y="122872"/>
                  <a:pt x="0" y="95367"/>
                  <a:pt x="0" y="61436"/>
                </a:cubicBezTo>
                <a:cubicBezTo>
                  <a:pt x="0" y="27506"/>
                  <a:pt x="27506" y="0"/>
                  <a:pt x="61436" y="0"/>
                </a:cubicBezTo>
                <a:cubicBezTo>
                  <a:pt x="95367" y="0"/>
                  <a:pt x="122873" y="27506"/>
                  <a:pt x="122873" y="61436"/>
                </a:cubicBezTo>
                <a:close/>
              </a:path>
            </a:pathLst>
          </a:custGeom>
          <a:noFill/>
          <a:ln w="28575" cap="flat">
            <a:solidFill>
              <a:srgbClr val="FAFAFC"/>
            </a:solidFill>
            <a:prstDash val="solid"/>
            <a:miter/>
          </a:ln>
        </p:spPr>
        <p:txBody>
          <a:bodyPr rtlCol="0" anchor="ctr"/>
          <a:lstStyle/>
          <a:p>
            <a:endParaRPr lang="en-US"/>
          </a:p>
        </p:txBody>
      </p:sp>
      <p:sp>
        <p:nvSpPr>
          <p:cNvPr id="1035" name="Freeform: Shape 89">
            <a:extLst>
              <a:ext uri="{FF2B5EF4-FFF2-40B4-BE49-F238E27FC236}">
                <a16:creationId xmlns:a16="http://schemas.microsoft.com/office/drawing/2014/main" id="{4A1C73FA-4EDC-1E1F-9519-9087AF90FBAD}"/>
              </a:ext>
            </a:extLst>
          </p:cNvPr>
          <p:cNvSpPr/>
          <p:nvPr/>
        </p:nvSpPr>
        <p:spPr>
          <a:xfrm>
            <a:off x="12788999" y="6167093"/>
            <a:ext cx="177157" cy="177157"/>
          </a:xfrm>
          <a:custGeom>
            <a:avLst/>
            <a:gdLst>
              <a:gd name="connsiteX0" fmla="*/ 122872 w 122872"/>
              <a:gd name="connsiteY0" fmla="*/ 61436 h 122872"/>
              <a:gd name="connsiteX1" fmla="*/ 61436 w 122872"/>
              <a:gd name="connsiteY1" fmla="*/ 122873 h 122872"/>
              <a:gd name="connsiteX2" fmla="*/ 0 w 122872"/>
              <a:gd name="connsiteY2" fmla="*/ 61436 h 122872"/>
              <a:gd name="connsiteX3" fmla="*/ 61436 w 122872"/>
              <a:gd name="connsiteY3" fmla="*/ 0 h 122872"/>
              <a:gd name="connsiteX4" fmla="*/ 122872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2" y="61436"/>
                </a:moveTo>
                <a:cubicBezTo>
                  <a:pt x="122872" y="95366"/>
                  <a:pt x="95367" y="122873"/>
                  <a:pt x="61436" y="122873"/>
                </a:cubicBezTo>
                <a:cubicBezTo>
                  <a:pt x="27506" y="122873"/>
                  <a:pt x="0" y="95367"/>
                  <a:pt x="0" y="61436"/>
                </a:cubicBezTo>
                <a:cubicBezTo>
                  <a:pt x="0" y="27506"/>
                  <a:pt x="27506" y="0"/>
                  <a:pt x="61436" y="0"/>
                </a:cubicBezTo>
                <a:cubicBezTo>
                  <a:pt x="95367" y="0"/>
                  <a:pt x="122872" y="27506"/>
                  <a:pt x="122872" y="61436"/>
                </a:cubicBezTo>
                <a:close/>
              </a:path>
            </a:pathLst>
          </a:custGeom>
          <a:noFill/>
          <a:ln w="28575" cap="flat">
            <a:solidFill>
              <a:srgbClr val="FEB200"/>
            </a:solidFill>
            <a:prstDash val="solid"/>
            <a:miter/>
          </a:ln>
        </p:spPr>
        <p:txBody>
          <a:bodyPr rtlCol="0" anchor="ctr"/>
          <a:lstStyle/>
          <a:p>
            <a:endParaRPr lang="en-US"/>
          </a:p>
        </p:txBody>
      </p:sp>
      <p:sp>
        <p:nvSpPr>
          <p:cNvPr id="1036" name="Freeform: Shape 90">
            <a:extLst>
              <a:ext uri="{FF2B5EF4-FFF2-40B4-BE49-F238E27FC236}">
                <a16:creationId xmlns:a16="http://schemas.microsoft.com/office/drawing/2014/main" id="{B4EB382A-FAAC-BCD8-46D7-60D165D7D4F5}"/>
              </a:ext>
            </a:extLst>
          </p:cNvPr>
          <p:cNvSpPr/>
          <p:nvPr/>
        </p:nvSpPr>
        <p:spPr>
          <a:xfrm>
            <a:off x="16204804" y="6875133"/>
            <a:ext cx="13733" cy="177020"/>
          </a:xfrm>
          <a:custGeom>
            <a:avLst/>
            <a:gdLst>
              <a:gd name="connsiteX0" fmla="*/ 0 w 9525"/>
              <a:gd name="connsiteY0" fmla="*/ 0 h 122777"/>
              <a:gd name="connsiteX1" fmla="*/ 0 w 9525"/>
              <a:gd name="connsiteY1" fmla="*/ 122777 h 122777"/>
            </a:gdLst>
            <a:ahLst/>
            <a:cxnLst>
              <a:cxn ang="0">
                <a:pos x="connsiteX0" y="connsiteY0"/>
              </a:cxn>
              <a:cxn ang="0">
                <a:pos x="connsiteX1" y="connsiteY1"/>
              </a:cxn>
            </a:cxnLst>
            <a:rect l="l" t="t" r="r" b="b"/>
            <a:pathLst>
              <a:path w="9525" h="122777">
                <a:moveTo>
                  <a:pt x="0" y="0"/>
                </a:moveTo>
                <a:lnTo>
                  <a:pt x="0" y="122777"/>
                </a:lnTo>
              </a:path>
            </a:pathLst>
          </a:custGeom>
          <a:ln w="28575" cap="flat">
            <a:solidFill>
              <a:srgbClr val="FAFAFC"/>
            </a:solidFill>
            <a:prstDash val="solid"/>
            <a:miter/>
          </a:ln>
        </p:spPr>
        <p:txBody>
          <a:bodyPr rtlCol="0" anchor="ctr"/>
          <a:lstStyle/>
          <a:p>
            <a:endParaRPr lang="en-US"/>
          </a:p>
        </p:txBody>
      </p:sp>
      <p:sp>
        <p:nvSpPr>
          <p:cNvPr id="1037" name="Freeform: Shape 91">
            <a:extLst>
              <a:ext uri="{FF2B5EF4-FFF2-40B4-BE49-F238E27FC236}">
                <a16:creationId xmlns:a16="http://schemas.microsoft.com/office/drawing/2014/main" id="{9E1EDF6C-1C1F-89F9-853E-746D0E953F71}"/>
              </a:ext>
            </a:extLst>
          </p:cNvPr>
          <p:cNvSpPr/>
          <p:nvPr/>
        </p:nvSpPr>
        <p:spPr>
          <a:xfrm>
            <a:off x="16116226" y="6963712"/>
            <a:ext cx="177157" cy="13733"/>
          </a:xfrm>
          <a:custGeom>
            <a:avLst/>
            <a:gdLst>
              <a:gd name="connsiteX0" fmla="*/ 122872 w 122872"/>
              <a:gd name="connsiteY0" fmla="*/ 0 h 9525"/>
              <a:gd name="connsiteX1" fmla="*/ 0 w 122872"/>
              <a:gd name="connsiteY1" fmla="*/ 0 h 9525"/>
            </a:gdLst>
            <a:ahLst/>
            <a:cxnLst>
              <a:cxn ang="0">
                <a:pos x="connsiteX0" y="connsiteY0"/>
              </a:cxn>
              <a:cxn ang="0">
                <a:pos x="connsiteX1" y="connsiteY1"/>
              </a:cxn>
            </a:cxnLst>
            <a:rect l="l" t="t" r="r" b="b"/>
            <a:pathLst>
              <a:path w="122872" h="9525">
                <a:moveTo>
                  <a:pt x="122872" y="0"/>
                </a:moveTo>
                <a:lnTo>
                  <a:pt x="0" y="0"/>
                </a:lnTo>
              </a:path>
            </a:pathLst>
          </a:custGeom>
          <a:ln w="28575" cap="flat">
            <a:solidFill>
              <a:srgbClr val="FAFAFC"/>
            </a:solidFill>
            <a:prstDash val="solid"/>
            <a:miter/>
          </a:ln>
        </p:spPr>
        <p:txBody>
          <a:bodyPr rtlCol="0" anchor="ctr"/>
          <a:lstStyle/>
          <a:p>
            <a:endParaRPr lang="en-US"/>
          </a:p>
        </p:txBody>
      </p:sp>
      <p:sp>
        <p:nvSpPr>
          <p:cNvPr id="1038" name="Freeform: Shape 92">
            <a:extLst>
              <a:ext uri="{FF2B5EF4-FFF2-40B4-BE49-F238E27FC236}">
                <a16:creationId xmlns:a16="http://schemas.microsoft.com/office/drawing/2014/main" id="{7EFFFB40-963A-4CB7-4851-2614A2DC5C3E}"/>
              </a:ext>
            </a:extLst>
          </p:cNvPr>
          <p:cNvSpPr/>
          <p:nvPr/>
        </p:nvSpPr>
        <p:spPr>
          <a:xfrm>
            <a:off x="15467240" y="2518058"/>
            <a:ext cx="13733" cy="177157"/>
          </a:xfrm>
          <a:custGeom>
            <a:avLst/>
            <a:gdLst>
              <a:gd name="connsiteX0" fmla="*/ 0 w 9525"/>
              <a:gd name="connsiteY0" fmla="*/ 0 h 122872"/>
              <a:gd name="connsiteX1" fmla="*/ 0 w 9525"/>
              <a:gd name="connsiteY1" fmla="*/ 122873 h 122872"/>
            </a:gdLst>
            <a:ahLst/>
            <a:cxnLst>
              <a:cxn ang="0">
                <a:pos x="connsiteX0" y="connsiteY0"/>
              </a:cxn>
              <a:cxn ang="0">
                <a:pos x="connsiteX1" y="connsiteY1"/>
              </a:cxn>
            </a:cxnLst>
            <a:rect l="l" t="t" r="r" b="b"/>
            <a:pathLst>
              <a:path w="9525" h="122872">
                <a:moveTo>
                  <a:pt x="0" y="0"/>
                </a:moveTo>
                <a:lnTo>
                  <a:pt x="0" y="122873"/>
                </a:lnTo>
              </a:path>
            </a:pathLst>
          </a:custGeom>
          <a:ln w="28575" cap="flat">
            <a:solidFill>
              <a:srgbClr val="FEB200"/>
            </a:solidFill>
            <a:prstDash val="solid"/>
            <a:miter/>
          </a:ln>
        </p:spPr>
        <p:txBody>
          <a:bodyPr rtlCol="0" anchor="ctr"/>
          <a:lstStyle/>
          <a:p>
            <a:endParaRPr lang="en-US"/>
          </a:p>
        </p:txBody>
      </p:sp>
      <p:sp>
        <p:nvSpPr>
          <p:cNvPr id="1039" name="Freeform: Shape 93">
            <a:extLst>
              <a:ext uri="{FF2B5EF4-FFF2-40B4-BE49-F238E27FC236}">
                <a16:creationId xmlns:a16="http://schemas.microsoft.com/office/drawing/2014/main" id="{93A08B29-9710-9C25-4454-6ACBEF98FF42}"/>
              </a:ext>
            </a:extLst>
          </p:cNvPr>
          <p:cNvSpPr/>
          <p:nvPr/>
        </p:nvSpPr>
        <p:spPr>
          <a:xfrm>
            <a:off x="15378660" y="2606637"/>
            <a:ext cx="177157" cy="13733"/>
          </a:xfrm>
          <a:custGeom>
            <a:avLst/>
            <a:gdLst>
              <a:gd name="connsiteX0" fmla="*/ 122872 w 122872"/>
              <a:gd name="connsiteY0" fmla="*/ 0 h 9525"/>
              <a:gd name="connsiteX1" fmla="*/ 0 w 122872"/>
              <a:gd name="connsiteY1" fmla="*/ 0 h 9525"/>
            </a:gdLst>
            <a:ahLst/>
            <a:cxnLst>
              <a:cxn ang="0">
                <a:pos x="connsiteX0" y="connsiteY0"/>
              </a:cxn>
              <a:cxn ang="0">
                <a:pos x="connsiteX1" y="connsiteY1"/>
              </a:cxn>
            </a:cxnLst>
            <a:rect l="l" t="t" r="r" b="b"/>
            <a:pathLst>
              <a:path w="122872" h="9525">
                <a:moveTo>
                  <a:pt x="122872" y="0"/>
                </a:moveTo>
                <a:lnTo>
                  <a:pt x="0" y="0"/>
                </a:lnTo>
              </a:path>
            </a:pathLst>
          </a:custGeom>
          <a:ln w="28575" cap="flat">
            <a:solidFill>
              <a:srgbClr val="FEB200"/>
            </a:solidFill>
            <a:prstDash val="solid"/>
            <a:miter/>
          </a:ln>
        </p:spPr>
        <p:txBody>
          <a:bodyPr rtlCol="0" anchor="ctr"/>
          <a:lstStyle/>
          <a:p>
            <a:endParaRPr lang="en-US"/>
          </a:p>
        </p:txBody>
      </p:sp>
      <p:sp>
        <p:nvSpPr>
          <p:cNvPr id="1040" name="TextBox 1039">
            <a:extLst>
              <a:ext uri="{FF2B5EF4-FFF2-40B4-BE49-F238E27FC236}">
                <a16:creationId xmlns:a16="http://schemas.microsoft.com/office/drawing/2014/main" id="{32D629D4-8C29-9BBC-AA40-2D7471FCCA23}"/>
              </a:ext>
            </a:extLst>
          </p:cNvPr>
          <p:cNvSpPr txBox="1"/>
          <p:nvPr/>
        </p:nvSpPr>
        <p:spPr>
          <a:xfrm>
            <a:off x="13033890" y="4130899"/>
            <a:ext cx="4156630" cy="1107996"/>
          </a:xfrm>
          <a:prstGeom prst="rect">
            <a:avLst/>
          </a:prstGeom>
          <a:noFill/>
        </p:spPr>
        <p:txBody>
          <a:bodyPr wrap="square" rtlCol="0">
            <a:spAutoFit/>
          </a:bodyPr>
          <a:lstStyle/>
          <a:p>
            <a:pPr algn="ctr"/>
            <a:r>
              <a:rPr lang="en-US" sz="66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7500/- </a:t>
            </a:r>
          </a:p>
        </p:txBody>
      </p:sp>
      <p:sp>
        <p:nvSpPr>
          <p:cNvPr id="1041" name="TextBox 1040">
            <a:extLst>
              <a:ext uri="{FF2B5EF4-FFF2-40B4-BE49-F238E27FC236}">
                <a16:creationId xmlns:a16="http://schemas.microsoft.com/office/drawing/2014/main" id="{8AD15882-0D94-92DB-274F-3EE020DA7335}"/>
              </a:ext>
            </a:extLst>
          </p:cNvPr>
          <p:cNvSpPr txBox="1"/>
          <p:nvPr/>
        </p:nvSpPr>
        <p:spPr>
          <a:xfrm>
            <a:off x="16645756" y="4939908"/>
            <a:ext cx="1202891" cy="646331"/>
          </a:xfrm>
          <a:prstGeom prst="rect">
            <a:avLst/>
          </a:prstGeom>
          <a:noFill/>
        </p:spPr>
        <p:txBody>
          <a:bodyPr wrap="square" rtlCol="0">
            <a:spAutoFit/>
          </a:bodyPr>
          <a:lstStyle/>
          <a:p>
            <a:pPr algn="ctr"/>
            <a:endParaRPr lang="en-US" sz="3600" b="1" dirty="0">
              <a:solidFill>
                <a:srgbClr val="C0FF2C"/>
              </a:solidFill>
              <a:latin typeface="Arial" panose="020B0604020202020204" pitchFamily="34" charset="0"/>
              <a:cs typeface="Arial" panose="020B0604020202020204" pitchFamily="34" charset="0"/>
            </a:endParaRPr>
          </a:p>
        </p:txBody>
      </p:sp>
      <p:sp>
        <p:nvSpPr>
          <p:cNvPr id="1043" name="TextBox 1042">
            <a:extLst>
              <a:ext uri="{FF2B5EF4-FFF2-40B4-BE49-F238E27FC236}">
                <a16:creationId xmlns:a16="http://schemas.microsoft.com/office/drawing/2014/main" id="{2124B63E-F358-B2E0-BE73-2B8C35E9A958}"/>
              </a:ext>
            </a:extLst>
          </p:cNvPr>
          <p:cNvSpPr txBox="1"/>
          <p:nvPr/>
        </p:nvSpPr>
        <p:spPr>
          <a:xfrm>
            <a:off x="13636567" y="5867844"/>
            <a:ext cx="3062899" cy="523220"/>
          </a:xfrm>
          <a:prstGeom prst="rect">
            <a:avLst/>
          </a:prstGeom>
          <a:noFill/>
        </p:spPr>
        <p:txBody>
          <a:bodyPr wrap="square" rtlCol="0">
            <a:spAutoFit/>
          </a:bodyPr>
          <a:lstStyle/>
          <a:p>
            <a:pPr algn="ctr"/>
            <a:r>
              <a:rPr lang="en-US" sz="2800" b="1" dirty="0">
                <a:solidFill>
                  <a:srgbClr val="C0FF2C"/>
                </a:solidFill>
                <a:latin typeface="Arial" panose="020B0604020202020204" pitchFamily="34" charset="0"/>
                <a:cs typeface="Arial" panose="020B0604020202020204" pitchFamily="34" charset="0"/>
              </a:rPr>
              <a:t>ID UPGRADED</a:t>
            </a:r>
          </a:p>
        </p:txBody>
      </p:sp>
      <p:sp>
        <p:nvSpPr>
          <p:cNvPr id="1044" name="TextBox 1043">
            <a:extLst>
              <a:ext uri="{FF2B5EF4-FFF2-40B4-BE49-F238E27FC236}">
                <a16:creationId xmlns:a16="http://schemas.microsoft.com/office/drawing/2014/main" id="{CEDBA7A2-CF82-AE73-0CAE-EEF1D75100DD}"/>
              </a:ext>
            </a:extLst>
          </p:cNvPr>
          <p:cNvSpPr txBox="1"/>
          <p:nvPr/>
        </p:nvSpPr>
        <p:spPr>
          <a:xfrm>
            <a:off x="13646549" y="3071366"/>
            <a:ext cx="2599112" cy="584775"/>
          </a:xfrm>
          <a:prstGeom prst="rect">
            <a:avLst/>
          </a:prstGeom>
          <a:noFill/>
        </p:spPr>
        <p:txBody>
          <a:bodyPr wrap="square" rtlCol="0">
            <a:spAutoFit/>
          </a:bodyPr>
          <a:lstStyle/>
          <a:p>
            <a:pPr algn="ctr"/>
            <a:r>
              <a:rPr lang="en-US" sz="3200" b="1" dirty="0">
                <a:solidFill>
                  <a:srgbClr val="C0FF2C"/>
                </a:solidFill>
                <a:latin typeface="Arial" panose="020B0604020202020204" pitchFamily="34" charset="0"/>
                <a:cs typeface="Arial" panose="020B0604020202020204" pitchFamily="34" charset="0"/>
              </a:rPr>
              <a:t>UPGRADE</a:t>
            </a:r>
          </a:p>
        </p:txBody>
      </p:sp>
      <p:sp>
        <p:nvSpPr>
          <p:cNvPr id="1045" name="Oval 1044">
            <a:extLst>
              <a:ext uri="{FF2B5EF4-FFF2-40B4-BE49-F238E27FC236}">
                <a16:creationId xmlns:a16="http://schemas.microsoft.com/office/drawing/2014/main" id="{8294314F-575D-9A03-0792-6FCD75BEC2BC}"/>
              </a:ext>
            </a:extLst>
          </p:cNvPr>
          <p:cNvSpPr/>
          <p:nvPr/>
        </p:nvSpPr>
        <p:spPr>
          <a:xfrm>
            <a:off x="13392243" y="5108889"/>
            <a:ext cx="518012" cy="518646"/>
          </a:xfrm>
          <a:prstGeom prst="ellipse">
            <a:avLst/>
          </a:prstGeom>
          <a:solidFill>
            <a:srgbClr val="0C66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46" name="Oval 1045">
            <a:extLst>
              <a:ext uri="{FF2B5EF4-FFF2-40B4-BE49-F238E27FC236}">
                <a16:creationId xmlns:a16="http://schemas.microsoft.com/office/drawing/2014/main" id="{17AFFF9E-B338-1A91-41A2-D0D8C93D3A81}"/>
              </a:ext>
            </a:extLst>
          </p:cNvPr>
          <p:cNvSpPr/>
          <p:nvPr/>
        </p:nvSpPr>
        <p:spPr>
          <a:xfrm>
            <a:off x="16488561" y="6884260"/>
            <a:ext cx="532847" cy="524077"/>
          </a:xfrm>
          <a:prstGeom prst="ellipse">
            <a:avLst/>
          </a:prstGeom>
          <a:solidFill>
            <a:srgbClr val="C0FF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047" name="Graphic 1046" descr="Checkmark">
            <a:extLst>
              <a:ext uri="{FF2B5EF4-FFF2-40B4-BE49-F238E27FC236}">
                <a16:creationId xmlns:a16="http://schemas.microsoft.com/office/drawing/2014/main" id="{B935694F-9175-A6BE-8DE7-FDBC73CF95DD}"/>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6658879" y="4951083"/>
            <a:ext cx="1168688" cy="1168688"/>
          </a:xfrm>
          <a:prstGeom prst="rect">
            <a:avLst/>
          </a:prstGeom>
        </p:spPr>
      </p:pic>
    </p:spTree>
    <p:extLst>
      <p:ext uri="{BB962C8B-B14F-4D97-AF65-F5344CB8AC3E}">
        <p14:creationId xmlns:p14="http://schemas.microsoft.com/office/powerpoint/2010/main" val="37602856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3061B6-794A-D017-2CAE-F6355069968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AC35644F-62D3-7295-E0DA-8836E4A0631F}"/>
              </a:ext>
            </a:extLst>
          </p:cNvPr>
          <p:cNvGrpSpPr/>
          <p:nvPr/>
        </p:nvGrpSpPr>
        <p:grpSpPr>
          <a:xfrm>
            <a:off x="-9097540" y="-2324100"/>
            <a:ext cx="14288759" cy="14288759"/>
            <a:chOff x="0" y="0"/>
            <a:chExt cx="812800" cy="812800"/>
          </a:xfrm>
        </p:grpSpPr>
        <p:sp>
          <p:nvSpPr>
            <p:cNvPr id="3" name="Freeform 3">
              <a:extLst>
                <a:ext uri="{FF2B5EF4-FFF2-40B4-BE49-F238E27FC236}">
                  <a16:creationId xmlns:a16="http://schemas.microsoft.com/office/drawing/2014/main" id="{59E0A3A6-E7EC-A5E5-C505-3C4658A9C73E}"/>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2">
                <a:alphaModFix amt="20999"/>
              </a:blip>
              <a:stretch>
                <a:fillRect l="-67343" t="-73628" r="-93424"/>
              </a:stretch>
            </a:blipFill>
          </p:spPr>
          <p:txBody>
            <a:bodyPr/>
            <a:lstStyle/>
            <a:p>
              <a:endParaRPr lang="en-US"/>
            </a:p>
          </p:txBody>
        </p:sp>
      </p:grpSp>
      <p:sp>
        <p:nvSpPr>
          <p:cNvPr id="5" name="Freeform 5">
            <a:extLst>
              <a:ext uri="{FF2B5EF4-FFF2-40B4-BE49-F238E27FC236}">
                <a16:creationId xmlns:a16="http://schemas.microsoft.com/office/drawing/2014/main" id="{F58DDE2C-51ED-5D76-242A-44141CA36979}"/>
              </a:ext>
            </a:extLst>
          </p:cNvPr>
          <p:cNvSpPr/>
          <p:nvPr/>
        </p:nvSpPr>
        <p:spPr>
          <a:xfrm>
            <a:off x="6005022" y="-3966608"/>
            <a:ext cx="6995117" cy="6995117"/>
          </a:xfrm>
          <a:custGeom>
            <a:avLst/>
            <a:gdLst/>
            <a:ahLst/>
            <a:cxnLst/>
            <a:rect l="l" t="t" r="r" b="b"/>
            <a:pathLst>
              <a:path w="6995117" h="6995117">
                <a:moveTo>
                  <a:pt x="0" y="0"/>
                </a:moveTo>
                <a:lnTo>
                  <a:pt x="6995117" y="0"/>
                </a:lnTo>
                <a:lnTo>
                  <a:pt x="6995117" y="6995117"/>
                </a:lnTo>
                <a:lnTo>
                  <a:pt x="0" y="6995117"/>
                </a:lnTo>
                <a:lnTo>
                  <a:pt x="0" y="0"/>
                </a:lnTo>
                <a:close/>
              </a:path>
            </a:pathLst>
          </a:custGeom>
          <a:blipFill>
            <a:blip r:embed="rId3">
              <a:alphaModFix amt="75000"/>
              <a:extLst>
                <a:ext uri="{96DAC541-7B7A-43D3-8B79-37D633B846F1}">
                  <asvg:svgBlip xmlns:asvg="http://schemas.microsoft.com/office/drawing/2016/SVG/main" r:embed="rId4"/>
                </a:ext>
              </a:extLst>
            </a:blip>
            <a:stretch>
              <a:fillRect/>
            </a:stretch>
          </a:blipFill>
        </p:spPr>
        <p:txBody>
          <a:bodyPr/>
          <a:lstStyle/>
          <a:p>
            <a:endParaRPr lang="en-US"/>
          </a:p>
        </p:txBody>
      </p:sp>
      <p:sp>
        <p:nvSpPr>
          <p:cNvPr id="6" name="Freeform 6">
            <a:extLst>
              <a:ext uri="{FF2B5EF4-FFF2-40B4-BE49-F238E27FC236}">
                <a16:creationId xmlns:a16="http://schemas.microsoft.com/office/drawing/2014/main" id="{2D742EB4-D104-C373-C19D-B96EE40DA942}"/>
              </a:ext>
            </a:extLst>
          </p:cNvPr>
          <p:cNvSpPr/>
          <p:nvPr/>
        </p:nvSpPr>
        <p:spPr>
          <a:xfrm>
            <a:off x="6082041" y="100629"/>
            <a:ext cx="5935891" cy="2567273"/>
          </a:xfrm>
          <a:custGeom>
            <a:avLst/>
            <a:gdLst/>
            <a:ahLst/>
            <a:cxnLst/>
            <a:rect l="l" t="t" r="r" b="b"/>
            <a:pathLst>
              <a:path w="5935891" h="2567273">
                <a:moveTo>
                  <a:pt x="0" y="0"/>
                </a:moveTo>
                <a:lnTo>
                  <a:pt x="5935891" y="0"/>
                </a:lnTo>
                <a:lnTo>
                  <a:pt x="5935891" y="2567273"/>
                </a:lnTo>
                <a:lnTo>
                  <a:pt x="0" y="256727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0" name="Freeform 10">
            <a:extLst>
              <a:ext uri="{FF2B5EF4-FFF2-40B4-BE49-F238E27FC236}">
                <a16:creationId xmlns:a16="http://schemas.microsoft.com/office/drawing/2014/main" id="{E4002B6F-10CC-F26B-1FD3-D9B512621404}"/>
              </a:ext>
            </a:extLst>
          </p:cNvPr>
          <p:cNvSpPr/>
          <p:nvPr/>
        </p:nvSpPr>
        <p:spPr>
          <a:xfrm>
            <a:off x="-3137700" y="6472451"/>
            <a:ext cx="6247889" cy="6247889"/>
          </a:xfrm>
          <a:custGeom>
            <a:avLst/>
            <a:gdLst/>
            <a:ahLst/>
            <a:cxnLst/>
            <a:rect l="l" t="t" r="r" b="b"/>
            <a:pathLst>
              <a:path w="6247889" h="6247889">
                <a:moveTo>
                  <a:pt x="0" y="0"/>
                </a:moveTo>
                <a:lnTo>
                  <a:pt x="6247889" y="0"/>
                </a:lnTo>
                <a:lnTo>
                  <a:pt x="6247889" y="6247889"/>
                </a:lnTo>
                <a:lnTo>
                  <a:pt x="0" y="6247889"/>
                </a:lnTo>
                <a:lnTo>
                  <a:pt x="0" y="0"/>
                </a:lnTo>
                <a:close/>
              </a:path>
            </a:pathLst>
          </a:custGeom>
          <a:blipFill>
            <a:blip r:embed="rId3">
              <a:alphaModFix amt="75000"/>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5" name="TextBox 15">
            <a:extLst>
              <a:ext uri="{FF2B5EF4-FFF2-40B4-BE49-F238E27FC236}">
                <a16:creationId xmlns:a16="http://schemas.microsoft.com/office/drawing/2014/main" id="{95AADC02-3B95-1B2F-FFF7-FE88088B9E92}"/>
              </a:ext>
            </a:extLst>
          </p:cNvPr>
          <p:cNvSpPr txBox="1"/>
          <p:nvPr/>
        </p:nvSpPr>
        <p:spPr>
          <a:xfrm>
            <a:off x="13411200" y="248289"/>
            <a:ext cx="4876800" cy="1744708"/>
          </a:xfrm>
          <a:prstGeom prst="rect">
            <a:avLst/>
          </a:prstGeom>
        </p:spPr>
        <p:txBody>
          <a:bodyPr wrap="square" lIns="0" tIns="0" rIns="0" bIns="0" rtlCol="0" anchor="t">
            <a:spAutoFit/>
          </a:bodyPr>
          <a:lstStyle/>
          <a:p>
            <a:pPr algn="ctr">
              <a:lnSpc>
                <a:spcPts val="14320"/>
              </a:lnSpc>
            </a:pPr>
            <a:r>
              <a:rPr lang="en-US" sz="9600" b="1" dirty="0">
                <a:solidFill>
                  <a:srgbClr val="285508"/>
                </a:solidFill>
                <a:latin typeface="ITC Avant Garde Gothic Bold"/>
                <a:ea typeface="ITC Avant Garde Gothic Bold"/>
                <a:cs typeface="ITC Avant Garde Gothic Bold"/>
                <a:sym typeface="ITC Avant Garde Gothic Bold"/>
              </a:rPr>
              <a:t>Brands</a:t>
            </a:r>
          </a:p>
        </p:txBody>
      </p:sp>
      <p:sp>
        <p:nvSpPr>
          <p:cNvPr id="16" name="Freeform 16">
            <a:extLst>
              <a:ext uri="{FF2B5EF4-FFF2-40B4-BE49-F238E27FC236}">
                <a16:creationId xmlns:a16="http://schemas.microsoft.com/office/drawing/2014/main" id="{696B9A4D-42FF-02F0-47E7-88E65474FBE2}"/>
              </a:ext>
            </a:extLst>
          </p:cNvPr>
          <p:cNvSpPr/>
          <p:nvPr/>
        </p:nvSpPr>
        <p:spPr>
          <a:xfrm>
            <a:off x="2852047" y="2076422"/>
            <a:ext cx="4968000" cy="4968000"/>
          </a:xfrm>
          <a:custGeom>
            <a:avLst/>
            <a:gdLst/>
            <a:ahLst/>
            <a:cxnLst/>
            <a:rect l="l" t="t" r="r" b="b"/>
            <a:pathLst>
              <a:path w="6782039" h="6782039">
                <a:moveTo>
                  <a:pt x="0" y="0"/>
                </a:moveTo>
                <a:lnTo>
                  <a:pt x="6782039" y="0"/>
                </a:lnTo>
                <a:lnTo>
                  <a:pt x="6782039" y="6782039"/>
                </a:lnTo>
                <a:lnTo>
                  <a:pt x="0" y="6782039"/>
                </a:lnTo>
                <a:lnTo>
                  <a:pt x="0" y="0"/>
                </a:lnTo>
                <a:close/>
              </a:path>
            </a:pathLst>
          </a:custGeom>
          <a:blipFill>
            <a:blip r:embed="rId7"/>
            <a:stretch>
              <a:fillRect/>
            </a:stretch>
          </a:blipFill>
        </p:spPr>
        <p:txBody>
          <a:bodyPr/>
          <a:lstStyle/>
          <a:p>
            <a:endParaRPr lang="en-US"/>
          </a:p>
        </p:txBody>
      </p:sp>
      <p:sp>
        <p:nvSpPr>
          <p:cNvPr id="28" name="TextBox 28">
            <a:extLst>
              <a:ext uri="{FF2B5EF4-FFF2-40B4-BE49-F238E27FC236}">
                <a16:creationId xmlns:a16="http://schemas.microsoft.com/office/drawing/2014/main" id="{EFEB59CA-DE9D-2181-7819-B22A0D6AB049}"/>
              </a:ext>
            </a:extLst>
          </p:cNvPr>
          <p:cNvSpPr txBox="1"/>
          <p:nvPr/>
        </p:nvSpPr>
        <p:spPr>
          <a:xfrm>
            <a:off x="11500943" y="632737"/>
            <a:ext cx="6427222" cy="1252266"/>
          </a:xfrm>
          <a:prstGeom prst="rect">
            <a:avLst/>
          </a:prstGeom>
        </p:spPr>
        <p:txBody>
          <a:bodyPr lIns="0" tIns="0" rIns="0" bIns="0" rtlCol="0" anchor="t">
            <a:spAutoFit/>
          </a:bodyPr>
          <a:lstStyle/>
          <a:p>
            <a:pPr algn="l">
              <a:lnSpc>
                <a:spcPts val="9454"/>
              </a:lnSpc>
            </a:pPr>
            <a:r>
              <a:rPr lang="en-US" sz="8800" dirty="0">
                <a:solidFill>
                  <a:srgbClr val="285508"/>
                </a:solidFill>
                <a:latin typeface="ITC Avant Garde Gothic"/>
                <a:ea typeface="ITC Avant Garde Gothic"/>
                <a:cs typeface="ITC Avant Garde Gothic"/>
                <a:sym typeface="ITC Avant Garde Gothic"/>
              </a:rPr>
              <a:t>Our</a:t>
            </a:r>
          </a:p>
        </p:txBody>
      </p:sp>
      <p:sp>
        <p:nvSpPr>
          <p:cNvPr id="35" name="Freeform 9">
            <a:extLst>
              <a:ext uri="{FF2B5EF4-FFF2-40B4-BE49-F238E27FC236}">
                <a16:creationId xmlns:a16="http://schemas.microsoft.com/office/drawing/2014/main" id="{9E39D894-1CDB-BF9B-D644-1ABD8297660B}"/>
              </a:ext>
            </a:extLst>
          </p:cNvPr>
          <p:cNvSpPr/>
          <p:nvPr/>
        </p:nvSpPr>
        <p:spPr>
          <a:xfrm flipH="1">
            <a:off x="-6181896" y="-494186"/>
            <a:ext cx="11506231" cy="14315684"/>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9" name="Freeform 19">
            <a:extLst>
              <a:ext uri="{FF2B5EF4-FFF2-40B4-BE49-F238E27FC236}">
                <a16:creationId xmlns:a16="http://schemas.microsoft.com/office/drawing/2014/main" id="{1053F329-E055-8AD1-E2A0-2A42273DF151}"/>
              </a:ext>
            </a:extLst>
          </p:cNvPr>
          <p:cNvSpPr/>
          <p:nvPr/>
        </p:nvSpPr>
        <p:spPr>
          <a:xfrm>
            <a:off x="3124200" y="5295900"/>
            <a:ext cx="4898149" cy="4762500"/>
          </a:xfrm>
          <a:custGeom>
            <a:avLst/>
            <a:gdLst/>
            <a:ahLst/>
            <a:cxnLst/>
            <a:rect l="l" t="t" r="r" b="b"/>
            <a:pathLst>
              <a:path w="5661032" h="5661032">
                <a:moveTo>
                  <a:pt x="0" y="0"/>
                </a:moveTo>
                <a:lnTo>
                  <a:pt x="5661032" y="0"/>
                </a:lnTo>
                <a:lnTo>
                  <a:pt x="5661032" y="5661032"/>
                </a:lnTo>
                <a:lnTo>
                  <a:pt x="0" y="5661032"/>
                </a:lnTo>
                <a:lnTo>
                  <a:pt x="0" y="0"/>
                </a:lnTo>
                <a:close/>
              </a:path>
            </a:pathLst>
          </a:custGeom>
          <a:blipFill>
            <a:blip r:embed="rId7"/>
            <a:stretch>
              <a:fillRect/>
            </a:stretch>
          </a:blipFill>
        </p:spPr>
        <p:txBody>
          <a:bodyPr/>
          <a:lstStyle/>
          <a:p>
            <a:endParaRPr lang="en-US"/>
          </a:p>
        </p:txBody>
      </p:sp>
      <p:sp>
        <p:nvSpPr>
          <p:cNvPr id="43" name="Freeform 16">
            <a:extLst>
              <a:ext uri="{FF2B5EF4-FFF2-40B4-BE49-F238E27FC236}">
                <a16:creationId xmlns:a16="http://schemas.microsoft.com/office/drawing/2014/main" id="{245A14E2-5E8C-D507-5546-B1155E0EFDE4}"/>
              </a:ext>
            </a:extLst>
          </p:cNvPr>
          <p:cNvSpPr/>
          <p:nvPr/>
        </p:nvSpPr>
        <p:spPr>
          <a:xfrm>
            <a:off x="12954000" y="9326960"/>
            <a:ext cx="4974165" cy="540940"/>
          </a:xfrm>
          <a:custGeom>
            <a:avLst/>
            <a:gdLst/>
            <a:ahLst/>
            <a:cxnLst/>
            <a:rect l="l" t="t" r="r" b="b"/>
            <a:pathLst>
              <a:path w="4974165" h="540940">
                <a:moveTo>
                  <a:pt x="0" y="0"/>
                </a:moveTo>
                <a:lnTo>
                  <a:pt x="4974165" y="0"/>
                </a:lnTo>
                <a:lnTo>
                  <a:pt x="4974165" y="540941"/>
                </a:lnTo>
                <a:lnTo>
                  <a:pt x="0" y="54094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44" name="Freeform 17">
            <a:extLst>
              <a:ext uri="{FF2B5EF4-FFF2-40B4-BE49-F238E27FC236}">
                <a16:creationId xmlns:a16="http://schemas.microsoft.com/office/drawing/2014/main" id="{B5B14762-5618-74FD-80CF-7D1EBF87F612}"/>
              </a:ext>
            </a:extLst>
          </p:cNvPr>
          <p:cNvSpPr/>
          <p:nvPr/>
        </p:nvSpPr>
        <p:spPr>
          <a:xfrm>
            <a:off x="13634203" y="9412633"/>
            <a:ext cx="369595" cy="369595"/>
          </a:xfrm>
          <a:custGeom>
            <a:avLst/>
            <a:gdLst/>
            <a:ahLst/>
            <a:cxnLst/>
            <a:rect l="l" t="t" r="r" b="b"/>
            <a:pathLst>
              <a:path w="369595" h="369595">
                <a:moveTo>
                  <a:pt x="0" y="0"/>
                </a:moveTo>
                <a:lnTo>
                  <a:pt x="369596" y="0"/>
                </a:lnTo>
                <a:lnTo>
                  <a:pt x="369596" y="369595"/>
                </a:lnTo>
                <a:lnTo>
                  <a:pt x="0" y="36959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45" name="TextBox 29">
            <a:extLst>
              <a:ext uri="{FF2B5EF4-FFF2-40B4-BE49-F238E27FC236}">
                <a16:creationId xmlns:a16="http://schemas.microsoft.com/office/drawing/2014/main" id="{00D60DB5-1662-E71E-8203-45BD05DAA181}"/>
              </a:ext>
            </a:extLst>
          </p:cNvPr>
          <p:cNvSpPr txBox="1"/>
          <p:nvPr/>
        </p:nvSpPr>
        <p:spPr>
          <a:xfrm>
            <a:off x="14161691" y="9436341"/>
            <a:ext cx="3213228" cy="297902"/>
          </a:xfrm>
          <a:prstGeom prst="rect">
            <a:avLst/>
          </a:prstGeom>
        </p:spPr>
        <p:txBody>
          <a:bodyPr wrap="square" lIns="0" tIns="0" rIns="0" bIns="0" rtlCol="0" anchor="t">
            <a:spAutoFit/>
          </a:bodyPr>
          <a:lstStyle/>
          <a:p>
            <a:pPr algn="l">
              <a:lnSpc>
                <a:spcPts val="2469"/>
              </a:lnSpc>
            </a:pPr>
            <a:r>
              <a:rPr lang="en-US" sz="1600" dirty="0">
                <a:solidFill>
                  <a:srgbClr val="285508"/>
                </a:solidFill>
                <a:latin typeface="Poppins"/>
                <a:ea typeface="Poppins"/>
                <a:cs typeface="Poppins"/>
                <a:sym typeface="Poppins"/>
                <a:hlinkClick r:id="rId14"/>
              </a:rPr>
              <a:t>www.mehnaazcreations.com</a:t>
            </a:r>
            <a:endParaRPr lang="en-US" sz="1600" dirty="0">
              <a:solidFill>
                <a:srgbClr val="285508"/>
              </a:solidFill>
              <a:latin typeface="Poppins"/>
              <a:ea typeface="Poppins"/>
              <a:cs typeface="Poppins"/>
              <a:sym typeface="Poppins"/>
            </a:endParaRPr>
          </a:p>
        </p:txBody>
      </p:sp>
      <p:sp>
        <p:nvSpPr>
          <p:cNvPr id="46" name="TextBox 45">
            <a:extLst>
              <a:ext uri="{FF2B5EF4-FFF2-40B4-BE49-F238E27FC236}">
                <a16:creationId xmlns:a16="http://schemas.microsoft.com/office/drawing/2014/main" id="{9677859C-480F-F964-616F-FCEECD181BA4}"/>
              </a:ext>
            </a:extLst>
          </p:cNvPr>
          <p:cNvSpPr txBox="1"/>
          <p:nvPr/>
        </p:nvSpPr>
        <p:spPr>
          <a:xfrm>
            <a:off x="10001252" y="9341364"/>
            <a:ext cx="2952748" cy="523220"/>
          </a:xfrm>
          <a:prstGeom prst="rect">
            <a:avLst/>
          </a:prstGeom>
          <a:noFill/>
        </p:spPr>
        <p:txBody>
          <a:bodyPr wrap="square" rtlCol="0">
            <a:spAutoFit/>
          </a:bodyPr>
          <a:lstStyle/>
          <a:p>
            <a:pPr algn="ctr"/>
            <a:r>
              <a:rPr lang="en-IN" sz="2800" dirty="0">
                <a:latin typeface="Poppins" panose="00000500000000000000" pitchFamily="2" charset="0"/>
                <a:cs typeface="Poppins" panose="00000500000000000000" pitchFamily="2" charset="0"/>
              </a:rPr>
              <a:t>Join now</a:t>
            </a:r>
          </a:p>
        </p:txBody>
      </p:sp>
      <p:sp>
        <p:nvSpPr>
          <p:cNvPr id="47" name="Rectangle: Rounded Corners 46">
            <a:extLst>
              <a:ext uri="{FF2B5EF4-FFF2-40B4-BE49-F238E27FC236}">
                <a16:creationId xmlns:a16="http://schemas.microsoft.com/office/drawing/2014/main" id="{95B6917D-0741-D9C0-B678-D054F14B6C0F}"/>
              </a:ext>
            </a:extLst>
          </p:cNvPr>
          <p:cNvSpPr/>
          <p:nvPr/>
        </p:nvSpPr>
        <p:spPr>
          <a:xfrm>
            <a:off x="10453205" y="9373715"/>
            <a:ext cx="2048841" cy="466752"/>
          </a:xfrm>
          <a:prstGeom prst="roundRect">
            <a:avLst>
              <a:gd name="adj" fmla="val 50000"/>
            </a:avLst>
          </a:prstGeom>
          <a:noFill/>
          <a:ln w="28575">
            <a:solidFill>
              <a:srgbClr val="0FC30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9" name="Picture 8" descr="A logo with green leaves&#10;&#10;Description automatically generated">
            <a:extLst>
              <a:ext uri="{FF2B5EF4-FFF2-40B4-BE49-F238E27FC236}">
                <a16:creationId xmlns:a16="http://schemas.microsoft.com/office/drawing/2014/main" id="{F8D27A2D-2247-CC86-8C3E-61C759B39277}"/>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443720" y="7221679"/>
            <a:ext cx="2197638" cy="976728"/>
          </a:xfrm>
          <a:prstGeom prst="rect">
            <a:avLst/>
          </a:prstGeom>
        </p:spPr>
      </p:pic>
      <p:pic>
        <p:nvPicPr>
          <p:cNvPr id="11" name="Picture 2" descr="Manthan logo">
            <a:extLst>
              <a:ext uri="{FF2B5EF4-FFF2-40B4-BE49-F238E27FC236}">
                <a16:creationId xmlns:a16="http://schemas.microsoft.com/office/drawing/2014/main" id="{07B75AE0-C273-39BD-B118-890E2BC6034E}"/>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054761" y="3898777"/>
            <a:ext cx="2576008" cy="1230918"/>
          </a:xfrm>
          <a:prstGeom prst="rect">
            <a:avLst/>
          </a:prstGeom>
          <a:noFill/>
          <a:extLst>
            <a:ext uri="{909E8E84-426E-40DD-AFC4-6F175D3DCCD1}">
              <a14:hiddenFill xmlns:a14="http://schemas.microsoft.com/office/drawing/2010/main">
                <a:solidFill>
                  <a:srgbClr val="FFFFFF"/>
                </a:solidFill>
              </a14:hiddenFill>
            </a:ext>
          </a:extLst>
        </p:spPr>
      </p:pic>
      <p:sp>
        <p:nvSpPr>
          <p:cNvPr id="30" name="Freeform 16">
            <a:extLst>
              <a:ext uri="{FF2B5EF4-FFF2-40B4-BE49-F238E27FC236}">
                <a16:creationId xmlns:a16="http://schemas.microsoft.com/office/drawing/2014/main" id="{13212398-1830-BD23-85A0-C5098B1996D0}"/>
              </a:ext>
            </a:extLst>
          </p:cNvPr>
          <p:cNvSpPr/>
          <p:nvPr/>
        </p:nvSpPr>
        <p:spPr>
          <a:xfrm>
            <a:off x="76200" y="-38100"/>
            <a:ext cx="4968000" cy="4968000"/>
          </a:xfrm>
          <a:custGeom>
            <a:avLst/>
            <a:gdLst/>
            <a:ahLst/>
            <a:cxnLst/>
            <a:rect l="l" t="t" r="r" b="b"/>
            <a:pathLst>
              <a:path w="6782039" h="6782039">
                <a:moveTo>
                  <a:pt x="0" y="0"/>
                </a:moveTo>
                <a:lnTo>
                  <a:pt x="6782039" y="0"/>
                </a:lnTo>
                <a:lnTo>
                  <a:pt x="6782039" y="6782039"/>
                </a:lnTo>
                <a:lnTo>
                  <a:pt x="0" y="6782039"/>
                </a:lnTo>
                <a:lnTo>
                  <a:pt x="0" y="0"/>
                </a:lnTo>
                <a:close/>
              </a:path>
            </a:pathLst>
          </a:custGeom>
          <a:blipFill>
            <a:blip r:embed="rId7"/>
            <a:stretch>
              <a:fillRect/>
            </a:stretch>
          </a:blipFill>
        </p:spPr>
        <p:txBody>
          <a:bodyPr/>
          <a:lstStyle/>
          <a:p>
            <a:endParaRPr lang="en-US"/>
          </a:p>
        </p:txBody>
      </p:sp>
      <p:pic>
        <p:nvPicPr>
          <p:cNvPr id="7" name="Picture 6" descr="A logo with green leaves&#10;&#10;Description automatically generated">
            <a:extLst>
              <a:ext uri="{FF2B5EF4-FFF2-40B4-BE49-F238E27FC236}">
                <a16:creationId xmlns:a16="http://schemas.microsoft.com/office/drawing/2014/main" id="{2A7B93C3-D535-92F7-D559-7191C62D541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813764" y="2014610"/>
            <a:ext cx="3187700" cy="1041400"/>
          </a:xfrm>
          <a:prstGeom prst="rect">
            <a:avLst/>
          </a:prstGeom>
        </p:spPr>
      </p:pic>
      <p:sp>
        <p:nvSpPr>
          <p:cNvPr id="4" name="TextBox 21">
            <a:extLst>
              <a:ext uri="{FF2B5EF4-FFF2-40B4-BE49-F238E27FC236}">
                <a16:creationId xmlns:a16="http://schemas.microsoft.com/office/drawing/2014/main" id="{C6DB88B7-9480-1274-DDE4-499A2D421A1B}"/>
              </a:ext>
            </a:extLst>
          </p:cNvPr>
          <p:cNvSpPr txBox="1"/>
          <p:nvPr/>
        </p:nvSpPr>
        <p:spPr>
          <a:xfrm>
            <a:off x="14501423" y="2867446"/>
            <a:ext cx="5303939" cy="553998"/>
          </a:xfrm>
          <a:prstGeom prst="rect">
            <a:avLst/>
          </a:prstGeom>
        </p:spPr>
        <p:txBody>
          <a:bodyPr wrap="square" lIns="0" tIns="0" rIns="0" bIns="0" rtlCol="0" anchor="t">
            <a:spAutoFit/>
          </a:bodyPr>
          <a:lstStyle/>
          <a:p>
            <a:pPr algn="ctr"/>
            <a:r>
              <a:rPr lang="en-US" sz="3600" b="1" dirty="0">
                <a:solidFill>
                  <a:schemeClr val="bg1"/>
                </a:solidFill>
                <a:latin typeface="Century Gothic" panose="020B0502020202020204" pitchFamily="34" charset="0"/>
                <a:ea typeface="ITC Avant Garde Gothic Bold"/>
                <a:cs typeface="Poppins Medium" panose="00000600000000000000" pitchFamily="2" charset="0"/>
                <a:sym typeface="ITC Avant Garde Gothic Bold"/>
              </a:rPr>
              <a:t>MCP 250.</a:t>
            </a:r>
            <a:endParaRPr lang="en-US" sz="3600" dirty="0">
              <a:solidFill>
                <a:schemeClr val="bg1"/>
              </a:solidFill>
              <a:latin typeface="Century Gothic" panose="020B0502020202020204" pitchFamily="34" charset="0"/>
              <a:ea typeface="ITC Avant Garde Gothic Bold"/>
              <a:cs typeface="Poppins Medium" panose="00000600000000000000" pitchFamily="2" charset="0"/>
              <a:sym typeface="ITC Avant Garde Gothic Bold"/>
            </a:endParaRPr>
          </a:p>
        </p:txBody>
      </p:sp>
      <p:sp>
        <p:nvSpPr>
          <p:cNvPr id="8" name="TextBox 21">
            <a:extLst>
              <a:ext uri="{FF2B5EF4-FFF2-40B4-BE49-F238E27FC236}">
                <a16:creationId xmlns:a16="http://schemas.microsoft.com/office/drawing/2014/main" id="{D8CF8E09-97E9-4DB1-818A-BF24B8789777}"/>
              </a:ext>
            </a:extLst>
          </p:cNvPr>
          <p:cNvSpPr txBox="1"/>
          <p:nvPr/>
        </p:nvSpPr>
        <p:spPr>
          <a:xfrm>
            <a:off x="14478000" y="3390298"/>
            <a:ext cx="5303939" cy="553998"/>
          </a:xfrm>
          <a:prstGeom prst="rect">
            <a:avLst/>
          </a:prstGeom>
        </p:spPr>
        <p:txBody>
          <a:bodyPr wrap="square" lIns="0" tIns="0" rIns="0" bIns="0" rtlCol="0" anchor="t">
            <a:spAutoFit/>
          </a:bodyPr>
          <a:lstStyle/>
          <a:p>
            <a:pPr algn="ctr"/>
            <a:r>
              <a:rPr lang="en-US" sz="3600" b="1" dirty="0">
                <a:solidFill>
                  <a:schemeClr val="bg1"/>
                </a:solidFill>
                <a:latin typeface="Century Gothic" panose="020B0502020202020204" pitchFamily="34" charset="0"/>
                <a:ea typeface="ITC Avant Garde Gothic Bold"/>
                <a:cs typeface="Poppins Medium" panose="00000600000000000000" pitchFamily="2" charset="0"/>
                <a:sym typeface="ITC Avant Garde Gothic Bold"/>
              </a:rPr>
              <a:t>MRP 280.</a:t>
            </a:r>
            <a:endParaRPr lang="en-US" sz="3600" dirty="0">
              <a:solidFill>
                <a:schemeClr val="bg1"/>
              </a:solidFill>
              <a:latin typeface="Century Gothic" panose="020B0502020202020204" pitchFamily="34" charset="0"/>
              <a:ea typeface="ITC Avant Garde Gothic Bold"/>
              <a:cs typeface="Poppins Medium" panose="00000600000000000000" pitchFamily="2" charset="0"/>
              <a:sym typeface="ITC Avant Garde Gothic Bold"/>
            </a:endParaRPr>
          </a:p>
        </p:txBody>
      </p:sp>
      <p:sp>
        <p:nvSpPr>
          <p:cNvPr id="20" name="TextBox 21">
            <a:extLst>
              <a:ext uri="{FF2B5EF4-FFF2-40B4-BE49-F238E27FC236}">
                <a16:creationId xmlns:a16="http://schemas.microsoft.com/office/drawing/2014/main" id="{85A43C72-A162-02CA-07C3-4483EA4E5FFD}"/>
              </a:ext>
            </a:extLst>
          </p:cNvPr>
          <p:cNvSpPr txBox="1"/>
          <p:nvPr/>
        </p:nvSpPr>
        <p:spPr>
          <a:xfrm>
            <a:off x="14423202" y="3923233"/>
            <a:ext cx="5303939" cy="553998"/>
          </a:xfrm>
          <a:prstGeom prst="rect">
            <a:avLst/>
          </a:prstGeom>
        </p:spPr>
        <p:txBody>
          <a:bodyPr wrap="square" lIns="0" tIns="0" rIns="0" bIns="0" rtlCol="0" anchor="t">
            <a:spAutoFit/>
          </a:bodyPr>
          <a:lstStyle/>
          <a:p>
            <a:pPr algn="ctr"/>
            <a:r>
              <a:rPr lang="en-US" sz="3600" b="1" dirty="0">
                <a:solidFill>
                  <a:schemeClr val="bg1"/>
                </a:solidFill>
                <a:latin typeface="Century Gothic" panose="020B0502020202020204" pitchFamily="34" charset="0"/>
                <a:ea typeface="ITC Avant Garde Gothic Bold"/>
                <a:cs typeface="Poppins Medium" panose="00000600000000000000" pitchFamily="2" charset="0"/>
                <a:sym typeface="ITC Avant Garde Gothic Bold"/>
              </a:rPr>
              <a:t>MRP 425.</a:t>
            </a:r>
            <a:endParaRPr lang="en-US" sz="3600" dirty="0">
              <a:solidFill>
                <a:schemeClr val="bg1"/>
              </a:solidFill>
              <a:latin typeface="Century Gothic" panose="020B0502020202020204" pitchFamily="34" charset="0"/>
              <a:ea typeface="ITC Avant Garde Gothic Bold"/>
              <a:cs typeface="Poppins Medium" panose="00000600000000000000" pitchFamily="2" charset="0"/>
              <a:sym typeface="ITC Avant Garde Gothic Bold"/>
            </a:endParaRPr>
          </a:p>
        </p:txBody>
      </p:sp>
      <p:sp>
        <p:nvSpPr>
          <p:cNvPr id="21" name="TextBox 21">
            <a:extLst>
              <a:ext uri="{FF2B5EF4-FFF2-40B4-BE49-F238E27FC236}">
                <a16:creationId xmlns:a16="http://schemas.microsoft.com/office/drawing/2014/main" id="{B83286A1-805F-9CCD-17C1-4BC7F9002A24}"/>
              </a:ext>
            </a:extLst>
          </p:cNvPr>
          <p:cNvSpPr txBox="1"/>
          <p:nvPr/>
        </p:nvSpPr>
        <p:spPr>
          <a:xfrm>
            <a:off x="14508061" y="4428949"/>
            <a:ext cx="5303939" cy="553998"/>
          </a:xfrm>
          <a:prstGeom prst="rect">
            <a:avLst/>
          </a:prstGeom>
        </p:spPr>
        <p:txBody>
          <a:bodyPr wrap="square" lIns="0" tIns="0" rIns="0" bIns="0" rtlCol="0" anchor="t">
            <a:spAutoFit/>
          </a:bodyPr>
          <a:lstStyle/>
          <a:p>
            <a:pPr algn="ctr"/>
            <a:r>
              <a:rPr lang="en-US" sz="3600" b="1" dirty="0">
                <a:solidFill>
                  <a:schemeClr val="bg1"/>
                </a:solidFill>
                <a:latin typeface="Century Gothic" panose="020B0502020202020204" pitchFamily="34" charset="0"/>
                <a:ea typeface="ITC Avant Garde Gothic Bold"/>
                <a:cs typeface="Poppins Medium" panose="00000600000000000000" pitchFamily="2" charset="0"/>
                <a:sym typeface="ITC Avant Garde Gothic Bold"/>
              </a:rPr>
              <a:t>MRP 1320.</a:t>
            </a:r>
            <a:endParaRPr lang="en-US" sz="3600" dirty="0">
              <a:solidFill>
                <a:schemeClr val="bg1"/>
              </a:solidFill>
              <a:latin typeface="Century Gothic" panose="020B0502020202020204" pitchFamily="34" charset="0"/>
              <a:ea typeface="ITC Avant Garde Gothic Bold"/>
              <a:cs typeface="Poppins Medium" panose="00000600000000000000" pitchFamily="2" charset="0"/>
              <a:sym typeface="ITC Avant Garde Gothic Bold"/>
            </a:endParaRPr>
          </a:p>
        </p:txBody>
      </p:sp>
      <p:sp>
        <p:nvSpPr>
          <p:cNvPr id="29" name="TextBox 21">
            <a:extLst>
              <a:ext uri="{FF2B5EF4-FFF2-40B4-BE49-F238E27FC236}">
                <a16:creationId xmlns:a16="http://schemas.microsoft.com/office/drawing/2014/main" id="{2A860A21-281B-A43B-12F5-AAE0658F2DF6}"/>
              </a:ext>
            </a:extLst>
          </p:cNvPr>
          <p:cNvSpPr txBox="1"/>
          <p:nvPr/>
        </p:nvSpPr>
        <p:spPr>
          <a:xfrm>
            <a:off x="14478000" y="4934665"/>
            <a:ext cx="5303939" cy="553998"/>
          </a:xfrm>
          <a:prstGeom prst="rect">
            <a:avLst/>
          </a:prstGeom>
        </p:spPr>
        <p:txBody>
          <a:bodyPr wrap="square" lIns="0" tIns="0" rIns="0" bIns="0" rtlCol="0" anchor="t">
            <a:spAutoFit/>
          </a:bodyPr>
          <a:lstStyle/>
          <a:p>
            <a:pPr algn="ctr"/>
            <a:r>
              <a:rPr lang="en-US" sz="3600" b="1" dirty="0">
                <a:solidFill>
                  <a:schemeClr val="bg1"/>
                </a:solidFill>
                <a:latin typeface="Century Gothic" panose="020B0502020202020204" pitchFamily="34" charset="0"/>
                <a:ea typeface="ITC Avant Garde Gothic Bold"/>
                <a:cs typeface="Poppins Medium" panose="00000600000000000000" pitchFamily="2" charset="0"/>
                <a:sym typeface="ITC Avant Garde Gothic Bold"/>
              </a:rPr>
              <a:t>MRP 1770.</a:t>
            </a:r>
            <a:endParaRPr lang="en-US" sz="3600" dirty="0">
              <a:solidFill>
                <a:schemeClr val="bg1"/>
              </a:solidFill>
              <a:latin typeface="Century Gothic" panose="020B0502020202020204" pitchFamily="34" charset="0"/>
              <a:ea typeface="ITC Avant Garde Gothic Bold"/>
              <a:cs typeface="Poppins Medium" panose="00000600000000000000" pitchFamily="2" charset="0"/>
              <a:sym typeface="ITC Avant Garde Gothic Bold"/>
            </a:endParaRPr>
          </a:p>
        </p:txBody>
      </p:sp>
      <p:sp>
        <p:nvSpPr>
          <p:cNvPr id="32" name="TextBox 21">
            <a:extLst>
              <a:ext uri="{FF2B5EF4-FFF2-40B4-BE49-F238E27FC236}">
                <a16:creationId xmlns:a16="http://schemas.microsoft.com/office/drawing/2014/main" id="{363731D0-5734-0B53-489C-6819D3DCE4B4}"/>
              </a:ext>
            </a:extLst>
          </p:cNvPr>
          <p:cNvSpPr txBox="1"/>
          <p:nvPr/>
        </p:nvSpPr>
        <p:spPr>
          <a:xfrm>
            <a:off x="14325600" y="5427702"/>
            <a:ext cx="5303939" cy="553998"/>
          </a:xfrm>
          <a:prstGeom prst="rect">
            <a:avLst/>
          </a:prstGeom>
        </p:spPr>
        <p:txBody>
          <a:bodyPr wrap="square" lIns="0" tIns="0" rIns="0" bIns="0" rtlCol="0" anchor="t">
            <a:spAutoFit/>
          </a:bodyPr>
          <a:lstStyle/>
          <a:p>
            <a:pPr algn="ctr"/>
            <a:r>
              <a:rPr lang="en-US" sz="3600" b="1" dirty="0">
                <a:solidFill>
                  <a:schemeClr val="bg1"/>
                </a:solidFill>
                <a:latin typeface="Century Gothic" panose="020B0502020202020204" pitchFamily="34" charset="0"/>
                <a:ea typeface="ITC Avant Garde Gothic Bold"/>
                <a:cs typeface="Poppins Medium" panose="00000600000000000000" pitchFamily="2" charset="0"/>
                <a:sym typeface="ITC Avant Garde Gothic Bold"/>
              </a:rPr>
              <a:t>MRP 525.</a:t>
            </a:r>
            <a:endParaRPr lang="en-US" sz="3600" dirty="0">
              <a:solidFill>
                <a:schemeClr val="bg1"/>
              </a:solidFill>
              <a:latin typeface="Century Gothic" panose="020B0502020202020204" pitchFamily="34" charset="0"/>
              <a:ea typeface="ITC Avant Garde Gothic Bold"/>
              <a:cs typeface="Poppins Medium" panose="00000600000000000000" pitchFamily="2" charset="0"/>
              <a:sym typeface="ITC Avant Garde Gothic Bold"/>
            </a:endParaRPr>
          </a:p>
        </p:txBody>
      </p:sp>
      <p:grpSp>
        <p:nvGrpSpPr>
          <p:cNvPr id="33" name="Group 9">
            <a:extLst>
              <a:ext uri="{FF2B5EF4-FFF2-40B4-BE49-F238E27FC236}">
                <a16:creationId xmlns:a16="http://schemas.microsoft.com/office/drawing/2014/main" id="{4E752EA3-A0E6-6B3B-A70B-A4AD570D5423}"/>
              </a:ext>
            </a:extLst>
          </p:cNvPr>
          <p:cNvGrpSpPr>
            <a:grpSpLocks noChangeAspect="1"/>
          </p:cNvGrpSpPr>
          <p:nvPr/>
        </p:nvGrpSpPr>
        <p:grpSpPr>
          <a:xfrm>
            <a:off x="10668000" y="2062078"/>
            <a:ext cx="6967622" cy="6967622"/>
            <a:chOff x="0" y="0"/>
            <a:chExt cx="6350000" cy="6350000"/>
          </a:xfrm>
        </p:grpSpPr>
        <p:sp>
          <p:nvSpPr>
            <p:cNvPr id="34" name="Freeform 10">
              <a:extLst>
                <a:ext uri="{FF2B5EF4-FFF2-40B4-BE49-F238E27FC236}">
                  <a16:creationId xmlns:a16="http://schemas.microsoft.com/office/drawing/2014/main" id="{09C16499-E37F-4034-A644-1A7FA7BF9F1E}"/>
                </a:ext>
              </a:extLst>
            </p:cNvPr>
            <p:cNvSpPr/>
            <p:nvPr/>
          </p:nvSpPr>
          <p:spPr>
            <a:xfrm>
              <a:off x="14097" y="15621"/>
              <a:ext cx="6327648" cy="6327775"/>
            </a:xfrm>
            <a:custGeom>
              <a:avLst/>
              <a:gdLst/>
              <a:ahLst/>
              <a:cxnLst/>
              <a:rect l="l" t="t" r="r" b="b"/>
              <a:pathLst>
                <a:path w="6327648" h="6327775">
                  <a:moveTo>
                    <a:pt x="6134100" y="6327775"/>
                  </a:moveTo>
                  <a:lnTo>
                    <a:pt x="193548" y="6327775"/>
                  </a:lnTo>
                  <a:cubicBezTo>
                    <a:pt x="86614" y="6327775"/>
                    <a:pt x="0" y="6241034"/>
                    <a:pt x="0" y="6134227"/>
                  </a:cubicBezTo>
                  <a:lnTo>
                    <a:pt x="0" y="3163951"/>
                  </a:lnTo>
                  <a:cubicBezTo>
                    <a:pt x="0" y="1416558"/>
                    <a:pt x="1416558" y="0"/>
                    <a:pt x="3163824" y="0"/>
                  </a:cubicBezTo>
                  <a:lnTo>
                    <a:pt x="3163824" y="0"/>
                  </a:lnTo>
                  <a:cubicBezTo>
                    <a:pt x="4911217" y="0"/>
                    <a:pt x="6327648" y="1416558"/>
                    <a:pt x="6327648" y="3163824"/>
                  </a:cubicBezTo>
                  <a:lnTo>
                    <a:pt x="6327648" y="6134100"/>
                  </a:lnTo>
                  <a:cubicBezTo>
                    <a:pt x="6327648" y="6241034"/>
                    <a:pt x="6241034" y="6327775"/>
                    <a:pt x="6134100" y="6327775"/>
                  </a:cubicBezTo>
                  <a:close/>
                </a:path>
              </a:pathLst>
            </a:custGeom>
            <a:blipFill>
              <a:blip r:embed="rId18"/>
              <a:stretch>
                <a:fillRect l="-2"/>
              </a:stretch>
            </a:blipFill>
          </p:spPr>
          <p:txBody>
            <a:bodyPr/>
            <a:lstStyle/>
            <a:p>
              <a:endParaRPr lang="en-US"/>
            </a:p>
          </p:txBody>
        </p:sp>
        <p:sp>
          <p:nvSpPr>
            <p:cNvPr id="39" name="Freeform 11">
              <a:extLst>
                <a:ext uri="{FF2B5EF4-FFF2-40B4-BE49-F238E27FC236}">
                  <a16:creationId xmlns:a16="http://schemas.microsoft.com/office/drawing/2014/main" id="{D8515B5F-621D-433D-1B09-56CDF72E569E}"/>
                </a:ext>
              </a:extLst>
            </p:cNvPr>
            <p:cNvSpPr/>
            <p:nvPr/>
          </p:nvSpPr>
          <p:spPr>
            <a:xfrm>
              <a:off x="5842" y="7493"/>
              <a:ext cx="6344158" cy="6344031"/>
            </a:xfrm>
            <a:custGeom>
              <a:avLst/>
              <a:gdLst/>
              <a:ahLst/>
              <a:cxnLst/>
              <a:rect l="l" t="t" r="r" b="b"/>
              <a:pathLst>
                <a:path w="6344158" h="6344031">
                  <a:moveTo>
                    <a:pt x="6152261" y="6344031"/>
                  </a:moveTo>
                  <a:lnTo>
                    <a:pt x="191897" y="6344031"/>
                  </a:lnTo>
                  <a:cubicBezTo>
                    <a:pt x="86106" y="6344031"/>
                    <a:pt x="0" y="6257925"/>
                    <a:pt x="0" y="6152134"/>
                  </a:cubicBezTo>
                  <a:lnTo>
                    <a:pt x="0" y="3172079"/>
                  </a:lnTo>
                  <a:cubicBezTo>
                    <a:pt x="0" y="2743835"/>
                    <a:pt x="83820" y="2328418"/>
                    <a:pt x="249301" y="1937385"/>
                  </a:cubicBezTo>
                  <a:cubicBezTo>
                    <a:pt x="409067" y="1559687"/>
                    <a:pt x="637794" y="1220470"/>
                    <a:pt x="929132" y="929132"/>
                  </a:cubicBezTo>
                  <a:cubicBezTo>
                    <a:pt x="1220470" y="637794"/>
                    <a:pt x="1559687" y="409067"/>
                    <a:pt x="1937385" y="249301"/>
                  </a:cubicBezTo>
                  <a:cubicBezTo>
                    <a:pt x="2328418" y="83947"/>
                    <a:pt x="2743835" y="0"/>
                    <a:pt x="3172079" y="0"/>
                  </a:cubicBezTo>
                  <a:cubicBezTo>
                    <a:pt x="3600323" y="0"/>
                    <a:pt x="4015740" y="83820"/>
                    <a:pt x="4406773" y="249301"/>
                  </a:cubicBezTo>
                  <a:cubicBezTo>
                    <a:pt x="4784471" y="409067"/>
                    <a:pt x="5123688" y="637794"/>
                    <a:pt x="5415026" y="929132"/>
                  </a:cubicBezTo>
                  <a:cubicBezTo>
                    <a:pt x="5706364" y="1220470"/>
                    <a:pt x="5935091" y="1559687"/>
                    <a:pt x="6094857" y="1937385"/>
                  </a:cubicBezTo>
                  <a:cubicBezTo>
                    <a:pt x="6260211" y="2328418"/>
                    <a:pt x="6344158" y="2743835"/>
                    <a:pt x="6344158" y="3172079"/>
                  </a:cubicBezTo>
                  <a:lnTo>
                    <a:pt x="6344158" y="6152261"/>
                  </a:lnTo>
                  <a:cubicBezTo>
                    <a:pt x="6344158" y="6258052"/>
                    <a:pt x="6258052" y="6344031"/>
                    <a:pt x="6152261" y="6344031"/>
                  </a:cubicBezTo>
                  <a:close/>
                  <a:moveTo>
                    <a:pt x="3172079" y="16383"/>
                  </a:moveTo>
                  <a:cubicBezTo>
                    <a:pt x="2746121" y="16383"/>
                    <a:pt x="2332736" y="99822"/>
                    <a:pt x="1943735" y="264414"/>
                  </a:cubicBezTo>
                  <a:cubicBezTo>
                    <a:pt x="1567942" y="423291"/>
                    <a:pt x="1230503" y="650875"/>
                    <a:pt x="940689" y="940689"/>
                  </a:cubicBezTo>
                  <a:cubicBezTo>
                    <a:pt x="650875" y="1230503"/>
                    <a:pt x="423291" y="1567942"/>
                    <a:pt x="264414" y="1943735"/>
                  </a:cubicBezTo>
                  <a:cubicBezTo>
                    <a:pt x="99822" y="2332736"/>
                    <a:pt x="16510" y="2745994"/>
                    <a:pt x="16510" y="3172079"/>
                  </a:cubicBezTo>
                  <a:lnTo>
                    <a:pt x="16510" y="6152261"/>
                  </a:lnTo>
                  <a:cubicBezTo>
                    <a:pt x="16510" y="6249035"/>
                    <a:pt x="95250" y="6327775"/>
                    <a:pt x="192024" y="6327775"/>
                  </a:cubicBezTo>
                  <a:lnTo>
                    <a:pt x="6152388" y="6327775"/>
                  </a:lnTo>
                  <a:cubicBezTo>
                    <a:pt x="6249162" y="6327775"/>
                    <a:pt x="6327902" y="6249035"/>
                    <a:pt x="6327902" y="6152261"/>
                  </a:cubicBezTo>
                  <a:lnTo>
                    <a:pt x="6327902" y="3172079"/>
                  </a:lnTo>
                  <a:cubicBezTo>
                    <a:pt x="6327902" y="2746121"/>
                    <a:pt x="6244463" y="2332736"/>
                    <a:pt x="6079871" y="1943735"/>
                  </a:cubicBezTo>
                  <a:cubicBezTo>
                    <a:pt x="5920994" y="1567942"/>
                    <a:pt x="5693410" y="1230503"/>
                    <a:pt x="5403596" y="940689"/>
                  </a:cubicBezTo>
                  <a:cubicBezTo>
                    <a:pt x="5113782" y="650875"/>
                    <a:pt x="4776343" y="423291"/>
                    <a:pt x="4400550" y="264414"/>
                  </a:cubicBezTo>
                  <a:cubicBezTo>
                    <a:pt x="4011422" y="99822"/>
                    <a:pt x="3598164" y="16383"/>
                    <a:pt x="3172079" y="16383"/>
                  </a:cubicBezTo>
                  <a:close/>
                </a:path>
              </a:pathLst>
            </a:custGeom>
            <a:solidFill>
              <a:srgbClr val="092A07"/>
            </a:solidFill>
          </p:spPr>
          <p:txBody>
            <a:bodyPr/>
            <a:lstStyle/>
            <a:p>
              <a:endParaRPr lang="en-US"/>
            </a:p>
          </p:txBody>
        </p:sp>
      </p:grpSp>
      <p:sp>
        <p:nvSpPr>
          <p:cNvPr id="18" name="Freeform 16">
            <a:extLst>
              <a:ext uri="{FF2B5EF4-FFF2-40B4-BE49-F238E27FC236}">
                <a16:creationId xmlns:a16="http://schemas.microsoft.com/office/drawing/2014/main" id="{9DCC7202-9B8D-9280-9058-CF7518ED6F94}"/>
              </a:ext>
            </a:extLst>
          </p:cNvPr>
          <p:cNvSpPr/>
          <p:nvPr/>
        </p:nvSpPr>
        <p:spPr>
          <a:xfrm>
            <a:off x="5588894" y="115373"/>
            <a:ext cx="4968000" cy="4968000"/>
          </a:xfrm>
          <a:custGeom>
            <a:avLst/>
            <a:gdLst/>
            <a:ahLst/>
            <a:cxnLst/>
            <a:rect l="l" t="t" r="r" b="b"/>
            <a:pathLst>
              <a:path w="6782039" h="6782039">
                <a:moveTo>
                  <a:pt x="0" y="0"/>
                </a:moveTo>
                <a:lnTo>
                  <a:pt x="6782039" y="0"/>
                </a:lnTo>
                <a:lnTo>
                  <a:pt x="6782039" y="6782039"/>
                </a:lnTo>
                <a:lnTo>
                  <a:pt x="0" y="6782039"/>
                </a:lnTo>
                <a:lnTo>
                  <a:pt x="0" y="0"/>
                </a:lnTo>
                <a:close/>
              </a:path>
            </a:pathLst>
          </a:custGeom>
          <a:blipFill>
            <a:blip r:embed="rId7"/>
            <a:stretch>
              <a:fillRect/>
            </a:stretch>
          </a:blipFill>
        </p:spPr>
        <p:txBody>
          <a:bodyPr/>
          <a:lstStyle/>
          <a:p>
            <a:endParaRPr lang="en-US"/>
          </a:p>
        </p:txBody>
      </p:sp>
      <p:pic>
        <p:nvPicPr>
          <p:cNvPr id="17" name="Picture 16" descr="A hand holding a plant&#10;&#10;AI-generated content may be incorrect.">
            <a:extLst>
              <a:ext uri="{FF2B5EF4-FFF2-40B4-BE49-F238E27FC236}">
                <a16:creationId xmlns:a16="http://schemas.microsoft.com/office/drawing/2014/main" id="{085DB137-586B-6A43-ADAB-E862C2242FCE}"/>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6634202" y="1104900"/>
            <a:ext cx="2966998" cy="2966998"/>
          </a:xfrm>
          <a:prstGeom prst="rect">
            <a:avLst/>
          </a:prstGeom>
        </p:spPr>
      </p:pic>
    </p:spTree>
    <p:extLst>
      <p:ext uri="{BB962C8B-B14F-4D97-AF65-F5344CB8AC3E}">
        <p14:creationId xmlns:p14="http://schemas.microsoft.com/office/powerpoint/2010/main" val="32425037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7A9509-6CBA-851E-5F96-126803D35D24}"/>
            </a:ext>
          </a:extLst>
        </p:cNvPr>
        <p:cNvGrpSpPr/>
        <p:nvPr/>
      </p:nvGrpSpPr>
      <p:grpSpPr>
        <a:xfrm>
          <a:off x="0" y="0"/>
          <a:ext cx="0" cy="0"/>
          <a:chOff x="0" y="0"/>
          <a:chExt cx="0" cy="0"/>
        </a:xfrm>
      </p:grpSpPr>
      <p:sp>
        <p:nvSpPr>
          <p:cNvPr id="111" name="Freeform 12">
            <a:extLst>
              <a:ext uri="{FF2B5EF4-FFF2-40B4-BE49-F238E27FC236}">
                <a16:creationId xmlns:a16="http://schemas.microsoft.com/office/drawing/2014/main" id="{A5E6F9A1-7F02-AA58-B77F-EE92FD02EC65}"/>
              </a:ext>
            </a:extLst>
          </p:cNvPr>
          <p:cNvSpPr/>
          <p:nvPr/>
        </p:nvSpPr>
        <p:spPr>
          <a:xfrm>
            <a:off x="2352258" y="-4395097"/>
            <a:ext cx="6232438" cy="6104662"/>
          </a:xfrm>
          <a:custGeom>
            <a:avLst/>
            <a:gdLst/>
            <a:ahLst/>
            <a:cxnLst/>
            <a:rect l="l" t="t" r="r" b="b"/>
            <a:pathLst>
              <a:path w="8900117" h="8900117">
                <a:moveTo>
                  <a:pt x="0" y="0"/>
                </a:moveTo>
                <a:lnTo>
                  <a:pt x="8900117" y="0"/>
                </a:lnTo>
                <a:lnTo>
                  <a:pt x="8900117" y="8900117"/>
                </a:lnTo>
                <a:lnTo>
                  <a:pt x="0" y="8900117"/>
                </a:lnTo>
                <a:lnTo>
                  <a:pt x="0" y="0"/>
                </a:lnTo>
                <a:close/>
              </a:path>
            </a:pathLst>
          </a:custGeom>
          <a:blipFill>
            <a:blip r:embed="rId3">
              <a:alphaModFix amt="75000"/>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12" name="Freeform 13">
            <a:extLst>
              <a:ext uri="{FF2B5EF4-FFF2-40B4-BE49-F238E27FC236}">
                <a16:creationId xmlns:a16="http://schemas.microsoft.com/office/drawing/2014/main" id="{18442FF6-F7EA-CBCB-E284-AB69A899A8CF}"/>
              </a:ext>
            </a:extLst>
          </p:cNvPr>
          <p:cNvSpPr/>
          <p:nvPr/>
        </p:nvSpPr>
        <p:spPr>
          <a:xfrm>
            <a:off x="4210325" y="287982"/>
            <a:ext cx="2176463" cy="972286"/>
          </a:xfrm>
          <a:custGeom>
            <a:avLst/>
            <a:gdLst/>
            <a:ahLst/>
            <a:cxnLst/>
            <a:rect l="l" t="t" r="r" b="b"/>
            <a:pathLst>
              <a:path w="7552429" h="3266425">
                <a:moveTo>
                  <a:pt x="0" y="0"/>
                </a:moveTo>
                <a:lnTo>
                  <a:pt x="7552429" y="0"/>
                </a:lnTo>
                <a:lnTo>
                  <a:pt x="7552429" y="3266426"/>
                </a:lnTo>
                <a:lnTo>
                  <a:pt x="0" y="326642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65" name="TextBox 16">
            <a:extLst>
              <a:ext uri="{FF2B5EF4-FFF2-40B4-BE49-F238E27FC236}">
                <a16:creationId xmlns:a16="http://schemas.microsoft.com/office/drawing/2014/main" id="{8387E901-2C33-DD86-16C5-A451E17D7E0E}"/>
              </a:ext>
            </a:extLst>
          </p:cNvPr>
          <p:cNvSpPr txBox="1"/>
          <p:nvPr/>
        </p:nvSpPr>
        <p:spPr>
          <a:xfrm>
            <a:off x="895561" y="610768"/>
            <a:ext cx="1197350" cy="257284"/>
          </a:xfrm>
          <a:prstGeom prst="rect">
            <a:avLst/>
          </a:prstGeom>
        </p:spPr>
        <p:txBody>
          <a:bodyPr lIns="0" tIns="0" rIns="0" bIns="0" rtlCol="0" anchor="t">
            <a:spAutoFit/>
          </a:bodyPr>
          <a:lstStyle/>
          <a:p>
            <a:pPr algn="l">
              <a:lnSpc>
                <a:spcPts val="1860"/>
              </a:lnSpc>
            </a:pPr>
            <a:r>
              <a:rPr lang="en-US" sz="1676" b="1" spc="-18">
                <a:solidFill>
                  <a:srgbClr val="FFFFFF"/>
                </a:solidFill>
                <a:latin typeface="Poppins Bold"/>
                <a:ea typeface="Poppins Bold"/>
                <a:cs typeface="Poppins Bold"/>
                <a:sym typeface="Poppins Bold"/>
              </a:rPr>
              <a:t>COMPANY</a:t>
            </a:r>
          </a:p>
        </p:txBody>
      </p:sp>
      <p:sp>
        <p:nvSpPr>
          <p:cNvPr id="66" name="Freeform 3">
            <a:extLst>
              <a:ext uri="{FF2B5EF4-FFF2-40B4-BE49-F238E27FC236}">
                <a16:creationId xmlns:a16="http://schemas.microsoft.com/office/drawing/2014/main" id="{AD65FEEA-7D0E-65EF-775F-6FB6D5C3A800}"/>
              </a:ext>
            </a:extLst>
          </p:cNvPr>
          <p:cNvSpPr/>
          <p:nvPr/>
        </p:nvSpPr>
        <p:spPr>
          <a:xfrm>
            <a:off x="2033091" y="289764"/>
            <a:ext cx="1548309" cy="1321869"/>
          </a:xfrm>
          <a:custGeom>
            <a:avLst/>
            <a:gdLst/>
            <a:ahLst/>
            <a:cxnLst/>
            <a:rect l="l" t="t" r="r" b="b"/>
            <a:pathLst>
              <a:path w="1548309" h="1321869">
                <a:moveTo>
                  <a:pt x="0" y="0"/>
                </a:moveTo>
                <a:lnTo>
                  <a:pt x="1548308" y="0"/>
                </a:lnTo>
                <a:lnTo>
                  <a:pt x="1548308" y="1321869"/>
                </a:lnTo>
                <a:lnTo>
                  <a:pt x="0" y="132186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67" name="Freeform 9">
            <a:extLst>
              <a:ext uri="{FF2B5EF4-FFF2-40B4-BE49-F238E27FC236}">
                <a16:creationId xmlns:a16="http://schemas.microsoft.com/office/drawing/2014/main" id="{25B19B76-DFC0-FF11-A9F2-990E52BE01C9}"/>
              </a:ext>
            </a:extLst>
          </p:cNvPr>
          <p:cNvSpPr/>
          <p:nvPr/>
        </p:nvSpPr>
        <p:spPr>
          <a:xfrm>
            <a:off x="-1066800" y="538466"/>
            <a:ext cx="5029200" cy="1303234"/>
          </a:xfrm>
          <a:custGeom>
            <a:avLst/>
            <a:gdLst/>
            <a:ahLst/>
            <a:cxnLst/>
            <a:rect l="l" t="t" r="r" b="b"/>
            <a:pathLst>
              <a:path w="2577083" h="609600">
                <a:moveTo>
                  <a:pt x="2318007" y="0"/>
                </a:moveTo>
                <a:lnTo>
                  <a:pt x="55875" y="0"/>
                </a:lnTo>
                <a:cubicBezTo>
                  <a:pt x="38775" y="0"/>
                  <a:pt x="22717" y="8220"/>
                  <a:pt x="12719" y="22092"/>
                </a:cubicBezTo>
                <a:cubicBezTo>
                  <a:pt x="2720" y="35965"/>
                  <a:pt x="0" y="53798"/>
                  <a:pt x="5407" y="70020"/>
                </a:cubicBezTo>
                <a:lnTo>
                  <a:pt x="161927" y="539580"/>
                </a:lnTo>
                <a:cubicBezTo>
                  <a:pt x="175865" y="581395"/>
                  <a:pt x="214997" y="609600"/>
                  <a:pt x="259075" y="609600"/>
                </a:cubicBezTo>
                <a:lnTo>
                  <a:pt x="2521207" y="609600"/>
                </a:lnTo>
                <a:cubicBezTo>
                  <a:pt x="2538307" y="609600"/>
                  <a:pt x="2554365" y="601380"/>
                  <a:pt x="2564363" y="587508"/>
                </a:cubicBezTo>
                <a:cubicBezTo>
                  <a:pt x="2574362" y="573635"/>
                  <a:pt x="2577082" y="555802"/>
                  <a:pt x="2571675" y="539580"/>
                </a:cubicBezTo>
                <a:lnTo>
                  <a:pt x="2415155" y="70020"/>
                </a:lnTo>
                <a:cubicBezTo>
                  <a:pt x="2401216" y="28205"/>
                  <a:pt x="2362084" y="0"/>
                  <a:pt x="2318007" y="0"/>
                </a:cubicBezTo>
                <a:close/>
              </a:path>
            </a:pathLst>
          </a:custGeom>
          <a:solidFill>
            <a:schemeClr val="tx1"/>
          </a:solidFill>
        </p:spPr>
        <p:txBody>
          <a:bodyPr/>
          <a:lstStyle/>
          <a:p>
            <a:endParaRPr lang="en-US"/>
          </a:p>
        </p:txBody>
      </p:sp>
      <p:pic>
        <p:nvPicPr>
          <p:cNvPr id="68" name="Picture 2">
            <a:extLst>
              <a:ext uri="{FF2B5EF4-FFF2-40B4-BE49-F238E27FC236}">
                <a16:creationId xmlns:a16="http://schemas.microsoft.com/office/drawing/2014/main" id="{5BAE1A58-DC20-C577-D358-324B23E99773}"/>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b="32498"/>
          <a:stretch/>
        </p:blipFill>
        <p:spPr bwMode="auto">
          <a:xfrm>
            <a:off x="255278" y="595932"/>
            <a:ext cx="3686412" cy="1160063"/>
          </a:xfrm>
          <a:prstGeom prst="rect">
            <a:avLst/>
          </a:prstGeom>
          <a:noFill/>
          <a:extLst>
            <a:ext uri="{909E8E84-426E-40DD-AFC4-6F175D3DCCD1}">
              <a14:hiddenFill xmlns:a14="http://schemas.microsoft.com/office/drawing/2010/main">
                <a:solidFill>
                  <a:srgbClr val="FFFFFF"/>
                </a:solidFill>
              </a14:hiddenFill>
            </a:ext>
          </a:extLst>
        </p:spPr>
      </p:pic>
      <p:sp>
        <p:nvSpPr>
          <p:cNvPr id="72" name="Freeform 9">
            <a:extLst>
              <a:ext uri="{FF2B5EF4-FFF2-40B4-BE49-F238E27FC236}">
                <a16:creationId xmlns:a16="http://schemas.microsoft.com/office/drawing/2014/main" id="{DA2040BA-81AD-F4D7-7A7D-778ED0E6BDBD}"/>
              </a:ext>
            </a:extLst>
          </p:cNvPr>
          <p:cNvSpPr/>
          <p:nvPr/>
        </p:nvSpPr>
        <p:spPr>
          <a:xfrm rot="17439908" flipH="1">
            <a:off x="-480878" y="897921"/>
            <a:ext cx="11506231" cy="21751795"/>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75" name="Freeform: Shape 74">
            <a:extLst>
              <a:ext uri="{FF2B5EF4-FFF2-40B4-BE49-F238E27FC236}">
                <a16:creationId xmlns:a16="http://schemas.microsoft.com/office/drawing/2014/main" id="{E5561B79-E9F5-98DC-F182-227DF5B03EFB}"/>
              </a:ext>
            </a:extLst>
          </p:cNvPr>
          <p:cNvSpPr/>
          <p:nvPr/>
        </p:nvSpPr>
        <p:spPr>
          <a:xfrm rot="18900000">
            <a:off x="2459946" y="3091125"/>
            <a:ext cx="3392776" cy="3392775"/>
          </a:xfrm>
          <a:custGeom>
            <a:avLst/>
            <a:gdLst>
              <a:gd name="connsiteX0" fmla="*/ 0 w 2353151"/>
              <a:gd name="connsiteY0" fmla="*/ 36 h 2353151"/>
              <a:gd name="connsiteX1" fmla="*/ 2353152 w 2353151"/>
              <a:gd name="connsiteY1" fmla="*/ 36 h 2353151"/>
              <a:gd name="connsiteX2" fmla="*/ 2353152 w 2353151"/>
              <a:gd name="connsiteY2" fmla="*/ 2353188 h 2353151"/>
              <a:gd name="connsiteX3" fmla="*/ 0 w 2353151"/>
              <a:gd name="connsiteY3" fmla="*/ 2353188 h 2353151"/>
            </a:gdLst>
            <a:ahLst/>
            <a:cxnLst>
              <a:cxn ang="0">
                <a:pos x="connsiteX0" y="connsiteY0"/>
              </a:cxn>
              <a:cxn ang="0">
                <a:pos x="connsiteX1" y="connsiteY1"/>
              </a:cxn>
              <a:cxn ang="0">
                <a:pos x="connsiteX2" y="connsiteY2"/>
              </a:cxn>
              <a:cxn ang="0">
                <a:pos x="connsiteX3" y="connsiteY3"/>
              </a:cxn>
            </a:cxnLst>
            <a:rect l="l" t="t" r="r" b="b"/>
            <a:pathLst>
              <a:path w="2353151" h="2353151">
                <a:moveTo>
                  <a:pt x="0" y="36"/>
                </a:moveTo>
                <a:lnTo>
                  <a:pt x="2353152" y="36"/>
                </a:lnTo>
                <a:lnTo>
                  <a:pt x="2353152" y="2353188"/>
                </a:lnTo>
                <a:lnTo>
                  <a:pt x="0" y="2353188"/>
                </a:lnTo>
                <a:close/>
              </a:path>
            </a:pathLst>
          </a:custGeom>
          <a:solidFill>
            <a:srgbClr val="15A911"/>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FE4B4257-9761-5DBE-6388-09ACD3901419}"/>
              </a:ext>
            </a:extLst>
          </p:cNvPr>
          <p:cNvSpPr/>
          <p:nvPr/>
        </p:nvSpPr>
        <p:spPr>
          <a:xfrm>
            <a:off x="5463688" y="3864922"/>
            <a:ext cx="1107166" cy="1107166"/>
          </a:xfrm>
          <a:custGeom>
            <a:avLst/>
            <a:gdLst>
              <a:gd name="connsiteX0" fmla="*/ 0 w 767905"/>
              <a:gd name="connsiteY0" fmla="*/ 0 h 767905"/>
              <a:gd name="connsiteX1" fmla="*/ 767906 w 767905"/>
              <a:gd name="connsiteY1" fmla="*/ 767905 h 767905"/>
            </a:gdLst>
            <a:ahLst/>
            <a:cxnLst>
              <a:cxn ang="0">
                <a:pos x="connsiteX0" y="connsiteY0"/>
              </a:cxn>
              <a:cxn ang="0">
                <a:pos x="connsiteX1" y="connsiteY1"/>
              </a:cxn>
            </a:cxnLst>
            <a:rect l="l" t="t" r="r" b="b"/>
            <a:pathLst>
              <a:path w="767905" h="767905">
                <a:moveTo>
                  <a:pt x="0" y="0"/>
                </a:moveTo>
                <a:lnTo>
                  <a:pt x="767906" y="767905"/>
                </a:lnTo>
              </a:path>
            </a:pathLst>
          </a:custGeom>
          <a:ln w="28575" cap="flat">
            <a:solidFill>
              <a:srgbClr val="FAFAFC"/>
            </a:solid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10F6FBD7-8B3C-F857-EC5C-DA986F65E4AE}"/>
              </a:ext>
            </a:extLst>
          </p:cNvPr>
          <p:cNvSpPr/>
          <p:nvPr/>
        </p:nvSpPr>
        <p:spPr>
          <a:xfrm>
            <a:off x="1313254" y="2343150"/>
            <a:ext cx="3186642" cy="5257736"/>
          </a:xfrm>
          <a:custGeom>
            <a:avLst/>
            <a:gdLst>
              <a:gd name="connsiteX0" fmla="*/ 1993392 w 2210181"/>
              <a:gd name="connsiteY0" fmla="*/ 3476530 h 3646646"/>
              <a:gd name="connsiteX1" fmla="*/ 1823276 w 2210181"/>
              <a:gd name="connsiteY1" fmla="*/ 3646646 h 3646646"/>
              <a:gd name="connsiteX2" fmla="*/ 0 w 2210181"/>
              <a:gd name="connsiteY2" fmla="*/ 1823371 h 3646646"/>
              <a:gd name="connsiteX3" fmla="*/ 1823276 w 2210181"/>
              <a:gd name="connsiteY3" fmla="*/ 0 h 3646646"/>
              <a:gd name="connsiteX4" fmla="*/ 2210181 w 2210181"/>
              <a:gd name="connsiteY4" fmla="*/ 386905 h 3646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0181" h="3646646">
                <a:moveTo>
                  <a:pt x="1993392" y="3476530"/>
                </a:moveTo>
                <a:lnTo>
                  <a:pt x="1823276" y="3646646"/>
                </a:lnTo>
                <a:lnTo>
                  <a:pt x="0" y="1823371"/>
                </a:lnTo>
                <a:lnTo>
                  <a:pt x="1823276" y="0"/>
                </a:lnTo>
                <a:lnTo>
                  <a:pt x="2210181" y="386905"/>
                </a:lnTo>
              </a:path>
            </a:pathLst>
          </a:custGeom>
          <a:noFill/>
          <a:ln w="28575" cap="flat">
            <a:solidFill>
              <a:srgbClr val="FAFAFC"/>
            </a:solid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E1B2B18B-7187-D7CC-7892-D1BE7BE98A88}"/>
              </a:ext>
            </a:extLst>
          </p:cNvPr>
          <p:cNvSpPr/>
          <p:nvPr/>
        </p:nvSpPr>
        <p:spPr>
          <a:xfrm>
            <a:off x="2444317" y="5632927"/>
            <a:ext cx="314213" cy="157107"/>
          </a:xfrm>
          <a:custGeom>
            <a:avLst/>
            <a:gdLst>
              <a:gd name="connsiteX0" fmla="*/ 0 w 217931"/>
              <a:gd name="connsiteY0" fmla="*/ 108966 h 108966"/>
              <a:gd name="connsiteX1" fmla="*/ 108966 w 217931"/>
              <a:gd name="connsiteY1" fmla="*/ 0 h 108966"/>
              <a:gd name="connsiteX2" fmla="*/ 217932 w 217931"/>
              <a:gd name="connsiteY2" fmla="*/ 108966 h 108966"/>
              <a:gd name="connsiteX3" fmla="*/ 0 w 217931"/>
              <a:gd name="connsiteY3" fmla="*/ 108966 h 108966"/>
            </a:gdLst>
            <a:ahLst/>
            <a:cxnLst>
              <a:cxn ang="0">
                <a:pos x="connsiteX0" y="connsiteY0"/>
              </a:cxn>
              <a:cxn ang="0">
                <a:pos x="connsiteX1" y="connsiteY1"/>
              </a:cxn>
              <a:cxn ang="0">
                <a:pos x="connsiteX2" y="connsiteY2"/>
              </a:cxn>
              <a:cxn ang="0">
                <a:pos x="connsiteX3" y="connsiteY3"/>
              </a:cxn>
            </a:cxnLst>
            <a:rect l="l" t="t" r="r" b="b"/>
            <a:pathLst>
              <a:path w="217931" h="108966">
                <a:moveTo>
                  <a:pt x="0" y="108966"/>
                </a:moveTo>
                <a:lnTo>
                  <a:pt x="108966" y="0"/>
                </a:lnTo>
                <a:lnTo>
                  <a:pt x="217932" y="108966"/>
                </a:lnTo>
                <a:lnTo>
                  <a:pt x="0" y="108966"/>
                </a:lnTo>
                <a:close/>
              </a:path>
            </a:pathLst>
          </a:custGeom>
          <a:solidFill>
            <a:srgbClr val="0D0A13"/>
          </a:solidFill>
          <a:ln w="9525"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E6F541BB-6475-93E3-D565-94E4C65BBC3C}"/>
              </a:ext>
            </a:extLst>
          </p:cNvPr>
          <p:cNvSpPr/>
          <p:nvPr/>
        </p:nvSpPr>
        <p:spPr>
          <a:xfrm>
            <a:off x="5554327" y="3786367"/>
            <a:ext cx="314215" cy="157107"/>
          </a:xfrm>
          <a:custGeom>
            <a:avLst/>
            <a:gdLst>
              <a:gd name="connsiteX0" fmla="*/ 217932 w 217932"/>
              <a:gd name="connsiteY0" fmla="*/ 0 h 108966"/>
              <a:gd name="connsiteX1" fmla="*/ 108966 w 217932"/>
              <a:gd name="connsiteY1" fmla="*/ 108966 h 108966"/>
              <a:gd name="connsiteX2" fmla="*/ 0 w 217932"/>
              <a:gd name="connsiteY2" fmla="*/ 0 h 108966"/>
              <a:gd name="connsiteX3" fmla="*/ 217932 w 217932"/>
              <a:gd name="connsiteY3" fmla="*/ 0 h 108966"/>
            </a:gdLst>
            <a:ahLst/>
            <a:cxnLst>
              <a:cxn ang="0">
                <a:pos x="connsiteX0" y="connsiteY0"/>
              </a:cxn>
              <a:cxn ang="0">
                <a:pos x="connsiteX1" y="connsiteY1"/>
              </a:cxn>
              <a:cxn ang="0">
                <a:pos x="connsiteX2" y="connsiteY2"/>
              </a:cxn>
              <a:cxn ang="0">
                <a:pos x="connsiteX3" y="connsiteY3"/>
              </a:cxn>
            </a:cxnLst>
            <a:rect l="l" t="t" r="r" b="b"/>
            <a:pathLst>
              <a:path w="217932" h="108966">
                <a:moveTo>
                  <a:pt x="217932" y="0"/>
                </a:moveTo>
                <a:lnTo>
                  <a:pt x="108966" y="108966"/>
                </a:lnTo>
                <a:lnTo>
                  <a:pt x="0" y="0"/>
                </a:lnTo>
                <a:lnTo>
                  <a:pt x="217932" y="0"/>
                </a:lnTo>
                <a:close/>
              </a:path>
            </a:pathLst>
          </a:custGeom>
          <a:solidFill>
            <a:srgbClr val="0D0A13"/>
          </a:solidFill>
          <a:ln w="9525"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7AEE4A1E-EBC3-EBC2-EB01-133E61DDD3F0}"/>
              </a:ext>
            </a:extLst>
          </p:cNvPr>
          <p:cNvSpPr/>
          <p:nvPr/>
        </p:nvSpPr>
        <p:spPr>
          <a:xfrm>
            <a:off x="1793776" y="2780963"/>
            <a:ext cx="5257739" cy="4917154"/>
          </a:xfrm>
          <a:custGeom>
            <a:avLst/>
            <a:gdLst>
              <a:gd name="connsiteX0" fmla="*/ 2059400 w 3646646"/>
              <a:gd name="connsiteY0" fmla="*/ 0 h 3410426"/>
              <a:gd name="connsiteX1" fmla="*/ 3646646 w 3646646"/>
              <a:gd name="connsiteY1" fmla="*/ 1587151 h 3410426"/>
              <a:gd name="connsiteX2" fmla="*/ 1823371 w 3646646"/>
              <a:gd name="connsiteY2" fmla="*/ 3410426 h 3410426"/>
              <a:gd name="connsiteX3" fmla="*/ 0 w 3646646"/>
              <a:gd name="connsiteY3" fmla="*/ 1587151 h 3410426"/>
            </a:gdLst>
            <a:ahLst/>
            <a:cxnLst>
              <a:cxn ang="0">
                <a:pos x="connsiteX0" y="connsiteY0"/>
              </a:cxn>
              <a:cxn ang="0">
                <a:pos x="connsiteX1" y="connsiteY1"/>
              </a:cxn>
              <a:cxn ang="0">
                <a:pos x="connsiteX2" y="connsiteY2"/>
              </a:cxn>
              <a:cxn ang="0">
                <a:pos x="connsiteX3" y="connsiteY3"/>
              </a:cxn>
            </a:cxnLst>
            <a:rect l="l" t="t" r="r" b="b"/>
            <a:pathLst>
              <a:path w="3646646" h="3410426">
                <a:moveTo>
                  <a:pt x="2059400" y="0"/>
                </a:moveTo>
                <a:lnTo>
                  <a:pt x="3646646" y="1587151"/>
                </a:lnTo>
                <a:lnTo>
                  <a:pt x="1823371" y="3410426"/>
                </a:lnTo>
                <a:lnTo>
                  <a:pt x="0" y="1587151"/>
                </a:lnTo>
              </a:path>
            </a:pathLst>
          </a:custGeom>
          <a:noFill/>
          <a:ln w="28575" cap="flat">
            <a:solidFill>
              <a:srgbClr val="C0FF2C"/>
            </a:solid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D78364E0-7E53-D043-4C8D-667DFA6FC7D2}"/>
              </a:ext>
            </a:extLst>
          </p:cNvPr>
          <p:cNvSpPr/>
          <p:nvPr/>
        </p:nvSpPr>
        <p:spPr>
          <a:xfrm>
            <a:off x="2205359" y="3033928"/>
            <a:ext cx="3663181" cy="752438"/>
          </a:xfrm>
          <a:custGeom>
            <a:avLst/>
            <a:gdLst>
              <a:gd name="connsiteX0" fmla="*/ 0 w 2540698"/>
              <a:gd name="connsiteY0" fmla="*/ 0 h 521874"/>
              <a:gd name="connsiteX1" fmla="*/ 2018824 w 2540698"/>
              <a:gd name="connsiteY1" fmla="*/ 0 h 521874"/>
              <a:gd name="connsiteX2" fmla="*/ 2540699 w 2540698"/>
              <a:gd name="connsiteY2" fmla="*/ 521875 h 521874"/>
              <a:gd name="connsiteX3" fmla="*/ 521875 w 2540698"/>
              <a:gd name="connsiteY3" fmla="*/ 521875 h 521874"/>
              <a:gd name="connsiteX4" fmla="*/ 0 w 2540698"/>
              <a:gd name="connsiteY4" fmla="*/ 0 h 521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0698" h="521874">
                <a:moveTo>
                  <a:pt x="0" y="0"/>
                </a:moveTo>
                <a:lnTo>
                  <a:pt x="2018824" y="0"/>
                </a:lnTo>
                <a:lnTo>
                  <a:pt x="2540699" y="521875"/>
                </a:lnTo>
                <a:lnTo>
                  <a:pt x="521875" y="521875"/>
                </a:lnTo>
                <a:lnTo>
                  <a:pt x="0" y="0"/>
                </a:lnTo>
                <a:close/>
              </a:path>
            </a:pathLst>
          </a:custGeom>
          <a:solidFill>
            <a:srgbClr val="0C660A"/>
          </a:solidFill>
          <a:ln w="9525"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870A0B98-FF68-F59C-1D37-70CF4C0A05BD}"/>
              </a:ext>
            </a:extLst>
          </p:cNvPr>
          <p:cNvSpPr/>
          <p:nvPr/>
        </p:nvSpPr>
        <p:spPr>
          <a:xfrm>
            <a:off x="2444317" y="5790034"/>
            <a:ext cx="4111158" cy="752438"/>
          </a:xfrm>
          <a:custGeom>
            <a:avLst/>
            <a:gdLst>
              <a:gd name="connsiteX0" fmla="*/ 2851404 w 2851404"/>
              <a:gd name="connsiteY0" fmla="*/ 521875 h 521874"/>
              <a:gd name="connsiteX1" fmla="*/ 521875 w 2851404"/>
              <a:gd name="connsiteY1" fmla="*/ 521875 h 521874"/>
              <a:gd name="connsiteX2" fmla="*/ 0 w 2851404"/>
              <a:gd name="connsiteY2" fmla="*/ 0 h 521874"/>
              <a:gd name="connsiteX3" fmla="*/ 2329529 w 2851404"/>
              <a:gd name="connsiteY3" fmla="*/ 0 h 521874"/>
              <a:gd name="connsiteX4" fmla="*/ 2851404 w 2851404"/>
              <a:gd name="connsiteY4" fmla="*/ 521875 h 521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1404" h="521874">
                <a:moveTo>
                  <a:pt x="2851404" y="521875"/>
                </a:moveTo>
                <a:lnTo>
                  <a:pt x="521875" y="521875"/>
                </a:lnTo>
                <a:lnTo>
                  <a:pt x="0" y="0"/>
                </a:lnTo>
                <a:lnTo>
                  <a:pt x="2329529" y="0"/>
                </a:lnTo>
                <a:lnTo>
                  <a:pt x="2851404" y="521875"/>
                </a:lnTo>
                <a:close/>
              </a:path>
            </a:pathLst>
          </a:custGeom>
          <a:solidFill>
            <a:srgbClr val="0C660A"/>
          </a:solidFill>
          <a:ln w="9525"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D30F1D4C-2A5C-0F47-D3D6-EB03FF296CEF}"/>
              </a:ext>
            </a:extLst>
          </p:cNvPr>
          <p:cNvSpPr/>
          <p:nvPr/>
        </p:nvSpPr>
        <p:spPr>
          <a:xfrm>
            <a:off x="1709456" y="3032693"/>
            <a:ext cx="780042" cy="470771"/>
          </a:xfrm>
          <a:custGeom>
            <a:avLst/>
            <a:gdLst>
              <a:gd name="connsiteX0" fmla="*/ 98203 w 541019"/>
              <a:gd name="connsiteY0" fmla="*/ 0 h 326516"/>
              <a:gd name="connsiteX1" fmla="*/ 541020 w 541019"/>
              <a:gd name="connsiteY1" fmla="*/ 326517 h 326516"/>
              <a:gd name="connsiteX2" fmla="*/ 0 w 541019"/>
              <a:gd name="connsiteY2" fmla="*/ 271272 h 326516"/>
              <a:gd name="connsiteX3" fmla="*/ 98203 w 541019"/>
              <a:gd name="connsiteY3" fmla="*/ 0 h 326516"/>
            </a:gdLst>
            <a:ahLst/>
            <a:cxnLst>
              <a:cxn ang="0">
                <a:pos x="connsiteX0" y="connsiteY0"/>
              </a:cxn>
              <a:cxn ang="0">
                <a:pos x="connsiteX1" y="connsiteY1"/>
              </a:cxn>
              <a:cxn ang="0">
                <a:pos x="connsiteX2" y="connsiteY2"/>
              </a:cxn>
              <a:cxn ang="0">
                <a:pos x="connsiteX3" y="connsiteY3"/>
              </a:cxn>
            </a:cxnLst>
            <a:rect l="l" t="t" r="r" b="b"/>
            <a:pathLst>
              <a:path w="541019" h="326516">
                <a:moveTo>
                  <a:pt x="98203" y="0"/>
                </a:moveTo>
                <a:lnTo>
                  <a:pt x="541020" y="326517"/>
                </a:lnTo>
                <a:lnTo>
                  <a:pt x="0" y="271272"/>
                </a:lnTo>
                <a:lnTo>
                  <a:pt x="98203" y="0"/>
                </a:lnTo>
                <a:close/>
              </a:path>
            </a:pathLst>
          </a:custGeom>
          <a:solidFill>
            <a:schemeClr val="bg1"/>
          </a:solidFill>
          <a:ln w="9525"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48B8410F-D67B-98A2-C913-87008E448319}"/>
              </a:ext>
            </a:extLst>
          </p:cNvPr>
          <p:cNvSpPr/>
          <p:nvPr/>
        </p:nvSpPr>
        <p:spPr>
          <a:xfrm>
            <a:off x="2036442" y="3629672"/>
            <a:ext cx="407874" cy="220691"/>
          </a:xfrm>
          <a:custGeom>
            <a:avLst/>
            <a:gdLst>
              <a:gd name="connsiteX0" fmla="*/ 282892 w 282892"/>
              <a:gd name="connsiteY0" fmla="*/ 0 h 153066"/>
              <a:gd name="connsiteX1" fmla="*/ 0 w 282892"/>
              <a:gd name="connsiteY1" fmla="*/ 54864 h 153066"/>
              <a:gd name="connsiteX2" fmla="*/ 116491 w 282892"/>
              <a:gd name="connsiteY2" fmla="*/ 153067 h 153066"/>
              <a:gd name="connsiteX3" fmla="*/ 282892 w 282892"/>
              <a:gd name="connsiteY3" fmla="*/ 0 h 153066"/>
            </a:gdLst>
            <a:ahLst/>
            <a:cxnLst>
              <a:cxn ang="0">
                <a:pos x="connsiteX0" y="connsiteY0"/>
              </a:cxn>
              <a:cxn ang="0">
                <a:pos x="connsiteX1" y="connsiteY1"/>
              </a:cxn>
              <a:cxn ang="0">
                <a:pos x="connsiteX2" y="connsiteY2"/>
              </a:cxn>
              <a:cxn ang="0">
                <a:pos x="connsiteX3" y="connsiteY3"/>
              </a:cxn>
            </a:cxnLst>
            <a:rect l="l" t="t" r="r" b="b"/>
            <a:pathLst>
              <a:path w="282892" h="153066">
                <a:moveTo>
                  <a:pt x="282892" y="0"/>
                </a:moveTo>
                <a:lnTo>
                  <a:pt x="0" y="54864"/>
                </a:lnTo>
                <a:lnTo>
                  <a:pt x="116491" y="153067"/>
                </a:lnTo>
                <a:lnTo>
                  <a:pt x="282892" y="0"/>
                </a:lnTo>
                <a:close/>
              </a:path>
            </a:pathLst>
          </a:custGeom>
          <a:solidFill>
            <a:schemeClr val="bg1"/>
          </a:solidFill>
          <a:ln w="9525"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A574196C-8010-670C-B353-11010A6D5D1A}"/>
              </a:ext>
            </a:extLst>
          </p:cNvPr>
          <p:cNvSpPr/>
          <p:nvPr/>
        </p:nvSpPr>
        <p:spPr>
          <a:xfrm>
            <a:off x="5394336" y="6166185"/>
            <a:ext cx="560313" cy="560311"/>
          </a:xfrm>
          <a:custGeom>
            <a:avLst/>
            <a:gdLst>
              <a:gd name="connsiteX0" fmla="*/ 0 w 388620"/>
              <a:gd name="connsiteY0" fmla="*/ 388620 h 388619"/>
              <a:gd name="connsiteX1" fmla="*/ 388620 w 388620"/>
              <a:gd name="connsiteY1" fmla="*/ 0 h 388619"/>
            </a:gdLst>
            <a:ahLst/>
            <a:cxnLst>
              <a:cxn ang="0">
                <a:pos x="connsiteX0" y="connsiteY0"/>
              </a:cxn>
              <a:cxn ang="0">
                <a:pos x="connsiteX1" y="connsiteY1"/>
              </a:cxn>
            </a:cxnLst>
            <a:rect l="l" t="t" r="r" b="b"/>
            <a:pathLst>
              <a:path w="388620" h="388619">
                <a:moveTo>
                  <a:pt x="0" y="388620"/>
                </a:moveTo>
                <a:lnTo>
                  <a:pt x="388620" y="0"/>
                </a:lnTo>
              </a:path>
            </a:pathLst>
          </a:custGeom>
          <a:ln w="28575" cap="flat">
            <a:solidFill>
              <a:srgbClr val="C0FF2C"/>
            </a:solid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51050342-C766-8F99-8DCB-1E2DA2F3639C}"/>
              </a:ext>
            </a:extLst>
          </p:cNvPr>
          <p:cNvSpPr/>
          <p:nvPr/>
        </p:nvSpPr>
        <p:spPr>
          <a:xfrm>
            <a:off x="5522603" y="4381500"/>
            <a:ext cx="1815111" cy="1815110"/>
          </a:xfrm>
          <a:custGeom>
            <a:avLst/>
            <a:gdLst>
              <a:gd name="connsiteX0" fmla="*/ 629507 w 1258919"/>
              <a:gd name="connsiteY0" fmla="*/ 0 h 1258919"/>
              <a:gd name="connsiteX1" fmla="*/ 715042 w 1258919"/>
              <a:gd name="connsiteY1" fmla="*/ 89345 h 1258919"/>
              <a:gd name="connsiteX2" fmla="*/ 824008 w 1258919"/>
              <a:gd name="connsiteY2" fmla="*/ 30766 h 1258919"/>
              <a:gd name="connsiteX3" fmla="*/ 877729 w 1258919"/>
              <a:gd name="connsiteY3" fmla="*/ 142208 h 1258919"/>
              <a:gd name="connsiteX4" fmla="*/ 999458 w 1258919"/>
              <a:gd name="connsiteY4" fmla="*/ 120206 h 1258919"/>
              <a:gd name="connsiteX5" fmla="*/ 1016127 w 1258919"/>
              <a:gd name="connsiteY5" fmla="*/ 242792 h 1258919"/>
              <a:gd name="connsiteX6" fmla="*/ 1138714 w 1258919"/>
              <a:gd name="connsiteY6" fmla="*/ 259461 h 1258919"/>
              <a:gd name="connsiteX7" fmla="*/ 1116711 w 1258919"/>
              <a:gd name="connsiteY7" fmla="*/ 381191 h 1258919"/>
              <a:gd name="connsiteX8" fmla="*/ 1228153 w 1258919"/>
              <a:gd name="connsiteY8" fmla="*/ 434912 h 1258919"/>
              <a:gd name="connsiteX9" fmla="*/ 1169575 w 1258919"/>
              <a:gd name="connsiteY9" fmla="*/ 543877 h 1258919"/>
              <a:gd name="connsiteX10" fmla="*/ 1258919 w 1258919"/>
              <a:gd name="connsiteY10" fmla="*/ 629412 h 1258919"/>
              <a:gd name="connsiteX11" fmla="*/ 1169575 w 1258919"/>
              <a:gd name="connsiteY11" fmla="*/ 714947 h 1258919"/>
              <a:gd name="connsiteX12" fmla="*/ 1228153 w 1258919"/>
              <a:gd name="connsiteY12" fmla="*/ 823913 h 1258919"/>
              <a:gd name="connsiteX13" fmla="*/ 1116711 w 1258919"/>
              <a:gd name="connsiteY13" fmla="*/ 877634 h 1258919"/>
              <a:gd name="connsiteX14" fmla="*/ 1138714 w 1258919"/>
              <a:gd name="connsiteY14" fmla="*/ 999458 h 1258919"/>
              <a:gd name="connsiteX15" fmla="*/ 1016127 w 1258919"/>
              <a:gd name="connsiteY15" fmla="*/ 1016127 h 1258919"/>
              <a:gd name="connsiteX16" fmla="*/ 999458 w 1258919"/>
              <a:gd name="connsiteY16" fmla="*/ 1138714 h 1258919"/>
              <a:gd name="connsiteX17" fmla="*/ 877729 w 1258919"/>
              <a:gd name="connsiteY17" fmla="*/ 1116616 h 1258919"/>
              <a:gd name="connsiteX18" fmla="*/ 824008 w 1258919"/>
              <a:gd name="connsiteY18" fmla="*/ 1228058 h 1258919"/>
              <a:gd name="connsiteX19" fmla="*/ 715042 w 1258919"/>
              <a:gd name="connsiteY19" fmla="*/ 1169480 h 1258919"/>
              <a:gd name="connsiteX20" fmla="*/ 629507 w 1258919"/>
              <a:gd name="connsiteY20" fmla="*/ 1258919 h 1258919"/>
              <a:gd name="connsiteX21" fmla="*/ 543973 w 1258919"/>
              <a:gd name="connsiteY21" fmla="*/ 1169480 h 1258919"/>
              <a:gd name="connsiteX22" fmla="*/ 435007 w 1258919"/>
              <a:gd name="connsiteY22" fmla="*/ 1228058 h 1258919"/>
              <a:gd name="connsiteX23" fmla="*/ 381286 w 1258919"/>
              <a:gd name="connsiteY23" fmla="*/ 1116616 h 1258919"/>
              <a:gd name="connsiteX24" fmla="*/ 259556 w 1258919"/>
              <a:gd name="connsiteY24" fmla="*/ 1138714 h 1258919"/>
              <a:gd name="connsiteX25" fmla="*/ 242888 w 1258919"/>
              <a:gd name="connsiteY25" fmla="*/ 1016127 h 1258919"/>
              <a:gd name="connsiteX26" fmla="*/ 120301 w 1258919"/>
              <a:gd name="connsiteY26" fmla="*/ 999458 h 1258919"/>
              <a:gd name="connsiteX27" fmla="*/ 142304 w 1258919"/>
              <a:gd name="connsiteY27" fmla="*/ 877634 h 1258919"/>
              <a:gd name="connsiteX28" fmla="*/ 30861 w 1258919"/>
              <a:gd name="connsiteY28" fmla="*/ 823913 h 1258919"/>
              <a:gd name="connsiteX29" fmla="*/ 89440 w 1258919"/>
              <a:gd name="connsiteY29" fmla="*/ 714947 h 1258919"/>
              <a:gd name="connsiteX30" fmla="*/ 0 w 1258919"/>
              <a:gd name="connsiteY30" fmla="*/ 629412 h 1258919"/>
              <a:gd name="connsiteX31" fmla="*/ 89440 w 1258919"/>
              <a:gd name="connsiteY31" fmla="*/ 543877 h 1258919"/>
              <a:gd name="connsiteX32" fmla="*/ 30861 w 1258919"/>
              <a:gd name="connsiteY32" fmla="*/ 434912 h 1258919"/>
              <a:gd name="connsiteX33" fmla="*/ 142304 w 1258919"/>
              <a:gd name="connsiteY33" fmla="*/ 381191 h 1258919"/>
              <a:gd name="connsiteX34" fmla="*/ 120301 w 1258919"/>
              <a:gd name="connsiteY34" fmla="*/ 259461 h 1258919"/>
              <a:gd name="connsiteX35" fmla="*/ 242888 w 1258919"/>
              <a:gd name="connsiteY35" fmla="*/ 242792 h 1258919"/>
              <a:gd name="connsiteX36" fmla="*/ 259556 w 1258919"/>
              <a:gd name="connsiteY36" fmla="*/ 120206 h 1258919"/>
              <a:gd name="connsiteX37" fmla="*/ 381286 w 1258919"/>
              <a:gd name="connsiteY37" fmla="*/ 142208 h 1258919"/>
              <a:gd name="connsiteX38" fmla="*/ 435007 w 1258919"/>
              <a:gd name="connsiteY38" fmla="*/ 30766 h 1258919"/>
              <a:gd name="connsiteX39" fmla="*/ 543973 w 1258919"/>
              <a:gd name="connsiteY39" fmla="*/ 89345 h 1258919"/>
              <a:gd name="connsiteX40" fmla="*/ 629507 w 1258919"/>
              <a:gd name="connsiteY40" fmla="*/ 0 h 1258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58919" h="1258919">
                <a:moveTo>
                  <a:pt x="629507" y="0"/>
                </a:moveTo>
                <a:lnTo>
                  <a:pt x="715042" y="89345"/>
                </a:lnTo>
                <a:lnTo>
                  <a:pt x="824008" y="30766"/>
                </a:lnTo>
                <a:lnTo>
                  <a:pt x="877729" y="142208"/>
                </a:lnTo>
                <a:lnTo>
                  <a:pt x="999458" y="120206"/>
                </a:lnTo>
                <a:lnTo>
                  <a:pt x="1016127" y="242792"/>
                </a:lnTo>
                <a:lnTo>
                  <a:pt x="1138714" y="259461"/>
                </a:lnTo>
                <a:lnTo>
                  <a:pt x="1116711" y="381191"/>
                </a:lnTo>
                <a:lnTo>
                  <a:pt x="1228153" y="434912"/>
                </a:lnTo>
                <a:lnTo>
                  <a:pt x="1169575" y="543877"/>
                </a:lnTo>
                <a:lnTo>
                  <a:pt x="1258919" y="629412"/>
                </a:lnTo>
                <a:lnTo>
                  <a:pt x="1169575" y="714947"/>
                </a:lnTo>
                <a:lnTo>
                  <a:pt x="1228153" y="823913"/>
                </a:lnTo>
                <a:lnTo>
                  <a:pt x="1116711" y="877634"/>
                </a:lnTo>
                <a:lnTo>
                  <a:pt x="1138714" y="999458"/>
                </a:lnTo>
                <a:lnTo>
                  <a:pt x="1016127" y="1016127"/>
                </a:lnTo>
                <a:lnTo>
                  <a:pt x="999458" y="1138714"/>
                </a:lnTo>
                <a:lnTo>
                  <a:pt x="877729" y="1116616"/>
                </a:lnTo>
                <a:lnTo>
                  <a:pt x="824008" y="1228058"/>
                </a:lnTo>
                <a:lnTo>
                  <a:pt x="715042" y="1169480"/>
                </a:lnTo>
                <a:lnTo>
                  <a:pt x="629507" y="1258919"/>
                </a:lnTo>
                <a:lnTo>
                  <a:pt x="543973" y="1169480"/>
                </a:lnTo>
                <a:lnTo>
                  <a:pt x="435007" y="1228058"/>
                </a:lnTo>
                <a:lnTo>
                  <a:pt x="381286" y="1116616"/>
                </a:lnTo>
                <a:lnTo>
                  <a:pt x="259556" y="1138714"/>
                </a:lnTo>
                <a:lnTo>
                  <a:pt x="242888" y="1016127"/>
                </a:lnTo>
                <a:lnTo>
                  <a:pt x="120301" y="999458"/>
                </a:lnTo>
                <a:lnTo>
                  <a:pt x="142304" y="877634"/>
                </a:lnTo>
                <a:lnTo>
                  <a:pt x="30861" y="823913"/>
                </a:lnTo>
                <a:lnTo>
                  <a:pt x="89440" y="714947"/>
                </a:lnTo>
                <a:lnTo>
                  <a:pt x="0" y="629412"/>
                </a:lnTo>
                <a:lnTo>
                  <a:pt x="89440" y="543877"/>
                </a:lnTo>
                <a:lnTo>
                  <a:pt x="30861" y="434912"/>
                </a:lnTo>
                <a:lnTo>
                  <a:pt x="142304" y="381191"/>
                </a:lnTo>
                <a:lnTo>
                  <a:pt x="120301" y="259461"/>
                </a:lnTo>
                <a:lnTo>
                  <a:pt x="242888" y="242792"/>
                </a:lnTo>
                <a:lnTo>
                  <a:pt x="259556" y="120206"/>
                </a:lnTo>
                <a:lnTo>
                  <a:pt x="381286" y="142208"/>
                </a:lnTo>
                <a:lnTo>
                  <a:pt x="435007" y="30766"/>
                </a:lnTo>
                <a:lnTo>
                  <a:pt x="543973" y="89345"/>
                </a:lnTo>
                <a:lnTo>
                  <a:pt x="629507" y="0"/>
                </a:lnTo>
                <a:close/>
              </a:path>
            </a:pathLst>
          </a:custGeom>
          <a:solidFill>
            <a:schemeClr val="tx1"/>
          </a:solidFill>
          <a:ln w="9525" cap="flat">
            <a:noFill/>
            <a:prstDash val="solid"/>
            <a:miter/>
          </a:ln>
          <a:effectLst>
            <a:outerShdw blurRad="50800" dist="38100" dir="2700000" algn="tl" rotWithShape="0">
              <a:prstClr val="black">
                <a:alpha val="40000"/>
              </a:prstClr>
            </a:outerShdw>
          </a:effectLst>
        </p:spPr>
        <p:txBody>
          <a:bodyPr rtlCol="0" anchor="ctr"/>
          <a:lstStyle/>
          <a:p>
            <a:endParaRPr lang="en-US"/>
          </a:p>
        </p:txBody>
      </p:sp>
      <p:sp>
        <p:nvSpPr>
          <p:cNvPr id="87" name="Freeform: Shape 86">
            <a:extLst>
              <a:ext uri="{FF2B5EF4-FFF2-40B4-BE49-F238E27FC236}">
                <a16:creationId xmlns:a16="http://schemas.microsoft.com/office/drawing/2014/main" id="{CA52BDDF-0039-0D57-1A20-176DC0ECD85F}"/>
              </a:ext>
            </a:extLst>
          </p:cNvPr>
          <p:cNvSpPr/>
          <p:nvPr/>
        </p:nvSpPr>
        <p:spPr>
          <a:xfrm>
            <a:off x="3991220" y="6966827"/>
            <a:ext cx="584894" cy="584894"/>
          </a:xfrm>
          <a:custGeom>
            <a:avLst/>
            <a:gdLst>
              <a:gd name="connsiteX0" fmla="*/ 0 w 405669"/>
              <a:gd name="connsiteY0" fmla="*/ 405670 h 405669"/>
              <a:gd name="connsiteX1" fmla="*/ 405670 w 405669"/>
              <a:gd name="connsiteY1" fmla="*/ 0 h 405669"/>
            </a:gdLst>
            <a:ahLst/>
            <a:cxnLst>
              <a:cxn ang="0">
                <a:pos x="connsiteX0" y="connsiteY0"/>
              </a:cxn>
              <a:cxn ang="0">
                <a:pos x="connsiteX1" y="connsiteY1"/>
              </a:cxn>
            </a:cxnLst>
            <a:rect l="l" t="t" r="r" b="b"/>
            <a:pathLst>
              <a:path w="405669" h="405669">
                <a:moveTo>
                  <a:pt x="0" y="405670"/>
                </a:moveTo>
                <a:lnTo>
                  <a:pt x="405670" y="0"/>
                </a:lnTo>
              </a:path>
            </a:pathLst>
          </a:custGeom>
          <a:ln w="28575" cap="flat">
            <a:solidFill>
              <a:srgbClr val="FAFAFC"/>
            </a:solid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844A28C8-6914-2AB4-7616-D4C63EDE9924}"/>
              </a:ext>
            </a:extLst>
          </p:cNvPr>
          <p:cNvSpPr/>
          <p:nvPr/>
        </p:nvSpPr>
        <p:spPr>
          <a:xfrm>
            <a:off x="2205360" y="4794931"/>
            <a:ext cx="177157" cy="177157"/>
          </a:xfrm>
          <a:custGeom>
            <a:avLst/>
            <a:gdLst>
              <a:gd name="connsiteX0" fmla="*/ 122873 w 122872"/>
              <a:gd name="connsiteY0" fmla="*/ 61436 h 122872"/>
              <a:gd name="connsiteX1" fmla="*/ 61436 w 122872"/>
              <a:gd name="connsiteY1" fmla="*/ 122873 h 122872"/>
              <a:gd name="connsiteX2" fmla="*/ 0 w 122872"/>
              <a:gd name="connsiteY2" fmla="*/ 61436 h 122872"/>
              <a:gd name="connsiteX3" fmla="*/ 61436 w 122872"/>
              <a:gd name="connsiteY3" fmla="*/ 0 h 122872"/>
              <a:gd name="connsiteX4" fmla="*/ 122873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3" y="61436"/>
                </a:moveTo>
                <a:cubicBezTo>
                  <a:pt x="122873" y="95367"/>
                  <a:pt x="95367" y="122873"/>
                  <a:pt x="61436" y="122873"/>
                </a:cubicBezTo>
                <a:cubicBezTo>
                  <a:pt x="27506" y="122873"/>
                  <a:pt x="0" y="95367"/>
                  <a:pt x="0" y="61436"/>
                </a:cubicBezTo>
                <a:cubicBezTo>
                  <a:pt x="0" y="27506"/>
                  <a:pt x="27506" y="0"/>
                  <a:pt x="61436" y="0"/>
                </a:cubicBezTo>
                <a:cubicBezTo>
                  <a:pt x="95367" y="0"/>
                  <a:pt x="122873" y="27506"/>
                  <a:pt x="122873" y="61436"/>
                </a:cubicBezTo>
                <a:close/>
              </a:path>
            </a:pathLst>
          </a:custGeom>
          <a:noFill/>
          <a:ln w="28575" cap="flat">
            <a:solidFill>
              <a:srgbClr val="FAFAFC"/>
            </a:solid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707585A5-40AE-D3DD-5B62-BE214A39D32D}"/>
              </a:ext>
            </a:extLst>
          </p:cNvPr>
          <p:cNvSpPr/>
          <p:nvPr/>
        </p:nvSpPr>
        <p:spPr>
          <a:xfrm>
            <a:off x="6669459" y="4147137"/>
            <a:ext cx="177157" cy="177157"/>
          </a:xfrm>
          <a:custGeom>
            <a:avLst/>
            <a:gdLst>
              <a:gd name="connsiteX0" fmla="*/ 122873 w 122872"/>
              <a:gd name="connsiteY0" fmla="*/ 61436 h 122872"/>
              <a:gd name="connsiteX1" fmla="*/ 61436 w 122872"/>
              <a:gd name="connsiteY1" fmla="*/ 122872 h 122872"/>
              <a:gd name="connsiteX2" fmla="*/ 0 w 122872"/>
              <a:gd name="connsiteY2" fmla="*/ 61436 h 122872"/>
              <a:gd name="connsiteX3" fmla="*/ 61436 w 122872"/>
              <a:gd name="connsiteY3" fmla="*/ 0 h 122872"/>
              <a:gd name="connsiteX4" fmla="*/ 122873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3" y="61436"/>
                </a:moveTo>
                <a:cubicBezTo>
                  <a:pt x="122873" y="95367"/>
                  <a:pt x="95367" y="122872"/>
                  <a:pt x="61436" y="122872"/>
                </a:cubicBezTo>
                <a:cubicBezTo>
                  <a:pt x="27506" y="122872"/>
                  <a:pt x="0" y="95367"/>
                  <a:pt x="0" y="61436"/>
                </a:cubicBezTo>
                <a:cubicBezTo>
                  <a:pt x="0" y="27506"/>
                  <a:pt x="27506" y="0"/>
                  <a:pt x="61436" y="0"/>
                </a:cubicBezTo>
                <a:cubicBezTo>
                  <a:pt x="95367" y="0"/>
                  <a:pt x="122873" y="27506"/>
                  <a:pt x="122873" y="61436"/>
                </a:cubicBezTo>
                <a:close/>
              </a:path>
            </a:pathLst>
          </a:custGeom>
          <a:noFill/>
          <a:ln w="28575" cap="flat">
            <a:solidFill>
              <a:srgbClr val="FAFAFC"/>
            </a:solid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762059D8-E3DB-B2BB-F641-592E95413510}"/>
              </a:ext>
            </a:extLst>
          </p:cNvPr>
          <p:cNvSpPr/>
          <p:nvPr/>
        </p:nvSpPr>
        <p:spPr>
          <a:xfrm>
            <a:off x="1986453" y="6207110"/>
            <a:ext cx="177157" cy="177157"/>
          </a:xfrm>
          <a:custGeom>
            <a:avLst/>
            <a:gdLst>
              <a:gd name="connsiteX0" fmla="*/ 122872 w 122872"/>
              <a:gd name="connsiteY0" fmla="*/ 61436 h 122872"/>
              <a:gd name="connsiteX1" fmla="*/ 61436 w 122872"/>
              <a:gd name="connsiteY1" fmla="*/ 122873 h 122872"/>
              <a:gd name="connsiteX2" fmla="*/ 0 w 122872"/>
              <a:gd name="connsiteY2" fmla="*/ 61436 h 122872"/>
              <a:gd name="connsiteX3" fmla="*/ 61436 w 122872"/>
              <a:gd name="connsiteY3" fmla="*/ 0 h 122872"/>
              <a:gd name="connsiteX4" fmla="*/ 122872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2" y="61436"/>
                </a:moveTo>
                <a:cubicBezTo>
                  <a:pt x="122872" y="95366"/>
                  <a:pt x="95367" y="122873"/>
                  <a:pt x="61436" y="122873"/>
                </a:cubicBezTo>
                <a:cubicBezTo>
                  <a:pt x="27506" y="122873"/>
                  <a:pt x="0" y="95367"/>
                  <a:pt x="0" y="61436"/>
                </a:cubicBezTo>
                <a:cubicBezTo>
                  <a:pt x="0" y="27506"/>
                  <a:pt x="27506" y="0"/>
                  <a:pt x="61436" y="0"/>
                </a:cubicBezTo>
                <a:cubicBezTo>
                  <a:pt x="95367" y="0"/>
                  <a:pt x="122872" y="27506"/>
                  <a:pt x="122872" y="61436"/>
                </a:cubicBezTo>
                <a:close/>
              </a:path>
            </a:pathLst>
          </a:custGeom>
          <a:noFill/>
          <a:ln w="28575" cap="flat">
            <a:solidFill>
              <a:srgbClr val="FEB200"/>
            </a:solid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7314A71C-3D2E-E897-AA62-C2013479B727}"/>
              </a:ext>
            </a:extLst>
          </p:cNvPr>
          <p:cNvSpPr/>
          <p:nvPr/>
        </p:nvSpPr>
        <p:spPr>
          <a:xfrm>
            <a:off x="5402258" y="6915150"/>
            <a:ext cx="13733" cy="177020"/>
          </a:xfrm>
          <a:custGeom>
            <a:avLst/>
            <a:gdLst>
              <a:gd name="connsiteX0" fmla="*/ 0 w 9525"/>
              <a:gd name="connsiteY0" fmla="*/ 0 h 122777"/>
              <a:gd name="connsiteX1" fmla="*/ 0 w 9525"/>
              <a:gd name="connsiteY1" fmla="*/ 122777 h 122777"/>
            </a:gdLst>
            <a:ahLst/>
            <a:cxnLst>
              <a:cxn ang="0">
                <a:pos x="connsiteX0" y="connsiteY0"/>
              </a:cxn>
              <a:cxn ang="0">
                <a:pos x="connsiteX1" y="connsiteY1"/>
              </a:cxn>
            </a:cxnLst>
            <a:rect l="l" t="t" r="r" b="b"/>
            <a:pathLst>
              <a:path w="9525" h="122777">
                <a:moveTo>
                  <a:pt x="0" y="0"/>
                </a:moveTo>
                <a:lnTo>
                  <a:pt x="0" y="122777"/>
                </a:lnTo>
              </a:path>
            </a:pathLst>
          </a:custGeom>
          <a:ln w="28575" cap="flat">
            <a:solidFill>
              <a:srgbClr val="FAFAFC"/>
            </a:solid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2A27F8A2-F4B9-196D-5004-EDC6D9190500}"/>
              </a:ext>
            </a:extLst>
          </p:cNvPr>
          <p:cNvSpPr/>
          <p:nvPr/>
        </p:nvSpPr>
        <p:spPr>
          <a:xfrm>
            <a:off x="5313680" y="7003729"/>
            <a:ext cx="177157" cy="13733"/>
          </a:xfrm>
          <a:custGeom>
            <a:avLst/>
            <a:gdLst>
              <a:gd name="connsiteX0" fmla="*/ 122872 w 122872"/>
              <a:gd name="connsiteY0" fmla="*/ 0 h 9525"/>
              <a:gd name="connsiteX1" fmla="*/ 0 w 122872"/>
              <a:gd name="connsiteY1" fmla="*/ 0 h 9525"/>
            </a:gdLst>
            <a:ahLst/>
            <a:cxnLst>
              <a:cxn ang="0">
                <a:pos x="connsiteX0" y="connsiteY0"/>
              </a:cxn>
              <a:cxn ang="0">
                <a:pos x="connsiteX1" y="connsiteY1"/>
              </a:cxn>
            </a:cxnLst>
            <a:rect l="l" t="t" r="r" b="b"/>
            <a:pathLst>
              <a:path w="122872" h="9525">
                <a:moveTo>
                  <a:pt x="122872" y="0"/>
                </a:moveTo>
                <a:lnTo>
                  <a:pt x="0" y="0"/>
                </a:lnTo>
              </a:path>
            </a:pathLst>
          </a:custGeom>
          <a:ln w="28575" cap="flat">
            <a:solidFill>
              <a:srgbClr val="FAFAFC"/>
            </a:solidFill>
            <a:prstDash val="solid"/>
            <a:miter/>
          </a:ln>
        </p:spPr>
        <p:txBody>
          <a:bodyPr rtlCol="0" anchor="ctr"/>
          <a:lstStyle/>
          <a:p>
            <a:endParaRPr lang="en-US"/>
          </a:p>
        </p:txBody>
      </p:sp>
      <p:sp>
        <p:nvSpPr>
          <p:cNvPr id="93" name="Freeform: Shape 92">
            <a:extLst>
              <a:ext uri="{FF2B5EF4-FFF2-40B4-BE49-F238E27FC236}">
                <a16:creationId xmlns:a16="http://schemas.microsoft.com/office/drawing/2014/main" id="{D9731A64-DF5C-B11B-8FE5-D3B1A25205E9}"/>
              </a:ext>
            </a:extLst>
          </p:cNvPr>
          <p:cNvSpPr/>
          <p:nvPr/>
        </p:nvSpPr>
        <p:spPr>
          <a:xfrm>
            <a:off x="4664694" y="2558075"/>
            <a:ext cx="13733" cy="177157"/>
          </a:xfrm>
          <a:custGeom>
            <a:avLst/>
            <a:gdLst>
              <a:gd name="connsiteX0" fmla="*/ 0 w 9525"/>
              <a:gd name="connsiteY0" fmla="*/ 0 h 122872"/>
              <a:gd name="connsiteX1" fmla="*/ 0 w 9525"/>
              <a:gd name="connsiteY1" fmla="*/ 122873 h 122872"/>
            </a:gdLst>
            <a:ahLst/>
            <a:cxnLst>
              <a:cxn ang="0">
                <a:pos x="connsiteX0" y="connsiteY0"/>
              </a:cxn>
              <a:cxn ang="0">
                <a:pos x="connsiteX1" y="connsiteY1"/>
              </a:cxn>
            </a:cxnLst>
            <a:rect l="l" t="t" r="r" b="b"/>
            <a:pathLst>
              <a:path w="9525" h="122872">
                <a:moveTo>
                  <a:pt x="0" y="0"/>
                </a:moveTo>
                <a:lnTo>
                  <a:pt x="0" y="122873"/>
                </a:lnTo>
              </a:path>
            </a:pathLst>
          </a:custGeom>
          <a:ln w="28575" cap="flat">
            <a:solidFill>
              <a:srgbClr val="FEB200"/>
            </a:solid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2B1FCAD9-9853-F07A-FA15-05545784EE4C}"/>
              </a:ext>
            </a:extLst>
          </p:cNvPr>
          <p:cNvSpPr/>
          <p:nvPr/>
        </p:nvSpPr>
        <p:spPr>
          <a:xfrm>
            <a:off x="4576114" y="2646654"/>
            <a:ext cx="177157" cy="13733"/>
          </a:xfrm>
          <a:custGeom>
            <a:avLst/>
            <a:gdLst>
              <a:gd name="connsiteX0" fmla="*/ 122872 w 122872"/>
              <a:gd name="connsiteY0" fmla="*/ 0 h 9525"/>
              <a:gd name="connsiteX1" fmla="*/ 0 w 122872"/>
              <a:gd name="connsiteY1" fmla="*/ 0 h 9525"/>
            </a:gdLst>
            <a:ahLst/>
            <a:cxnLst>
              <a:cxn ang="0">
                <a:pos x="connsiteX0" y="connsiteY0"/>
              </a:cxn>
              <a:cxn ang="0">
                <a:pos x="connsiteX1" y="connsiteY1"/>
              </a:cxn>
            </a:cxnLst>
            <a:rect l="l" t="t" r="r" b="b"/>
            <a:pathLst>
              <a:path w="122872" h="9525">
                <a:moveTo>
                  <a:pt x="122872" y="0"/>
                </a:moveTo>
                <a:lnTo>
                  <a:pt x="0" y="0"/>
                </a:lnTo>
              </a:path>
            </a:pathLst>
          </a:custGeom>
          <a:ln w="28575" cap="flat">
            <a:solidFill>
              <a:srgbClr val="FEB200"/>
            </a:solidFill>
            <a:prstDash val="solid"/>
            <a:miter/>
          </a:ln>
        </p:spPr>
        <p:txBody>
          <a:bodyPr rtlCol="0" anchor="ctr"/>
          <a:lstStyle/>
          <a:p>
            <a:endParaRPr lang="en-US"/>
          </a:p>
        </p:txBody>
      </p:sp>
      <p:sp>
        <p:nvSpPr>
          <p:cNvPr id="95" name="TextBox 94">
            <a:extLst>
              <a:ext uri="{FF2B5EF4-FFF2-40B4-BE49-F238E27FC236}">
                <a16:creationId xmlns:a16="http://schemas.microsoft.com/office/drawing/2014/main" id="{15807310-A8C3-6A62-C2EF-6AA747B34244}"/>
              </a:ext>
            </a:extLst>
          </p:cNvPr>
          <p:cNvSpPr txBox="1"/>
          <p:nvPr/>
        </p:nvSpPr>
        <p:spPr>
          <a:xfrm>
            <a:off x="2312086" y="3968571"/>
            <a:ext cx="3806428" cy="1508105"/>
          </a:xfrm>
          <a:prstGeom prst="rect">
            <a:avLst/>
          </a:prstGeom>
          <a:noFill/>
        </p:spPr>
        <p:txBody>
          <a:bodyPr wrap="square" rtlCol="0">
            <a:spAutoFit/>
          </a:bodyPr>
          <a:lstStyle/>
          <a:p>
            <a:pPr algn="ctr"/>
            <a:r>
              <a:rPr lang="en-US" sz="48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MCP</a:t>
            </a:r>
          </a:p>
          <a:p>
            <a:pPr algn="ctr"/>
            <a:r>
              <a:rPr lang="en-US"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250/-</a:t>
            </a:r>
            <a:endParaRPr lang="en-US" sz="60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7" name="TextBox 96">
            <a:extLst>
              <a:ext uri="{FF2B5EF4-FFF2-40B4-BE49-F238E27FC236}">
                <a16:creationId xmlns:a16="http://schemas.microsoft.com/office/drawing/2014/main" id="{C4C774D9-8478-75CC-506F-94F917391683}"/>
              </a:ext>
            </a:extLst>
          </p:cNvPr>
          <p:cNvSpPr txBox="1"/>
          <p:nvPr/>
        </p:nvSpPr>
        <p:spPr>
          <a:xfrm>
            <a:off x="5843210" y="4979925"/>
            <a:ext cx="1202891" cy="646331"/>
          </a:xfrm>
          <a:prstGeom prst="rect">
            <a:avLst/>
          </a:prstGeom>
          <a:noFill/>
        </p:spPr>
        <p:txBody>
          <a:bodyPr wrap="square" rtlCol="0">
            <a:spAutoFit/>
          </a:bodyPr>
          <a:lstStyle/>
          <a:p>
            <a:pPr algn="ctr"/>
            <a:endParaRPr lang="en-US" sz="3600" b="1" dirty="0">
              <a:solidFill>
                <a:srgbClr val="C0FF2C"/>
              </a:solidFill>
              <a:latin typeface="Arial" panose="020B0604020202020204" pitchFamily="34" charset="0"/>
              <a:cs typeface="Arial" panose="020B0604020202020204" pitchFamily="34" charset="0"/>
            </a:endParaRPr>
          </a:p>
        </p:txBody>
      </p:sp>
      <p:sp>
        <p:nvSpPr>
          <p:cNvPr id="99" name="TextBox 98">
            <a:extLst>
              <a:ext uri="{FF2B5EF4-FFF2-40B4-BE49-F238E27FC236}">
                <a16:creationId xmlns:a16="http://schemas.microsoft.com/office/drawing/2014/main" id="{969DFCA1-A0F7-F222-EB44-7D724D87CA09}"/>
              </a:ext>
            </a:extLst>
          </p:cNvPr>
          <p:cNvSpPr txBox="1"/>
          <p:nvPr/>
        </p:nvSpPr>
        <p:spPr>
          <a:xfrm>
            <a:off x="2834021" y="5907861"/>
            <a:ext cx="3062899" cy="523220"/>
          </a:xfrm>
          <a:prstGeom prst="rect">
            <a:avLst/>
          </a:prstGeom>
          <a:noFill/>
        </p:spPr>
        <p:txBody>
          <a:bodyPr wrap="square" rtlCol="0">
            <a:spAutoFit/>
          </a:bodyPr>
          <a:lstStyle/>
          <a:p>
            <a:pPr algn="ctr"/>
            <a:r>
              <a:rPr lang="en-US" sz="2800" b="1" dirty="0">
                <a:solidFill>
                  <a:srgbClr val="C0FF2C"/>
                </a:solidFill>
                <a:latin typeface="Arial" panose="020B0604020202020204" pitchFamily="34" charset="0"/>
                <a:cs typeface="Arial" panose="020B0604020202020204" pitchFamily="34" charset="0"/>
              </a:rPr>
              <a:t>Retail Profit 40/-</a:t>
            </a:r>
          </a:p>
        </p:txBody>
      </p:sp>
      <p:sp>
        <p:nvSpPr>
          <p:cNvPr id="100" name="TextBox 99">
            <a:extLst>
              <a:ext uri="{FF2B5EF4-FFF2-40B4-BE49-F238E27FC236}">
                <a16:creationId xmlns:a16="http://schemas.microsoft.com/office/drawing/2014/main" id="{96E38F1F-EDB9-96BD-9A5F-C75446E9A17B}"/>
              </a:ext>
            </a:extLst>
          </p:cNvPr>
          <p:cNvSpPr txBox="1"/>
          <p:nvPr/>
        </p:nvSpPr>
        <p:spPr>
          <a:xfrm>
            <a:off x="2844003" y="3111383"/>
            <a:ext cx="2599112" cy="584775"/>
          </a:xfrm>
          <a:prstGeom prst="rect">
            <a:avLst/>
          </a:prstGeom>
          <a:noFill/>
        </p:spPr>
        <p:txBody>
          <a:bodyPr wrap="square" rtlCol="0">
            <a:spAutoFit/>
          </a:bodyPr>
          <a:lstStyle/>
          <a:p>
            <a:pPr algn="ctr"/>
            <a:r>
              <a:rPr lang="en-US" sz="3200" b="1" dirty="0">
                <a:solidFill>
                  <a:srgbClr val="C0FF2C"/>
                </a:solidFill>
                <a:latin typeface="Arial" panose="020B0604020202020204" pitchFamily="34" charset="0"/>
                <a:cs typeface="Arial" panose="020B0604020202020204" pitchFamily="34" charset="0"/>
              </a:rPr>
              <a:t>MRP 290/-</a:t>
            </a:r>
          </a:p>
        </p:txBody>
      </p:sp>
      <p:sp>
        <p:nvSpPr>
          <p:cNvPr id="101" name="Isosceles Triangle 100">
            <a:extLst>
              <a:ext uri="{FF2B5EF4-FFF2-40B4-BE49-F238E27FC236}">
                <a16:creationId xmlns:a16="http://schemas.microsoft.com/office/drawing/2014/main" id="{37363468-8639-E78F-4E63-EA8AB7F3DD5E}"/>
              </a:ext>
            </a:extLst>
          </p:cNvPr>
          <p:cNvSpPr/>
          <p:nvPr/>
        </p:nvSpPr>
        <p:spPr>
          <a:xfrm rot="13060464">
            <a:off x="1409647" y="4394408"/>
            <a:ext cx="520725" cy="1077235"/>
          </a:xfrm>
          <a:prstGeom prst="triangle">
            <a:avLst/>
          </a:prstGeom>
          <a:solidFill>
            <a:srgbClr val="C0FF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6" name="Oval 105">
            <a:extLst>
              <a:ext uri="{FF2B5EF4-FFF2-40B4-BE49-F238E27FC236}">
                <a16:creationId xmlns:a16="http://schemas.microsoft.com/office/drawing/2014/main" id="{51ED755D-97BC-93E5-DE1E-1F10E26C2D50}"/>
              </a:ext>
            </a:extLst>
          </p:cNvPr>
          <p:cNvSpPr/>
          <p:nvPr/>
        </p:nvSpPr>
        <p:spPr>
          <a:xfrm>
            <a:off x="2589697" y="5148906"/>
            <a:ext cx="518012" cy="518646"/>
          </a:xfrm>
          <a:prstGeom prst="ellipse">
            <a:avLst/>
          </a:prstGeom>
          <a:solidFill>
            <a:srgbClr val="0C66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7" name="Oval 106">
            <a:extLst>
              <a:ext uri="{FF2B5EF4-FFF2-40B4-BE49-F238E27FC236}">
                <a16:creationId xmlns:a16="http://schemas.microsoft.com/office/drawing/2014/main" id="{3C8C6813-806A-49D1-5694-A30DC2990809}"/>
              </a:ext>
            </a:extLst>
          </p:cNvPr>
          <p:cNvSpPr/>
          <p:nvPr/>
        </p:nvSpPr>
        <p:spPr>
          <a:xfrm>
            <a:off x="5686015" y="6924277"/>
            <a:ext cx="532847" cy="524077"/>
          </a:xfrm>
          <a:prstGeom prst="ellipse">
            <a:avLst/>
          </a:prstGeom>
          <a:solidFill>
            <a:srgbClr val="C0FF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030" name="Picture 6" descr="Fireworks Generic Flat Gradient icon | Freepik">
            <a:extLst>
              <a:ext uri="{FF2B5EF4-FFF2-40B4-BE49-F238E27FC236}">
                <a16:creationId xmlns:a16="http://schemas.microsoft.com/office/drawing/2014/main" id="{F2283CFF-D749-F153-FD88-FF66BE8756B1}"/>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931464" y="1885950"/>
            <a:ext cx="1187050" cy="1187050"/>
          </a:xfrm>
          <a:prstGeom prst="rect">
            <a:avLst/>
          </a:prstGeom>
          <a:noFill/>
          <a:extLst>
            <a:ext uri="{909E8E84-426E-40DD-AFC4-6F175D3DCCD1}">
              <a14:hiddenFill xmlns:a14="http://schemas.microsoft.com/office/drawing/2010/main">
                <a:solidFill>
                  <a:srgbClr val="FFFFFF"/>
                </a:solidFill>
              </a14:hiddenFill>
            </a:ext>
          </a:extLst>
        </p:spPr>
      </p:pic>
      <p:sp>
        <p:nvSpPr>
          <p:cNvPr id="20" name="Oval 19">
            <a:extLst>
              <a:ext uri="{FF2B5EF4-FFF2-40B4-BE49-F238E27FC236}">
                <a16:creationId xmlns:a16="http://schemas.microsoft.com/office/drawing/2014/main" id="{25485298-1620-50C9-BB71-8BCAC9378E67}"/>
              </a:ext>
            </a:extLst>
          </p:cNvPr>
          <p:cNvSpPr/>
          <p:nvPr/>
        </p:nvSpPr>
        <p:spPr>
          <a:xfrm>
            <a:off x="15734643" y="2508436"/>
            <a:ext cx="198635" cy="196664"/>
          </a:xfrm>
          <a:prstGeom prst="ellipse">
            <a:avLst/>
          </a:prstGeom>
          <a:solidFill>
            <a:srgbClr val="13AA0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24" name="Picture 6" descr="Free Refresh SVG, PNG Icon, Symbol. Download Image.">
            <a:extLst>
              <a:ext uri="{FF2B5EF4-FFF2-40B4-BE49-F238E27FC236}">
                <a16:creationId xmlns:a16="http://schemas.microsoft.com/office/drawing/2014/main" id="{257793DB-BC94-D4C2-1B8D-1685FA7CDEAA}"/>
              </a:ext>
            </a:extLst>
          </p:cNvPr>
          <p:cNvPicPr>
            <a:picLocks noChangeAspect="1" noChangeArrowheads="1"/>
          </p:cNvPicPr>
          <p:nvPr/>
        </p:nvPicPr>
        <p:blipFill>
          <a:blip r:embed="rId13" cstate="print">
            <a:extLst>
              <a:ext uri="{BEBA8EAE-BF5A-486C-A8C5-ECC9F3942E4B}">
                <a14:imgProps xmlns:a14="http://schemas.microsoft.com/office/drawing/2010/main">
                  <a14:imgLayer r:embed="rId14">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16473729" y="4167429"/>
            <a:ext cx="442671" cy="442671"/>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a:extLst>
              <a:ext uri="{FF2B5EF4-FFF2-40B4-BE49-F238E27FC236}">
                <a16:creationId xmlns:a16="http://schemas.microsoft.com/office/drawing/2014/main" id="{8E28653F-9D26-89DA-BC69-1D519D769056}"/>
              </a:ext>
            </a:extLst>
          </p:cNvPr>
          <p:cNvSpPr txBox="1"/>
          <p:nvPr/>
        </p:nvSpPr>
        <p:spPr>
          <a:xfrm rot="21430507">
            <a:off x="13477687" y="6796865"/>
            <a:ext cx="952505" cy="400110"/>
          </a:xfrm>
          <a:prstGeom prst="rect">
            <a:avLst/>
          </a:prstGeom>
          <a:noFill/>
          <a:scene3d>
            <a:camera prst="isometricBottomDown"/>
            <a:lightRig rig="threePt" dir="t"/>
          </a:scene3d>
        </p:spPr>
        <p:txBody>
          <a:bodyPr wrap="none" rtlCol="0">
            <a:spAutoFit/>
          </a:bodyPr>
          <a:lstStyle/>
          <a:p>
            <a:r>
              <a:rPr lang="en-US" sz="2000" dirty="0">
                <a:solidFill>
                  <a:schemeClr val="bg1"/>
                </a:solidFill>
                <a:latin typeface="ITC Avant Garde Gothic" panose="020B0604020202020204" charset="0"/>
              </a:rPr>
              <a:t>7500/-</a:t>
            </a:r>
            <a:endParaRPr lang="en-IN" sz="2000" dirty="0">
              <a:solidFill>
                <a:schemeClr val="bg1"/>
              </a:solidFill>
              <a:latin typeface="ITC Avant Garde Gothic" panose="020B0604020202020204" charset="0"/>
            </a:endParaRPr>
          </a:p>
        </p:txBody>
      </p:sp>
      <p:sp>
        <p:nvSpPr>
          <p:cNvPr id="44" name="Freeform 7">
            <a:extLst>
              <a:ext uri="{FF2B5EF4-FFF2-40B4-BE49-F238E27FC236}">
                <a16:creationId xmlns:a16="http://schemas.microsoft.com/office/drawing/2014/main" id="{EA03F5DA-4BAF-0F88-4495-8D874B78FFDD}"/>
              </a:ext>
            </a:extLst>
          </p:cNvPr>
          <p:cNvSpPr/>
          <p:nvPr/>
        </p:nvSpPr>
        <p:spPr>
          <a:xfrm flipH="1">
            <a:off x="17576133" y="-2913759"/>
            <a:ext cx="4217067" cy="4114800"/>
          </a:xfrm>
          <a:custGeom>
            <a:avLst/>
            <a:gdLst/>
            <a:ahLst/>
            <a:cxnLst/>
            <a:rect l="l" t="t" r="r" b="b"/>
            <a:pathLst>
              <a:path w="4152338" h="4114800">
                <a:moveTo>
                  <a:pt x="0" y="0"/>
                </a:moveTo>
                <a:lnTo>
                  <a:pt x="4152338" y="0"/>
                </a:lnTo>
                <a:lnTo>
                  <a:pt x="4152338" y="4114800"/>
                </a:lnTo>
                <a:lnTo>
                  <a:pt x="0" y="4114800"/>
                </a:lnTo>
                <a:lnTo>
                  <a:pt x="0" y="0"/>
                </a:lnTo>
                <a:close/>
              </a:path>
            </a:pathLst>
          </a:custGeom>
          <a:blipFill>
            <a:blip r:embed="rId15">
              <a:extLst>
                <a:ext uri="{96DAC541-7B7A-43D3-8B79-37D633B846F1}">
                  <asvg:svgBlip xmlns:asvg="http://schemas.microsoft.com/office/drawing/2016/SVG/main" r:embed="rId16"/>
                </a:ext>
              </a:extLst>
            </a:blip>
            <a:stretch>
              <a:fillRect l="-42073"/>
            </a:stretch>
          </a:blipFill>
        </p:spPr>
        <p:txBody>
          <a:bodyPr/>
          <a:lstStyle/>
          <a:p>
            <a:endParaRPr lang="en-US"/>
          </a:p>
        </p:txBody>
      </p:sp>
      <p:sp>
        <p:nvSpPr>
          <p:cNvPr id="45" name="Rectangle: Rounded Corners 44">
            <a:extLst>
              <a:ext uri="{FF2B5EF4-FFF2-40B4-BE49-F238E27FC236}">
                <a16:creationId xmlns:a16="http://schemas.microsoft.com/office/drawing/2014/main" id="{D6C9C7BD-0DFB-CD17-ADFC-B654D2DD71A6}"/>
              </a:ext>
            </a:extLst>
          </p:cNvPr>
          <p:cNvSpPr/>
          <p:nvPr/>
        </p:nvSpPr>
        <p:spPr>
          <a:xfrm rot="5400000">
            <a:off x="16986194" y="674484"/>
            <a:ext cx="1015664" cy="302368"/>
          </a:xfrm>
          <a:prstGeom prst="roundRect">
            <a:avLst>
              <a:gd name="adj" fmla="val 50000"/>
            </a:avLst>
          </a:prstGeom>
          <a:solidFill>
            <a:srgbClr val="2855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6" name="TextBox 21">
            <a:extLst>
              <a:ext uri="{FF2B5EF4-FFF2-40B4-BE49-F238E27FC236}">
                <a16:creationId xmlns:a16="http://schemas.microsoft.com/office/drawing/2014/main" id="{C105EBF4-06D2-9023-0B78-C00FE224EDB2}"/>
              </a:ext>
            </a:extLst>
          </p:cNvPr>
          <p:cNvSpPr txBox="1"/>
          <p:nvPr/>
        </p:nvSpPr>
        <p:spPr>
          <a:xfrm>
            <a:off x="9303829" y="455252"/>
            <a:ext cx="9441371" cy="800219"/>
          </a:xfrm>
          <a:prstGeom prst="rect">
            <a:avLst/>
          </a:prstGeom>
        </p:spPr>
        <p:txBody>
          <a:bodyPr wrap="square" lIns="0" tIns="0" rIns="0" bIns="0" rtlCol="0" anchor="t">
            <a:spAutoFit/>
          </a:bodyPr>
          <a:lstStyle/>
          <a:p>
            <a:pPr algn="l"/>
            <a:r>
              <a:rPr lang="en-US" sz="52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CHARCOAL FACEWASH</a:t>
            </a:r>
          </a:p>
        </p:txBody>
      </p:sp>
      <p:pic>
        <p:nvPicPr>
          <p:cNvPr id="58" name="Graphic 57" descr="Arrow Straight">
            <a:extLst>
              <a:ext uri="{FF2B5EF4-FFF2-40B4-BE49-F238E27FC236}">
                <a16:creationId xmlns:a16="http://schemas.microsoft.com/office/drawing/2014/main" id="{8026B3D8-1224-BF7C-76FC-5BEB04045E0C}"/>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flipH="1">
            <a:off x="7390898" y="4991100"/>
            <a:ext cx="1107165" cy="670359"/>
          </a:xfrm>
          <a:prstGeom prst="rect">
            <a:avLst/>
          </a:prstGeom>
        </p:spPr>
      </p:pic>
      <p:pic>
        <p:nvPicPr>
          <p:cNvPr id="59" name="Graphic 58" descr="Arrow Straight">
            <a:extLst>
              <a:ext uri="{FF2B5EF4-FFF2-40B4-BE49-F238E27FC236}">
                <a16:creationId xmlns:a16="http://schemas.microsoft.com/office/drawing/2014/main" id="{CD349943-F299-5445-C7DD-7102796DB25E}"/>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flipH="1">
            <a:off x="8593212" y="4991100"/>
            <a:ext cx="1107165" cy="670359"/>
          </a:xfrm>
          <a:prstGeom prst="rect">
            <a:avLst/>
          </a:prstGeom>
        </p:spPr>
      </p:pic>
      <p:pic>
        <p:nvPicPr>
          <p:cNvPr id="2" name="Picture 2" descr="Facewash">
            <a:extLst>
              <a:ext uri="{FF2B5EF4-FFF2-40B4-BE49-F238E27FC236}">
                <a16:creationId xmlns:a16="http://schemas.microsoft.com/office/drawing/2014/main" id="{9511FC42-6A0E-244D-4793-B17FEE168B3A}"/>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0603834" y="1885950"/>
            <a:ext cx="7204075" cy="719963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D94453DC-82D9-8326-FF4B-3D9827B4DB05}"/>
              </a:ext>
            </a:extLst>
          </p:cNvPr>
          <p:cNvSpPr txBox="1"/>
          <p:nvPr/>
        </p:nvSpPr>
        <p:spPr>
          <a:xfrm>
            <a:off x="5867400" y="4694421"/>
            <a:ext cx="1107165" cy="1077218"/>
          </a:xfrm>
          <a:prstGeom prst="rect">
            <a:avLst/>
          </a:prstGeom>
          <a:noFill/>
        </p:spPr>
        <p:txBody>
          <a:bodyPr wrap="square" rtlCol="0">
            <a:spAutoFit/>
          </a:bodyPr>
          <a:lstStyle/>
          <a:p>
            <a:pPr algn="ctr"/>
            <a:r>
              <a:rPr lang="en-US" sz="3200" b="1" dirty="0">
                <a:solidFill>
                  <a:srgbClr val="C0FF2C"/>
                </a:solidFill>
                <a:latin typeface="Arial" panose="020B0604020202020204" pitchFamily="34" charset="0"/>
                <a:cs typeface="Arial" panose="020B0604020202020204" pitchFamily="34" charset="0"/>
              </a:rPr>
              <a:t>BV</a:t>
            </a:r>
          </a:p>
          <a:p>
            <a:pPr algn="ctr"/>
            <a:r>
              <a:rPr lang="en-US" sz="3200" b="1" dirty="0">
                <a:solidFill>
                  <a:srgbClr val="C0FF2C"/>
                </a:solidFill>
                <a:latin typeface="Arial" panose="020B0604020202020204" pitchFamily="34" charset="0"/>
                <a:cs typeface="Arial" panose="020B0604020202020204" pitchFamily="34" charset="0"/>
              </a:rPr>
              <a:t> </a:t>
            </a:r>
          </a:p>
        </p:txBody>
      </p:sp>
      <p:sp>
        <p:nvSpPr>
          <p:cNvPr id="7" name="TextBox 6">
            <a:extLst>
              <a:ext uri="{FF2B5EF4-FFF2-40B4-BE49-F238E27FC236}">
                <a16:creationId xmlns:a16="http://schemas.microsoft.com/office/drawing/2014/main" id="{77282701-7D14-CD87-B496-09B37E0AD418}"/>
              </a:ext>
            </a:extLst>
          </p:cNvPr>
          <p:cNvSpPr txBox="1"/>
          <p:nvPr/>
        </p:nvSpPr>
        <p:spPr>
          <a:xfrm>
            <a:off x="6038651" y="5227821"/>
            <a:ext cx="836339" cy="523220"/>
          </a:xfrm>
          <a:prstGeom prst="rect">
            <a:avLst/>
          </a:prstGeom>
          <a:noFill/>
        </p:spPr>
        <p:txBody>
          <a:bodyPr wrap="square">
            <a:spAutoFit/>
          </a:bodyPr>
          <a:lstStyle/>
          <a:p>
            <a:r>
              <a:rPr lang="en-US" sz="2800" b="1" dirty="0">
                <a:solidFill>
                  <a:srgbClr val="C0FF2C"/>
                </a:solidFill>
                <a:latin typeface="Arial" panose="020B0604020202020204" pitchFamily="34" charset="0"/>
                <a:cs typeface="Arial" panose="020B0604020202020204" pitchFamily="34" charset="0"/>
              </a:rPr>
              <a:t>160</a:t>
            </a:r>
            <a:endParaRPr lang="en-US" sz="2800" dirty="0"/>
          </a:p>
        </p:txBody>
      </p:sp>
      <p:sp>
        <p:nvSpPr>
          <p:cNvPr id="8" name="Rounded Rectangle 7">
            <a:extLst>
              <a:ext uri="{FF2B5EF4-FFF2-40B4-BE49-F238E27FC236}">
                <a16:creationId xmlns:a16="http://schemas.microsoft.com/office/drawing/2014/main" id="{1C27D0D9-C200-85D5-E73D-B7F55224D55D}"/>
              </a:ext>
            </a:extLst>
          </p:cNvPr>
          <p:cNvSpPr/>
          <p:nvPr/>
        </p:nvSpPr>
        <p:spPr>
          <a:xfrm>
            <a:off x="12420600" y="8572500"/>
            <a:ext cx="3733800" cy="762000"/>
          </a:xfrm>
          <a:prstGeom prst="roundRect">
            <a:avLst/>
          </a:prstGeom>
          <a:solidFill>
            <a:srgbClr val="115A3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C7FF2E"/>
                </a:solidFill>
              </a:rPr>
              <a:t>100 GM</a:t>
            </a:r>
          </a:p>
        </p:txBody>
      </p:sp>
      <p:sp>
        <p:nvSpPr>
          <p:cNvPr id="9" name="TextBox 8">
            <a:extLst>
              <a:ext uri="{FF2B5EF4-FFF2-40B4-BE49-F238E27FC236}">
                <a16:creationId xmlns:a16="http://schemas.microsoft.com/office/drawing/2014/main" id="{9B557C95-EE9A-5750-41D5-68B75A38F8DF}"/>
              </a:ext>
            </a:extLst>
          </p:cNvPr>
          <p:cNvSpPr txBox="1"/>
          <p:nvPr/>
        </p:nvSpPr>
        <p:spPr>
          <a:xfrm>
            <a:off x="2590800" y="8039100"/>
            <a:ext cx="3684407" cy="523220"/>
          </a:xfrm>
          <a:prstGeom prst="rect">
            <a:avLst/>
          </a:prstGeom>
          <a:noFill/>
        </p:spPr>
        <p:txBody>
          <a:bodyPr wrap="none" rtlCol="0">
            <a:spAutoFit/>
          </a:bodyPr>
          <a:lstStyle/>
          <a:p>
            <a:r>
              <a:rPr lang="en-US" sz="2800" b="1" dirty="0"/>
              <a:t>PRODUCT CODE : M001</a:t>
            </a:r>
          </a:p>
        </p:txBody>
      </p:sp>
    </p:spTree>
    <p:extLst>
      <p:ext uri="{BB962C8B-B14F-4D97-AF65-F5344CB8AC3E}">
        <p14:creationId xmlns:p14="http://schemas.microsoft.com/office/powerpoint/2010/main" val="18622960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0BE5EB-813D-8E20-2B32-9E97F8A5DEE3}"/>
            </a:ext>
          </a:extLst>
        </p:cNvPr>
        <p:cNvGrpSpPr/>
        <p:nvPr/>
      </p:nvGrpSpPr>
      <p:grpSpPr>
        <a:xfrm>
          <a:off x="0" y="0"/>
          <a:ext cx="0" cy="0"/>
          <a:chOff x="0" y="0"/>
          <a:chExt cx="0" cy="0"/>
        </a:xfrm>
      </p:grpSpPr>
      <p:sp>
        <p:nvSpPr>
          <p:cNvPr id="36" name="Freeform 9">
            <a:extLst>
              <a:ext uri="{FF2B5EF4-FFF2-40B4-BE49-F238E27FC236}">
                <a16:creationId xmlns:a16="http://schemas.microsoft.com/office/drawing/2014/main" id="{35441219-4652-0B67-ECDB-A983328EE0A3}"/>
              </a:ext>
            </a:extLst>
          </p:cNvPr>
          <p:cNvSpPr/>
          <p:nvPr/>
        </p:nvSpPr>
        <p:spPr>
          <a:xfrm rot="16901389" flipH="1">
            <a:off x="3781295" y="-224779"/>
            <a:ext cx="9152909" cy="23594056"/>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a:extLst>
              <a:ext uri="{FF2B5EF4-FFF2-40B4-BE49-F238E27FC236}">
                <a16:creationId xmlns:a16="http://schemas.microsoft.com/office/drawing/2014/main" id="{8DCB379B-5A3B-9574-405C-0711BC6ED372}"/>
              </a:ext>
            </a:extLst>
          </p:cNvPr>
          <p:cNvSpPr/>
          <p:nvPr/>
        </p:nvSpPr>
        <p:spPr>
          <a:xfrm>
            <a:off x="-3137700" y="6472451"/>
            <a:ext cx="6247889" cy="6247889"/>
          </a:xfrm>
          <a:custGeom>
            <a:avLst/>
            <a:gdLst/>
            <a:ahLst/>
            <a:cxnLst/>
            <a:rect l="l" t="t" r="r" b="b"/>
            <a:pathLst>
              <a:path w="6247889" h="6247889">
                <a:moveTo>
                  <a:pt x="0" y="0"/>
                </a:moveTo>
                <a:lnTo>
                  <a:pt x="6247889" y="0"/>
                </a:lnTo>
                <a:lnTo>
                  <a:pt x="6247889" y="6247889"/>
                </a:lnTo>
                <a:lnTo>
                  <a:pt x="0" y="6247889"/>
                </a:lnTo>
                <a:lnTo>
                  <a:pt x="0" y="0"/>
                </a:lnTo>
                <a:close/>
              </a:path>
            </a:pathLst>
          </a:custGeom>
          <a:blipFill>
            <a:blip r:embed="rId4">
              <a:alphaModFix amt="75000"/>
              <a:extLst>
                <a:ext uri="{96DAC541-7B7A-43D3-8B79-37D633B846F1}">
                  <asvg:svgBlip xmlns:asvg="http://schemas.microsoft.com/office/drawing/2016/SVG/main" r:embed="rId5"/>
                </a:ext>
              </a:extLst>
            </a:blip>
            <a:stretch>
              <a:fillRect/>
            </a:stretch>
          </a:blipFill>
        </p:spPr>
        <p:txBody>
          <a:bodyPr/>
          <a:lstStyle/>
          <a:p>
            <a:endParaRPr lang="en-US"/>
          </a:p>
        </p:txBody>
      </p:sp>
      <p:grpSp>
        <p:nvGrpSpPr>
          <p:cNvPr id="2" name="Group 6">
            <a:extLst>
              <a:ext uri="{FF2B5EF4-FFF2-40B4-BE49-F238E27FC236}">
                <a16:creationId xmlns:a16="http://schemas.microsoft.com/office/drawing/2014/main" id="{3EB67A1C-F82F-CB8F-CBCD-96C002F59023}"/>
              </a:ext>
            </a:extLst>
          </p:cNvPr>
          <p:cNvGrpSpPr>
            <a:grpSpLocks noChangeAspect="1"/>
          </p:cNvGrpSpPr>
          <p:nvPr/>
        </p:nvGrpSpPr>
        <p:grpSpPr>
          <a:xfrm>
            <a:off x="747175" y="716666"/>
            <a:ext cx="6357186" cy="7214185"/>
            <a:chOff x="0" y="0"/>
            <a:chExt cx="6350000" cy="6558280"/>
          </a:xfrm>
        </p:grpSpPr>
        <p:sp>
          <p:nvSpPr>
            <p:cNvPr id="4" name="Freeform 7">
              <a:extLst>
                <a:ext uri="{FF2B5EF4-FFF2-40B4-BE49-F238E27FC236}">
                  <a16:creationId xmlns:a16="http://schemas.microsoft.com/office/drawing/2014/main" id="{CE11D1A7-209F-7282-285B-141E2956DB79}"/>
                </a:ext>
              </a:extLst>
            </p:cNvPr>
            <p:cNvSpPr/>
            <p:nvPr/>
          </p:nvSpPr>
          <p:spPr>
            <a:xfrm>
              <a:off x="74930" y="74930"/>
              <a:ext cx="6200140" cy="6408420"/>
            </a:xfrm>
            <a:custGeom>
              <a:avLst/>
              <a:gdLst/>
              <a:ahLst/>
              <a:cxnLst/>
              <a:rect l="l" t="t" r="r" b="b"/>
              <a:pathLst>
                <a:path w="6200140" h="6408420">
                  <a:moveTo>
                    <a:pt x="6200140" y="5351780"/>
                  </a:moveTo>
                  <a:cubicBezTo>
                    <a:pt x="6200140" y="5935980"/>
                    <a:pt x="5726430" y="6408420"/>
                    <a:pt x="5143500" y="6408420"/>
                  </a:cubicBezTo>
                  <a:lnTo>
                    <a:pt x="1056640" y="6408420"/>
                  </a:lnTo>
                  <a:cubicBezTo>
                    <a:pt x="472440" y="6408420"/>
                    <a:pt x="0" y="5934710"/>
                    <a:pt x="0" y="5351780"/>
                  </a:cubicBezTo>
                  <a:lnTo>
                    <a:pt x="0" y="1056640"/>
                  </a:lnTo>
                  <a:cubicBezTo>
                    <a:pt x="0" y="472440"/>
                    <a:pt x="473710" y="0"/>
                    <a:pt x="1056640" y="0"/>
                  </a:cubicBezTo>
                  <a:lnTo>
                    <a:pt x="5143500" y="0"/>
                  </a:lnTo>
                  <a:cubicBezTo>
                    <a:pt x="5727700" y="0"/>
                    <a:pt x="6200140" y="473710"/>
                    <a:pt x="6200140" y="1056640"/>
                  </a:cubicBezTo>
                  <a:lnTo>
                    <a:pt x="6200140" y="5351780"/>
                  </a:lnTo>
                  <a:close/>
                </a:path>
              </a:pathLst>
            </a:custGeom>
            <a:blipFill>
              <a:blip r:embed="rId6"/>
              <a:stretch>
                <a:fillRect t="-44943"/>
              </a:stretch>
            </a:blipFill>
          </p:spPr>
          <p:txBody>
            <a:bodyPr/>
            <a:lstStyle/>
            <a:p>
              <a:endParaRPr lang="en-US"/>
            </a:p>
          </p:txBody>
        </p:sp>
        <p:sp>
          <p:nvSpPr>
            <p:cNvPr id="5" name="Freeform 8">
              <a:extLst>
                <a:ext uri="{FF2B5EF4-FFF2-40B4-BE49-F238E27FC236}">
                  <a16:creationId xmlns:a16="http://schemas.microsoft.com/office/drawing/2014/main" id="{C5CB4F45-E963-F880-0822-EB61AAD620D9}"/>
                </a:ext>
              </a:extLst>
            </p:cNvPr>
            <p:cNvSpPr/>
            <p:nvPr/>
          </p:nvSpPr>
          <p:spPr>
            <a:xfrm>
              <a:off x="0" y="0"/>
              <a:ext cx="6350000" cy="6558280"/>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FFFFF"/>
            </a:solidFill>
          </p:spPr>
          <p:txBody>
            <a:bodyPr/>
            <a:lstStyle/>
            <a:p>
              <a:endParaRPr lang="en-US"/>
            </a:p>
          </p:txBody>
        </p:sp>
      </p:grpSp>
      <p:grpSp>
        <p:nvGrpSpPr>
          <p:cNvPr id="6" name="Group 9">
            <a:extLst>
              <a:ext uri="{FF2B5EF4-FFF2-40B4-BE49-F238E27FC236}">
                <a16:creationId xmlns:a16="http://schemas.microsoft.com/office/drawing/2014/main" id="{63FC0F64-33E1-7AF8-9745-FF8A3CC79C38}"/>
              </a:ext>
            </a:extLst>
          </p:cNvPr>
          <p:cNvGrpSpPr/>
          <p:nvPr/>
        </p:nvGrpSpPr>
        <p:grpSpPr>
          <a:xfrm>
            <a:off x="973960" y="6057900"/>
            <a:ext cx="5960240" cy="977921"/>
            <a:chOff x="0" y="0"/>
            <a:chExt cx="1859295" cy="270948"/>
          </a:xfrm>
        </p:grpSpPr>
        <p:sp>
          <p:nvSpPr>
            <p:cNvPr id="7" name="Freeform 10">
              <a:extLst>
                <a:ext uri="{FF2B5EF4-FFF2-40B4-BE49-F238E27FC236}">
                  <a16:creationId xmlns:a16="http://schemas.microsoft.com/office/drawing/2014/main" id="{B6C34929-3366-BC5D-C0E7-0EFD248B0E80}"/>
                </a:ext>
              </a:extLst>
            </p:cNvPr>
            <p:cNvSpPr/>
            <p:nvPr/>
          </p:nvSpPr>
          <p:spPr>
            <a:xfrm>
              <a:off x="0" y="0"/>
              <a:ext cx="1859295" cy="270948"/>
            </a:xfrm>
            <a:custGeom>
              <a:avLst/>
              <a:gdLst/>
              <a:ahLst/>
              <a:cxnLst/>
              <a:rect l="l" t="t" r="r" b="b"/>
              <a:pathLst>
                <a:path w="1859295" h="270948">
                  <a:moveTo>
                    <a:pt x="0" y="0"/>
                  </a:moveTo>
                  <a:lnTo>
                    <a:pt x="1859295" y="0"/>
                  </a:lnTo>
                  <a:lnTo>
                    <a:pt x="1859295" y="270948"/>
                  </a:lnTo>
                  <a:lnTo>
                    <a:pt x="0" y="270948"/>
                  </a:lnTo>
                  <a:close/>
                </a:path>
              </a:pathLst>
            </a:custGeom>
            <a:solidFill>
              <a:srgbClr val="000000">
                <a:alpha val="57647"/>
              </a:srgbClr>
            </a:solidFill>
          </p:spPr>
          <p:txBody>
            <a:bodyPr/>
            <a:lstStyle/>
            <a:p>
              <a:endParaRPr lang="en-US"/>
            </a:p>
          </p:txBody>
        </p:sp>
        <p:sp>
          <p:nvSpPr>
            <p:cNvPr id="8" name="TextBox 11">
              <a:extLst>
                <a:ext uri="{FF2B5EF4-FFF2-40B4-BE49-F238E27FC236}">
                  <a16:creationId xmlns:a16="http://schemas.microsoft.com/office/drawing/2014/main" id="{7249F01B-8BFF-5BBE-E513-D213FD3C8210}"/>
                </a:ext>
              </a:extLst>
            </p:cNvPr>
            <p:cNvSpPr txBox="1"/>
            <p:nvPr/>
          </p:nvSpPr>
          <p:spPr>
            <a:xfrm>
              <a:off x="0" y="-38100"/>
              <a:ext cx="1859295" cy="309048"/>
            </a:xfrm>
            <a:prstGeom prst="rect">
              <a:avLst/>
            </a:prstGeom>
          </p:spPr>
          <p:txBody>
            <a:bodyPr lIns="50800" tIns="50800" rIns="50800" bIns="50800" rtlCol="0" anchor="ctr"/>
            <a:lstStyle/>
            <a:p>
              <a:pPr algn="ctr">
                <a:lnSpc>
                  <a:spcPts val="2203"/>
                </a:lnSpc>
              </a:pPr>
              <a:endParaRPr/>
            </a:p>
          </p:txBody>
        </p:sp>
      </p:grpSp>
      <p:sp>
        <p:nvSpPr>
          <p:cNvPr id="12" name="Freeform 17">
            <a:extLst>
              <a:ext uri="{FF2B5EF4-FFF2-40B4-BE49-F238E27FC236}">
                <a16:creationId xmlns:a16="http://schemas.microsoft.com/office/drawing/2014/main" id="{E54AF66C-FB7D-F529-5C8F-3F24B4354C3D}"/>
              </a:ext>
            </a:extLst>
          </p:cNvPr>
          <p:cNvSpPr/>
          <p:nvPr/>
        </p:nvSpPr>
        <p:spPr>
          <a:xfrm>
            <a:off x="7992973" y="4874036"/>
            <a:ext cx="561101" cy="561101"/>
          </a:xfrm>
          <a:custGeom>
            <a:avLst/>
            <a:gdLst/>
            <a:ahLst/>
            <a:cxnLst/>
            <a:rect l="l" t="t" r="r" b="b"/>
            <a:pathLst>
              <a:path w="561101" h="561101">
                <a:moveTo>
                  <a:pt x="0" y="0"/>
                </a:moveTo>
                <a:lnTo>
                  <a:pt x="561100" y="0"/>
                </a:lnTo>
                <a:lnTo>
                  <a:pt x="561100" y="561101"/>
                </a:lnTo>
                <a:lnTo>
                  <a:pt x="0" y="56110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grpSp>
        <p:nvGrpSpPr>
          <p:cNvPr id="13" name="Group 26">
            <a:extLst>
              <a:ext uri="{FF2B5EF4-FFF2-40B4-BE49-F238E27FC236}">
                <a16:creationId xmlns:a16="http://schemas.microsoft.com/office/drawing/2014/main" id="{4129941D-C762-3165-611E-205530020F66}"/>
              </a:ext>
            </a:extLst>
          </p:cNvPr>
          <p:cNvGrpSpPr/>
          <p:nvPr/>
        </p:nvGrpSpPr>
        <p:grpSpPr>
          <a:xfrm>
            <a:off x="152400" y="312279"/>
            <a:ext cx="2316621" cy="2316621"/>
            <a:chOff x="0" y="0"/>
            <a:chExt cx="812800" cy="812800"/>
          </a:xfrm>
        </p:grpSpPr>
        <p:sp>
          <p:nvSpPr>
            <p:cNvPr id="14" name="Freeform 27">
              <a:extLst>
                <a:ext uri="{FF2B5EF4-FFF2-40B4-BE49-F238E27FC236}">
                  <a16:creationId xmlns:a16="http://schemas.microsoft.com/office/drawing/2014/main" id="{433BE9C0-CA5C-E0F5-F8B4-F2A3158AF656}"/>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9"/>
              <a:stretch>
                <a:fillRect l="-8951" r="-28742"/>
              </a:stretch>
            </a:blipFill>
            <a:ln w="142875" cap="sq">
              <a:solidFill>
                <a:srgbClr val="FFFFFF"/>
              </a:solidFill>
              <a:prstDash val="solid"/>
              <a:miter/>
            </a:ln>
          </p:spPr>
          <p:txBody>
            <a:bodyPr/>
            <a:lstStyle/>
            <a:p>
              <a:endParaRPr lang="en-US" dirty="0"/>
            </a:p>
          </p:txBody>
        </p:sp>
      </p:grpSp>
      <p:sp>
        <p:nvSpPr>
          <p:cNvPr id="15" name="Freeform 28">
            <a:extLst>
              <a:ext uri="{FF2B5EF4-FFF2-40B4-BE49-F238E27FC236}">
                <a16:creationId xmlns:a16="http://schemas.microsoft.com/office/drawing/2014/main" id="{5C0200EB-257F-2A97-8DC9-67E7BA91484C}"/>
              </a:ext>
            </a:extLst>
          </p:cNvPr>
          <p:cNvSpPr/>
          <p:nvPr/>
        </p:nvSpPr>
        <p:spPr>
          <a:xfrm>
            <a:off x="2379192" y="1257300"/>
            <a:ext cx="3270533" cy="4056475"/>
          </a:xfrm>
          <a:custGeom>
            <a:avLst/>
            <a:gdLst/>
            <a:ahLst/>
            <a:cxnLst/>
            <a:rect l="l" t="t" r="r" b="b"/>
            <a:pathLst>
              <a:path w="3270533" h="4056475">
                <a:moveTo>
                  <a:pt x="0" y="0"/>
                </a:moveTo>
                <a:lnTo>
                  <a:pt x="3270533" y="0"/>
                </a:lnTo>
                <a:lnTo>
                  <a:pt x="3270533" y="4056474"/>
                </a:lnTo>
                <a:lnTo>
                  <a:pt x="0" y="4056474"/>
                </a:lnTo>
                <a:lnTo>
                  <a:pt x="0" y="0"/>
                </a:lnTo>
                <a:close/>
              </a:path>
            </a:pathLst>
          </a:custGeom>
          <a:blipFill>
            <a:blip r:embed="rId10"/>
            <a:stretch>
              <a:fillRect/>
            </a:stretch>
          </a:blipFill>
        </p:spPr>
        <p:txBody>
          <a:bodyPr/>
          <a:lstStyle/>
          <a:p>
            <a:endParaRPr lang="en-US"/>
          </a:p>
        </p:txBody>
      </p:sp>
      <p:sp>
        <p:nvSpPr>
          <p:cNvPr id="21" name="TextBox 35">
            <a:extLst>
              <a:ext uri="{FF2B5EF4-FFF2-40B4-BE49-F238E27FC236}">
                <a16:creationId xmlns:a16="http://schemas.microsoft.com/office/drawing/2014/main" id="{6C53C485-1CB1-31DB-405B-5EA69CCC2F66}"/>
              </a:ext>
            </a:extLst>
          </p:cNvPr>
          <p:cNvSpPr txBox="1"/>
          <p:nvPr/>
        </p:nvSpPr>
        <p:spPr>
          <a:xfrm>
            <a:off x="7862577" y="114300"/>
            <a:ext cx="10577823" cy="627799"/>
          </a:xfrm>
          <a:prstGeom prst="rect">
            <a:avLst/>
          </a:prstGeom>
        </p:spPr>
        <p:txBody>
          <a:bodyPr lIns="0" tIns="0" rIns="0" bIns="0" rtlCol="0" anchor="t">
            <a:spAutoFit/>
          </a:bodyPr>
          <a:lstStyle/>
          <a:p>
            <a:pPr algn="l">
              <a:lnSpc>
                <a:spcPts val="4983"/>
              </a:lnSpc>
            </a:pPr>
            <a:r>
              <a:rPr lang="en-US" sz="4084" dirty="0">
                <a:solidFill>
                  <a:srgbClr val="000000"/>
                </a:solidFill>
                <a:latin typeface="Arbutus Slab"/>
                <a:ea typeface="Arbutus Slab"/>
                <a:cs typeface="Arbutus Slab"/>
                <a:sym typeface="Arbutus Slab"/>
              </a:rPr>
              <a:t>BENEFITS OF CHARCOAL FACEWASH</a:t>
            </a:r>
          </a:p>
        </p:txBody>
      </p:sp>
      <p:sp>
        <p:nvSpPr>
          <p:cNvPr id="22" name="TextBox 36">
            <a:extLst>
              <a:ext uri="{FF2B5EF4-FFF2-40B4-BE49-F238E27FC236}">
                <a16:creationId xmlns:a16="http://schemas.microsoft.com/office/drawing/2014/main" id="{DF124459-6CFA-4A9E-1D7F-96ED876383CA}"/>
              </a:ext>
            </a:extLst>
          </p:cNvPr>
          <p:cNvSpPr txBox="1"/>
          <p:nvPr/>
        </p:nvSpPr>
        <p:spPr>
          <a:xfrm>
            <a:off x="7887505" y="876300"/>
            <a:ext cx="9684625" cy="948659"/>
          </a:xfrm>
          <a:prstGeom prst="rect">
            <a:avLst/>
          </a:prstGeom>
        </p:spPr>
        <p:txBody>
          <a:bodyPr lIns="0" tIns="0" rIns="0" bIns="0" rtlCol="0" anchor="t">
            <a:spAutoFit/>
          </a:bodyPr>
          <a:lstStyle/>
          <a:p>
            <a:pPr algn="just">
              <a:lnSpc>
                <a:spcPts val="2427"/>
              </a:lnSpc>
            </a:pPr>
            <a:r>
              <a:rPr lang="en-US" sz="2247" b="1" dirty="0">
                <a:solidFill>
                  <a:srgbClr val="092A07"/>
                </a:solidFill>
                <a:latin typeface="Poppins Bold"/>
                <a:ea typeface="Poppins Bold"/>
                <a:cs typeface="Poppins Bold"/>
                <a:sym typeface="Poppins Bold"/>
              </a:rPr>
              <a:t>Unleash the power of nature with </a:t>
            </a:r>
            <a:r>
              <a:rPr lang="en-US" sz="2247" b="1" dirty="0">
                <a:solidFill>
                  <a:srgbClr val="13AA11"/>
                </a:solidFill>
                <a:latin typeface="Poppins Bold"/>
                <a:ea typeface="Poppins Bold"/>
                <a:cs typeface="Poppins Bold"/>
                <a:sym typeface="Poppins Bold"/>
              </a:rPr>
              <a:t>Charcoal Facewash</a:t>
            </a:r>
            <a:r>
              <a:rPr lang="en-US" sz="2247" b="1" dirty="0">
                <a:solidFill>
                  <a:srgbClr val="092A07"/>
                </a:solidFill>
                <a:latin typeface="Poppins Bold"/>
                <a:ea typeface="Poppins Bold"/>
                <a:cs typeface="Poppins Bold"/>
                <a:sym typeface="Poppins Bold"/>
              </a:rPr>
              <a:t> – a deep-cleansing blend that draws out impurities, controls oil, and refreshes your skin with every wash</a:t>
            </a:r>
          </a:p>
        </p:txBody>
      </p:sp>
      <p:sp>
        <p:nvSpPr>
          <p:cNvPr id="23" name="TextBox 37">
            <a:extLst>
              <a:ext uri="{FF2B5EF4-FFF2-40B4-BE49-F238E27FC236}">
                <a16:creationId xmlns:a16="http://schemas.microsoft.com/office/drawing/2014/main" id="{75DF2077-AB69-1544-998D-E1208C1FEA05}"/>
              </a:ext>
            </a:extLst>
          </p:cNvPr>
          <p:cNvSpPr txBox="1"/>
          <p:nvPr/>
        </p:nvSpPr>
        <p:spPr>
          <a:xfrm>
            <a:off x="1703747" y="6281454"/>
            <a:ext cx="6084747" cy="579405"/>
          </a:xfrm>
          <a:prstGeom prst="rect">
            <a:avLst/>
          </a:prstGeom>
        </p:spPr>
        <p:txBody>
          <a:bodyPr lIns="0" tIns="0" rIns="0" bIns="0" rtlCol="0" anchor="t">
            <a:spAutoFit/>
          </a:bodyPr>
          <a:lstStyle/>
          <a:p>
            <a:pPr algn="l">
              <a:lnSpc>
                <a:spcPts val="4638"/>
              </a:lnSpc>
            </a:pPr>
            <a:r>
              <a:rPr lang="en-US" sz="3802" dirty="0">
                <a:solidFill>
                  <a:srgbClr val="FFFFFF"/>
                </a:solidFill>
                <a:latin typeface="Arbutus Slab"/>
                <a:ea typeface="Arbutus Slab"/>
                <a:cs typeface="Arbutus Slab"/>
                <a:sym typeface="Arbutus Slab"/>
              </a:rPr>
              <a:t>CHARCOAL FACEWASH</a:t>
            </a:r>
          </a:p>
        </p:txBody>
      </p:sp>
      <p:sp>
        <p:nvSpPr>
          <p:cNvPr id="26" name="TextBox 40">
            <a:extLst>
              <a:ext uri="{FF2B5EF4-FFF2-40B4-BE49-F238E27FC236}">
                <a16:creationId xmlns:a16="http://schemas.microsoft.com/office/drawing/2014/main" id="{03460E4D-8ACC-662C-FF55-78ECB20FBC84}"/>
              </a:ext>
            </a:extLst>
          </p:cNvPr>
          <p:cNvSpPr txBox="1"/>
          <p:nvPr/>
        </p:nvSpPr>
        <p:spPr>
          <a:xfrm>
            <a:off x="8820484" y="4189026"/>
            <a:ext cx="8180639" cy="380317"/>
          </a:xfrm>
          <a:prstGeom prst="rect">
            <a:avLst/>
          </a:prstGeom>
        </p:spPr>
        <p:txBody>
          <a:bodyPr lIns="0" tIns="0" rIns="0" bIns="0" rtlCol="0" anchor="t">
            <a:spAutoFit/>
          </a:bodyPr>
          <a:lstStyle/>
          <a:p>
            <a:pPr marL="0" lvl="0" indent="0" algn="l">
              <a:lnSpc>
                <a:spcPts val="3187"/>
              </a:lnSpc>
              <a:spcBef>
                <a:spcPct val="0"/>
              </a:spcBef>
            </a:pPr>
            <a:r>
              <a:rPr lang="en-US" sz="2276">
                <a:solidFill>
                  <a:srgbClr val="545454"/>
                </a:solidFill>
                <a:latin typeface="Francois One"/>
                <a:ea typeface="Francois One"/>
                <a:cs typeface="Francois One"/>
                <a:sym typeface="Francois One"/>
              </a:rPr>
              <a:t>ACTIVATED CHARCOAL DRAWS OUT DIRT, OIL, AND TOXINS</a:t>
            </a:r>
          </a:p>
        </p:txBody>
      </p:sp>
      <p:sp>
        <p:nvSpPr>
          <p:cNvPr id="27" name="TextBox 41">
            <a:extLst>
              <a:ext uri="{FF2B5EF4-FFF2-40B4-BE49-F238E27FC236}">
                <a16:creationId xmlns:a16="http://schemas.microsoft.com/office/drawing/2014/main" id="{B84DBF34-0E92-D190-1D9D-1CB1A16773EC}"/>
              </a:ext>
            </a:extLst>
          </p:cNvPr>
          <p:cNvSpPr txBox="1"/>
          <p:nvPr/>
        </p:nvSpPr>
        <p:spPr>
          <a:xfrm>
            <a:off x="8820484" y="4918474"/>
            <a:ext cx="9417345" cy="380317"/>
          </a:xfrm>
          <a:prstGeom prst="rect">
            <a:avLst/>
          </a:prstGeom>
        </p:spPr>
        <p:txBody>
          <a:bodyPr lIns="0" tIns="0" rIns="0" bIns="0" rtlCol="0" anchor="t">
            <a:spAutoFit/>
          </a:bodyPr>
          <a:lstStyle/>
          <a:p>
            <a:pPr marL="0" lvl="0" indent="0" algn="l">
              <a:lnSpc>
                <a:spcPts val="3187"/>
              </a:lnSpc>
              <a:spcBef>
                <a:spcPct val="0"/>
              </a:spcBef>
            </a:pPr>
            <a:r>
              <a:rPr lang="en-US" sz="2276">
                <a:solidFill>
                  <a:srgbClr val="545454"/>
                </a:solidFill>
                <a:latin typeface="Francois One"/>
                <a:ea typeface="Francois One"/>
                <a:cs typeface="Francois One"/>
                <a:sym typeface="Francois One"/>
              </a:rPr>
              <a:t>ALOE VERA CALMS IRRITATED SKIN, AND PROVIDES GENTLE COOL SENSATION</a:t>
            </a:r>
          </a:p>
        </p:txBody>
      </p:sp>
      <p:sp>
        <p:nvSpPr>
          <p:cNvPr id="29" name="TextBox 43">
            <a:extLst>
              <a:ext uri="{FF2B5EF4-FFF2-40B4-BE49-F238E27FC236}">
                <a16:creationId xmlns:a16="http://schemas.microsoft.com/office/drawing/2014/main" id="{B8F97569-527A-861A-B1A2-A9E84E116C59}"/>
              </a:ext>
            </a:extLst>
          </p:cNvPr>
          <p:cNvSpPr txBox="1"/>
          <p:nvPr/>
        </p:nvSpPr>
        <p:spPr>
          <a:xfrm>
            <a:off x="8830009" y="5739925"/>
            <a:ext cx="8894811" cy="380317"/>
          </a:xfrm>
          <a:prstGeom prst="rect">
            <a:avLst/>
          </a:prstGeom>
        </p:spPr>
        <p:txBody>
          <a:bodyPr lIns="0" tIns="0" rIns="0" bIns="0" rtlCol="0" anchor="t">
            <a:spAutoFit/>
          </a:bodyPr>
          <a:lstStyle/>
          <a:p>
            <a:pPr marL="0" lvl="0" indent="0" algn="l">
              <a:lnSpc>
                <a:spcPts val="3187"/>
              </a:lnSpc>
              <a:spcBef>
                <a:spcPct val="0"/>
              </a:spcBef>
            </a:pPr>
            <a:r>
              <a:rPr lang="en-US" sz="2276">
                <a:solidFill>
                  <a:srgbClr val="545454"/>
                </a:solidFill>
                <a:latin typeface="Francois One"/>
                <a:ea typeface="Francois One"/>
                <a:cs typeface="Francois One"/>
                <a:sym typeface="Francois One"/>
              </a:rPr>
              <a:t>ANTIOXIDANTS IN WHEAT GERM OIL AND TULSI HELP FIGHT FREE RADICALS</a:t>
            </a:r>
          </a:p>
        </p:txBody>
      </p:sp>
      <p:sp>
        <p:nvSpPr>
          <p:cNvPr id="30" name="TextBox 44">
            <a:extLst>
              <a:ext uri="{FF2B5EF4-FFF2-40B4-BE49-F238E27FC236}">
                <a16:creationId xmlns:a16="http://schemas.microsoft.com/office/drawing/2014/main" id="{052BDC5F-AED1-C91D-EE02-1D3D99E3FA5E}"/>
              </a:ext>
            </a:extLst>
          </p:cNvPr>
          <p:cNvSpPr txBox="1"/>
          <p:nvPr/>
        </p:nvSpPr>
        <p:spPr>
          <a:xfrm>
            <a:off x="8830009" y="6482043"/>
            <a:ext cx="9457991" cy="380317"/>
          </a:xfrm>
          <a:prstGeom prst="rect">
            <a:avLst/>
          </a:prstGeom>
        </p:spPr>
        <p:txBody>
          <a:bodyPr lIns="0" tIns="0" rIns="0" bIns="0" rtlCol="0" anchor="t">
            <a:spAutoFit/>
          </a:bodyPr>
          <a:lstStyle/>
          <a:p>
            <a:pPr marL="0" lvl="0" indent="0" algn="l">
              <a:lnSpc>
                <a:spcPts val="3187"/>
              </a:lnSpc>
              <a:spcBef>
                <a:spcPct val="0"/>
              </a:spcBef>
            </a:pPr>
            <a:r>
              <a:rPr lang="en-US" sz="2276" dirty="0">
                <a:solidFill>
                  <a:srgbClr val="545454"/>
                </a:solidFill>
                <a:latin typeface="Francois One"/>
                <a:ea typeface="Francois One"/>
                <a:cs typeface="Francois One"/>
                <a:sym typeface="Francois One"/>
              </a:rPr>
              <a:t>THE NATURAL OILS IN FACEWASH HELP MAINTAIN THE SKIN’S MOISTURE </a:t>
            </a:r>
          </a:p>
        </p:txBody>
      </p:sp>
      <p:sp>
        <p:nvSpPr>
          <p:cNvPr id="31" name="TextBox 45">
            <a:extLst>
              <a:ext uri="{FF2B5EF4-FFF2-40B4-BE49-F238E27FC236}">
                <a16:creationId xmlns:a16="http://schemas.microsoft.com/office/drawing/2014/main" id="{7C51D926-A6EE-4233-D48D-6F6FD870E290}"/>
              </a:ext>
            </a:extLst>
          </p:cNvPr>
          <p:cNvSpPr txBox="1"/>
          <p:nvPr/>
        </p:nvSpPr>
        <p:spPr>
          <a:xfrm>
            <a:off x="8830009" y="7261492"/>
            <a:ext cx="9018091" cy="380317"/>
          </a:xfrm>
          <a:prstGeom prst="rect">
            <a:avLst/>
          </a:prstGeom>
        </p:spPr>
        <p:txBody>
          <a:bodyPr lIns="0" tIns="0" rIns="0" bIns="0" rtlCol="0" anchor="t">
            <a:spAutoFit/>
          </a:bodyPr>
          <a:lstStyle/>
          <a:p>
            <a:pPr marL="0" lvl="0" indent="0" algn="l">
              <a:lnSpc>
                <a:spcPts val="3187"/>
              </a:lnSpc>
              <a:spcBef>
                <a:spcPct val="0"/>
              </a:spcBef>
            </a:pPr>
            <a:r>
              <a:rPr lang="en-US" sz="2276" dirty="0">
                <a:solidFill>
                  <a:srgbClr val="545454"/>
                </a:solidFill>
                <a:latin typeface="Francois One"/>
                <a:ea typeface="Francois One"/>
                <a:cs typeface="Francois One"/>
                <a:sym typeface="Francois One"/>
              </a:rPr>
              <a:t>WITH HERBAL INGREDIENTS, IT'S SAFE FOR DAILY USE ON ALL SKIN TYPES</a:t>
            </a:r>
          </a:p>
        </p:txBody>
      </p:sp>
      <p:sp>
        <p:nvSpPr>
          <p:cNvPr id="32" name="TextBox 46">
            <a:extLst>
              <a:ext uri="{FF2B5EF4-FFF2-40B4-BE49-F238E27FC236}">
                <a16:creationId xmlns:a16="http://schemas.microsoft.com/office/drawing/2014/main" id="{096B5C16-C0BD-5D5D-6415-8B9F4BD44127}"/>
              </a:ext>
            </a:extLst>
          </p:cNvPr>
          <p:cNvSpPr txBox="1"/>
          <p:nvPr/>
        </p:nvSpPr>
        <p:spPr>
          <a:xfrm>
            <a:off x="8830009" y="8032334"/>
            <a:ext cx="8894811" cy="780367"/>
          </a:xfrm>
          <a:prstGeom prst="rect">
            <a:avLst/>
          </a:prstGeom>
        </p:spPr>
        <p:txBody>
          <a:bodyPr lIns="0" tIns="0" rIns="0" bIns="0" rtlCol="0" anchor="t">
            <a:spAutoFit/>
          </a:bodyPr>
          <a:lstStyle/>
          <a:p>
            <a:pPr marL="0" lvl="0" indent="0" algn="l">
              <a:lnSpc>
                <a:spcPts val="3187"/>
              </a:lnSpc>
              <a:spcBef>
                <a:spcPct val="0"/>
              </a:spcBef>
            </a:pPr>
            <a:r>
              <a:rPr lang="en-US" sz="2276">
                <a:solidFill>
                  <a:srgbClr val="545454"/>
                </a:solidFill>
                <a:latin typeface="Francois One"/>
                <a:ea typeface="Francois One"/>
                <a:cs typeface="Francois One"/>
                <a:sym typeface="Francois One"/>
              </a:rPr>
              <a:t>WHEAT GERM OIL IS RICH IN VITAMIN E AND ESSENTIAL FATTY ACIDS THAT NOURISH AND KEEP SKIN SOFT</a:t>
            </a:r>
          </a:p>
        </p:txBody>
      </p:sp>
      <p:sp>
        <p:nvSpPr>
          <p:cNvPr id="33" name="TextBox 47">
            <a:extLst>
              <a:ext uri="{FF2B5EF4-FFF2-40B4-BE49-F238E27FC236}">
                <a16:creationId xmlns:a16="http://schemas.microsoft.com/office/drawing/2014/main" id="{0EB4631D-F8C2-87DA-B8EC-F8481F147EB2}"/>
              </a:ext>
            </a:extLst>
          </p:cNvPr>
          <p:cNvSpPr txBox="1"/>
          <p:nvPr/>
        </p:nvSpPr>
        <p:spPr>
          <a:xfrm>
            <a:off x="13498582" y="9011068"/>
            <a:ext cx="4739247" cy="323432"/>
          </a:xfrm>
          <a:prstGeom prst="rect">
            <a:avLst/>
          </a:prstGeom>
        </p:spPr>
        <p:txBody>
          <a:bodyPr lIns="0" tIns="0" rIns="0" bIns="0" rtlCol="0" anchor="t">
            <a:spAutoFit/>
          </a:bodyPr>
          <a:lstStyle/>
          <a:p>
            <a:pPr marL="0" lvl="0" indent="0" algn="l">
              <a:lnSpc>
                <a:spcPts val="2685"/>
              </a:lnSpc>
              <a:spcBef>
                <a:spcPct val="0"/>
              </a:spcBef>
            </a:pPr>
            <a:r>
              <a:rPr lang="en-US" sz="1918" b="1" dirty="0">
                <a:solidFill>
                  <a:srgbClr val="0F540A"/>
                </a:solidFill>
                <a:latin typeface="Archivo Narrow Bold"/>
                <a:ea typeface="Archivo Narrow Bold"/>
                <a:cs typeface="Archivo Narrow Bold"/>
                <a:sym typeface="Archivo Narrow Bold"/>
              </a:rPr>
              <a:t>AND MANY MORE BENEFITS FOR HEALTH...</a:t>
            </a:r>
          </a:p>
        </p:txBody>
      </p:sp>
      <p:sp>
        <p:nvSpPr>
          <p:cNvPr id="34" name="TextBox 48">
            <a:extLst>
              <a:ext uri="{FF2B5EF4-FFF2-40B4-BE49-F238E27FC236}">
                <a16:creationId xmlns:a16="http://schemas.microsoft.com/office/drawing/2014/main" id="{E225F06F-76B0-11F9-6BD0-C7D891BCDBFB}"/>
              </a:ext>
            </a:extLst>
          </p:cNvPr>
          <p:cNvSpPr txBox="1"/>
          <p:nvPr/>
        </p:nvSpPr>
        <p:spPr>
          <a:xfrm>
            <a:off x="8059184" y="4910336"/>
            <a:ext cx="480666" cy="460790"/>
          </a:xfrm>
          <a:prstGeom prst="rect">
            <a:avLst/>
          </a:prstGeom>
        </p:spPr>
        <p:txBody>
          <a:bodyPr lIns="0" tIns="0" rIns="0" bIns="0" rtlCol="0" anchor="t">
            <a:spAutoFit/>
          </a:bodyPr>
          <a:lstStyle/>
          <a:p>
            <a:pPr algn="l">
              <a:lnSpc>
                <a:spcPts val="3541"/>
              </a:lnSpc>
            </a:pPr>
            <a:r>
              <a:rPr lang="en-US" sz="2951" b="1">
                <a:solidFill>
                  <a:srgbClr val="FFFFFF"/>
                </a:solidFill>
                <a:latin typeface="Arimo Bold"/>
                <a:ea typeface="Arimo Bold"/>
                <a:cs typeface="Arimo Bold"/>
                <a:sym typeface="Arimo Bold"/>
              </a:rPr>
              <a:t>02</a:t>
            </a:r>
          </a:p>
        </p:txBody>
      </p:sp>
      <p:sp>
        <p:nvSpPr>
          <p:cNvPr id="45" name="Freeform 17">
            <a:extLst>
              <a:ext uri="{FF2B5EF4-FFF2-40B4-BE49-F238E27FC236}">
                <a16:creationId xmlns:a16="http://schemas.microsoft.com/office/drawing/2014/main" id="{9F8F24B6-CA7C-A758-7BA8-6B10FD0B9197}"/>
              </a:ext>
            </a:extLst>
          </p:cNvPr>
          <p:cNvSpPr/>
          <p:nvPr/>
        </p:nvSpPr>
        <p:spPr>
          <a:xfrm>
            <a:off x="8001000" y="5676900"/>
            <a:ext cx="561101" cy="561101"/>
          </a:xfrm>
          <a:custGeom>
            <a:avLst/>
            <a:gdLst/>
            <a:ahLst/>
            <a:cxnLst/>
            <a:rect l="l" t="t" r="r" b="b"/>
            <a:pathLst>
              <a:path w="561101" h="561101">
                <a:moveTo>
                  <a:pt x="0" y="0"/>
                </a:moveTo>
                <a:lnTo>
                  <a:pt x="561100" y="0"/>
                </a:lnTo>
                <a:lnTo>
                  <a:pt x="561100" y="561101"/>
                </a:lnTo>
                <a:lnTo>
                  <a:pt x="0" y="56110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46" name="TextBox 48">
            <a:extLst>
              <a:ext uri="{FF2B5EF4-FFF2-40B4-BE49-F238E27FC236}">
                <a16:creationId xmlns:a16="http://schemas.microsoft.com/office/drawing/2014/main" id="{87CE1CAF-3C5C-CEB6-6862-2B1A32AAC201}"/>
              </a:ext>
            </a:extLst>
          </p:cNvPr>
          <p:cNvSpPr txBox="1"/>
          <p:nvPr/>
        </p:nvSpPr>
        <p:spPr>
          <a:xfrm>
            <a:off x="8067211" y="5713200"/>
            <a:ext cx="480666" cy="460790"/>
          </a:xfrm>
          <a:prstGeom prst="rect">
            <a:avLst/>
          </a:prstGeom>
        </p:spPr>
        <p:txBody>
          <a:bodyPr lIns="0" tIns="0" rIns="0" bIns="0" rtlCol="0" anchor="t">
            <a:spAutoFit/>
          </a:bodyPr>
          <a:lstStyle/>
          <a:p>
            <a:pPr algn="l">
              <a:lnSpc>
                <a:spcPts val="3541"/>
              </a:lnSpc>
            </a:pPr>
            <a:r>
              <a:rPr lang="en-US" sz="2951" b="1" dirty="0">
                <a:solidFill>
                  <a:srgbClr val="FFFFFF"/>
                </a:solidFill>
                <a:latin typeface="Arimo Bold"/>
                <a:ea typeface="Arimo Bold"/>
                <a:cs typeface="Arimo Bold"/>
                <a:sym typeface="Arimo Bold"/>
              </a:rPr>
              <a:t>03</a:t>
            </a:r>
          </a:p>
        </p:txBody>
      </p:sp>
      <p:sp>
        <p:nvSpPr>
          <p:cNvPr id="47" name="Freeform 17">
            <a:extLst>
              <a:ext uri="{FF2B5EF4-FFF2-40B4-BE49-F238E27FC236}">
                <a16:creationId xmlns:a16="http://schemas.microsoft.com/office/drawing/2014/main" id="{4B156BC2-FFAC-0F31-7E9B-19A920D2C296}"/>
              </a:ext>
            </a:extLst>
          </p:cNvPr>
          <p:cNvSpPr/>
          <p:nvPr/>
        </p:nvSpPr>
        <p:spPr>
          <a:xfrm>
            <a:off x="8028701" y="6411199"/>
            <a:ext cx="561101" cy="561101"/>
          </a:xfrm>
          <a:custGeom>
            <a:avLst/>
            <a:gdLst/>
            <a:ahLst/>
            <a:cxnLst/>
            <a:rect l="l" t="t" r="r" b="b"/>
            <a:pathLst>
              <a:path w="561101" h="561101">
                <a:moveTo>
                  <a:pt x="0" y="0"/>
                </a:moveTo>
                <a:lnTo>
                  <a:pt x="561100" y="0"/>
                </a:lnTo>
                <a:lnTo>
                  <a:pt x="561100" y="561101"/>
                </a:lnTo>
                <a:lnTo>
                  <a:pt x="0" y="56110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48" name="TextBox 48">
            <a:extLst>
              <a:ext uri="{FF2B5EF4-FFF2-40B4-BE49-F238E27FC236}">
                <a16:creationId xmlns:a16="http://schemas.microsoft.com/office/drawing/2014/main" id="{B735F939-2A4A-7EE5-E46C-D0FEEF7EB0DF}"/>
              </a:ext>
            </a:extLst>
          </p:cNvPr>
          <p:cNvSpPr txBox="1"/>
          <p:nvPr/>
        </p:nvSpPr>
        <p:spPr>
          <a:xfrm>
            <a:off x="8094912" y="6447499"/>
            <a:ext cx="480666" cy="460790"/>
          </a:xfrm>
          <a:prstGeom prst="rect">
            <a:avLst/>
          </a:prstGeom>
        </p:spPr>
        <p:txBody>
          <a:bodyPr lIns="0" tIns="0" rIns="0" bIns="0" rtlCol="0" anchor="t">
            <a:spAutoFit/>
          </a:bodyPr>
          <a:lstStyle/>
          <a:p>
            <a:pPr algn="l">
              <a:lnSpc>
                <a:spcPts val="3541"/>
              </a:lnSpc>
            </a:pPr>
            <a:r>
              <a:rPr lang="en-US" sz="2951" b="1" dirty="0">
                <a:solidFill>
                  <a:srgbClr val="FFFFFF"/>
                </a:solidFill>
                <a:latin typeface="Arimo Bold"/>
                <a:ea typeface="Arimo Bold"/>
                <a:cs typeface="Arimo Bold"/>
                <a:sym typeface="Arimo Bold"/>
              </a:rPr>
              <a:t>04</a:t>
            </a:r>
          </a:p>
        </p:txBody>
      </p:sp>
      <p:sp>
        <p:nvSpPr>
          <p:cNvPr id="49" name="Freeform 17">
            <a:extLst>
              <a:ext uri="{FF2B5EF4-FFF2-40B4-BE49-F238E27FC236}">
                <a16:creationId xmlns:a16="http://schemas.microsoft.com/office/drawing/2014/main" id="{0A2BA239-5FA1-64EB-CF21-E8654E7A5F37}"/>
              </a:ext>
            </a:extLst>
          </p:cNvPr>
          <p:cNvSpPr/>
          <p:nvPr/>
        </p:nvSpPr>
        <p:spPr>
          <a:xfrm>
            <a:off x="8028701" y="7249399"/>
            <a:ext cx="561101" cy="561101"/>
          </a:xfrm>
          <a:custGeom>
            <a:avLst/>
            <a:gdLst/>
            <a:ahLst/>
            <a:cxnLst/>
            <a:rect l="l" t="t" r="r" b="b"/>
            <a:pathLst>
              <a:path w="561101" h="561101">
                <a:moveTo>
                  <a:pt x="0" y="0"/>
                </a:moveTo>
                <a:lnTo>
                  <a:pt x="561100" y="0"/>
                </a:lnTo>
                <a:lnTo>
                  <a:pt x="561100" y="561101"/>
                </a:lnTo>
                <a:lnTo>
                  <a:pt x="0" y="56110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50" name="TextBox 48">
            <a:extLst>
              <a:ext uri="{FF2B5EF4-FFF2-40B4-BE49-F238E27FC236}">
                <a16:creationId xmlns:a16="http://schemas.microsoft.com/office/drawing/2014/main" id="{109EEE48-BCE4-3DAC-C601-5A18C971940D}"/>
              </a:ext>
            </a:extLst>
          </p:cNvPr>
          <p:cNvSpPr txBox="1"/>
          <p:nvPr/>
        </p:nvSpPr>
        <p:spPr>
          <a:xfrm>
            <a:off x="8094912" y="7285699"/>
            <a:ext cx="480666" cy="460790"/>
          </a:xfrm>
          <a:prstGeom prst="rect">
            <a:avLst/>
          </a:prstGeom>
        </p:spPr>
        <p:txBody>
          <a:bodyPr lIns="0" tIns="0" rIns="0" bIns="0" rtlCol="0" anchor="t">
            <a:spAutoFit/>
          </a:bodyPr>
          <a:lstStyle/>
          <a:p>
            <a:pPr algn="l">
              <a:lnSpc>
                <a:spcPts val="3541"/>
              </a:lnSpc>
            </a:pPr>
            <a:r>
              <a:rPr lang="en-US" sz="2951" b="1" dirty="0">
                <a:solidFill>
                  <a:srgbClr val="FFFFFF"/>
                </a:solidFill>
                <a:latin typeface="Arimo Bold"/>
                <a:ea typeface="Arimo Bold"/>
                <a:cs typeface="Arimo Bold"/>
                <a:sym typeface="Arimo Bold"/>
              </a:rPr>
              <a:t>05</a:t>
            </a:r>
          </a:p>
        </p:txBody>
      </p:sp>
      <p:sp>
        <p:nvSpPr>
          <p:cNvPr id="51" name="Freeform 17">
            <a:extLst>
              <a:ext uri="{FF2B5EF4-FFF2-40B4-BE49-F238E27FC236}">
                <a16:creationId xmlns:a16="http://schemas.microsoft.com/office/drawing/2014/main" id="{8C02C161-C2CF-6CA9-A0F9-E1DC27547E78}"/>
              </a:ext>
            </a:extLst>
          </p:cNvPr>
          <p:cNvSpPr/>
          <p:nvPr/>
        </p:nvSpPr>
        <p:spPr>
          <a:xfrm>
            <a:off x="8028701" y="8087599"/>
            <a:ext cx="561101" cy="561101"/>
          </a:xfrm>
          <a:custGeom>
            <a:avLst/>
            <a:gdLst/>
            <a:ahLst/>
            <a:cxnLst/>
            <a:rect l="l" t="t" r="r" b="b"/>
            <a:pathLst>
              <a:path w="561101" h="561101">
                <a:moveTo>
                  <a:pt x="0" y="0"/>
                </a:moveTo>
                <a:lnTo>
                  <a:pt x="561100" y="0"/>
                </a:lnTo>
                <a:lnTo>
                  <a:pt x="561100" y="561101"/>
                </a:lnTo>
                <a:lnTo>
                  <a:pt x="0" y="56110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52" name="TextBox 48">
            <a:extLst>
              <a:ext uri="{FF2B5EF4-FFF2-40B4-BE49-F238E27FC236}">
                <a16:creationId xmlns:a16="http://schemas.microsoft.com/office/drawing/2014/main" id="{FC501A8E-8B54-D1AA-6FD4-37AD70CC714C}"/>
              </a:ext>
            </a:extLst>
          </p:cNvPr>
          <p:cNvSpPr txBox="1"/>
          <p:nvPr/>
        </p:nvSpPr>
        <p:spPr>
          <a:xfrm>
            <a:off x="8094912" y="8123899"/>
            <a:ext cx="480666" cy="460790"/>
          </a:xfrm>
          <a:prstGeom prst="rect">
            <a:avLst/>
          </a:prstGeom>
        </p:spPr>
        <p:txBody>
          <a:bodyPr lIns="0" tIns="0" rIns="0" bIns="0" rtlCol="0" anchor="t">
            <a:spAutoFit/>
          </a:bodyPr>
          <a:lstStyle/>
          <a:p>
            <a:pPr algn="l">
              <a:lnSpc>
                <a:spcPts val="3541"/>
              </a:lnSpc>
            </a:pPr>
            <a:r>
              <a:rPr lang="en-US" sz="2951" b="1" dirty="0">
                <a:solidFill>
                  <a:srgbClr val="FFFFFF"/>
                </a:solidFill>
                <a:latin typeface="Arimo Bold"/>
                <a:ea typeface="Arimo Bold"/>
                <a:cs typeface="Arimo Bold"/>
                <a:sym typeface="Arimo Bold"/>
              </a:rPr>
              <a:t>06</a:t>
            </a:r>
          </a:p>
        </p:txBody>
      </p:sp>
      <p:sp>
        <p:nvSpPr>
          <p:cNvPr id="53" name="Freeform 17">
            <a:extLst>
              <a:ext uri="{FF2B5EF4-FFF2-40B4-BE49-F238E27FC236}">
                <a16:creationId xmlns:a16="http://schemas.microsoft.com/office/drawing/2014/main" id="{673EA3B7-E2A0-77F1-77A9-06E4B76E2526}"/>
              </a:ext>
            </a:extLst>
          </p:cNvPr>
          <p:cNvSpPr/>
          <p:nvPr/>
        </p:nvSpPr>
        <p:spPr>
          <a:xfrm>
            <a:off x="7973299" y="4152900"/>
            <a:ext cx="561101" cy="561101"/>
          </a:xfrm>
          <a:custGeom>
            <a:avLst/>
            <a:gdLst/>
            <a:ahLst/>
            <a:cxnLst/>
            <a:rect l="l" t="t" r="r" b="b"/>
            <a:pathLst>
              <a:path w="561101" h="561101">
                <a:moveTo>
                  <a:pt x="0" y="0"/>
                </a:moveTo>
                <a:lnTo>
                  <a:pt x="561100" y="0"/>
                </a:lnTo>
                <a:lnTo>
                  <a:pt x="561100" y="561101"/>
                </a:lnTo>
                <a:lnTo>
                  <a:pt x="0" y="56110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54" name="TextBox 48">
            <a:extLst>
              <a:ext uri="{FF2B5EF4-FFF2-40B4-BE49-F238E27FC236}">
                <a16:creationId xmlns:a16="http://schemas.microsoft.com/office/drawing/2014/main" id="{31C8B6C2-2D9E-9957-8206-028FE00203B5}"/>
              </a:ext>
            </a:extLst>
          </p:cNvPr>
          <p:cNvSpPr txBox="1"/>
          <p:nvPr/>
        </p:nvSpPr>
        <p:spPr>
          <a:xfrm>
            <a:off x="8039510" y="4189200"/>
            <a:ext cx="480666" cy="460790"/>
          </a:xfrm>
          <a:prstGeom prst="rect">
            <a:avLst/>
          </a:prstGeom>
        </p:spPr>
        <p:txBody>
          <a:bodyPr lIns="0" tIns="0" rIns="0" bIns="0" rtlCol="0" anchor="t">
            <a:spAutoFit/>
          </a:bodyPr>
          <a:lstStyle/>
          <a:p>
            <a:pPr algn="l">
              <a:lnSpc>
                <a:spcPts val="3541"/>
              </a:lnSpc>
            </a:pPr>
            <a:r>
              <a:rPr lang="en-US" sz="2951" b="1" dirty="0">
                <a:solidFill>
                  <a:srgbClr val="FFFFFF"/>
                </a:solidFill>
                <a:latin typeface="Arimo Bold"/>
                <a:ea typeface="Arimo Bold"/>
                <a:cs typeface="Arimo Bold"/>
                <a:sym typeface="Arimo Bold"/>
              </a:rPr>
              <a:t>01</a:t>
            </a:r>
          </a:p>
        </p:txBody>
      </p:sp>
      <p:grpSp>
        <p:nvGrpSpPr>
          <p:cNvPr id="55" name="Group 24">
            <a:extLst>
              <a:ext uri="{FF2B5EF4-FFF2-40B4-BE49-F238E27FC236}">
                <a16:creationId xmlns:a16="http://schemas.microsoft.com/office/drawing/2014/main" id="{A463B36C-F8BB-EA82-AC70-55B2AC2001F5}"/>
              </a:ext>
            </a:extLst>
          </p:cNvPr>
          <p:cNvGrpSpPr/>
          <p:nvPr/>
        </p:nvGrpSpPr>
        <p:grpSpPr>
          <a:xfrm>
            <a:off x="7924800" y="2095500"/>
            <a:ext cx="9737769" cy="1911397"/>
            <a:chOff x="0" y="0"/>
            <a:chExt cx="2564680" cy="503413"/>
          </a:xfrm>
          <a:solidFill>
            <a:schemeClr val="accent3">
              <a:lumMod val="20000"/>
              <a:lumOff val="80000"/>
            </a:schemeClr>
          </a:solidFill>
        </p:grpSpPr>
        <p:sp>
          <p:nvSpPr>
            <p:cNvPr id="56" name="Freeform 25">
              <a:extLst>
                <a:ext uri="{FF2B5EF4-FFF2-40B4-BE49-F238E27FC236}">
                  <a16:creationId xmlns:a16="http://schemas.microsoft.com/office/drawing/2014/main" id="{460FBC64-A2C6-EFE3-5427-3B53506C3C71}"/>
                </a:ext>
              </a:extLst>
            </p:cNvPr>
            <p:cNvSpPr/>
            <p:nvPr/>
          </p:nvSpPr>
          <p:spPr>
            <a:xfrm>
              <a:off x="0" y="0"/>
              <a:ext cx="2564680" cy="503413"/>
            </a:xfrm>
            <a:custGeom>
              <a:avLst/>
              <a:gdLst/>
              <a:ahLst/>
              <a:cxnLst/>
              <a:rect l="l" t="t" r="r" b="b"/>
              <a:pathLst>
                <a:path w="2564680" h="503413">
                  <a:moveTo>
                    <a:pt x="17491" y="0"/>
                  </a:moveTo>
                  <a:lnTo>
                    <a:pt x="2547189" y="0"/>
                  </a:lnTo>
                  <a:cubicBezTo>
                    <a:pt x="2556849" y="0"/>
                    <a:pt x="2564680" y="7831"/>
                    <a:pt x="2564680" y="17491"/>
                  </a:cubicBezTo>
                  <a:lnTo>
                    <a:pt x="2564680" y="485922"/>
                  </a:lnTo>
                  <a:cubicBezTo>
                    <a:pt x="2564680" y="495582"/>
                    <a:pt x="2556849" y="503413"/>
                    <a:pt x="2547189" y="503413"/>
                  </a:cubicBezTo>
                  <a:lnTo>
                    <a:pt x="17491" y="503413"/>
                  </a:lnTo>
                  <a:cubicBezTo>
                    <a:pt x="7831" y="503413"/>
                    <a:pt x="0" y="495582"/>
                    <a:pt x="0" y="485922"/>
                  </a:cubicBezTo>
                  <a:lnTo>
                    <a:pt x="0" y="17491"/>
                  </a:lnTo>
                  <a:cubicBezTo>
                    <a:pt x="0" y="7831"/>
                    <a:pt x="7831" y="0"/>
                    <a:pt x="17491" y="0"/>
                  </a:cubicBezTo>
                  <a:close/>
                </a:path>
              </a:pathLst>
            </a:custGeom>
            <a:grpFill/>
          </p:spPr>
          <p:txBody>
            <a:bodyPr/>
            <a:lstStyle/>
            <a:p>
              <a:endParaRPr lang="en-US"/>
            </a:p>
          </p:txBody>
        </p:sp>
        <p:sp>
          <p:nvSpPr>
            <p:cNvPr id="57" name="TextBox 26">
              <a:extLst>
                <a:ext uri="{FF2B5EF4-FFF2-40B4-BE49-F238E27FC236}">
                  <a16:creationId xmlns:a16="http://schemas.microsoft.com/office/drawing/2014/main" id="{3DF57991-7733-1B99-C82D-6CE9AA2A2D09}"/>
                </a:ext>
              </a:extLst>
            </p:cNvPr>
            <p:cNvSpPr txBox="1"/>
            <p:nvPr/>
          </p:nvSpPr>
          <p:spPr>
            <a:xfrm>
              <a:off x="0" y="-38100"/>
              <a:ext cx="2564680" cy="541513"/>
            </a:xfrm>
            <a:prstGeom prst="rect">
              <a:avLst/>
            </a:prstGeom>
            <a:grpFill/>
          </p:spPr>
          <p:txBody>
            <a:bodyPr lIns="50800" tIns="50800" rIns="50800" bIns="50800" rtlCol="0" anchor="ctr"/>
            <a:lstStyle/>
            <a:p>
              <a:pPr algn="ctr">
                <a:lnSpc>
                  <a:spcPts val="2203"/>
                </a:lnSpc>
              </a:pPr>
              <a:endParaRPr/>
            </a:p>
          </p:txBody>
        </p:sp>
      </p:grpSp>
      <p:sp>
        <p:nvSpPr>
          <p:cNvPr id="16" name="Freeform 29">
            <a:extLst>
              <a:ext uri="{FF2B5EF4-FFF2-40B4-BE49-F238E27FC236}">
                <a16:creationId xmlns:a16="http://schemas.microsoft.com/office/drawing/2014/main" id="{D2627B70-5690-3FE5-4897-7D6C7AEA486F}"/>
              </a:ext>
            </a:extLst>
          </p:cNvPr>
          <p:cNvSpPr/>
          <p:nvPr/>
        </p:nvSpPr>
        <p:spPr>
          <a:xfrm>
            <a:off x="11389222" y="2194438"/>
            <a:ext cx="1269694" cy="1458432"/>
          </a:xfrm>
          <a:custGeom>
            <a:avLst/>
            <a:gdLst/>
            <a:ahLst/>
            <a:cxnLst/>
            <a:rect l="l" t="t" r="r" b="b"/>
            <a:pathLst>
              <a:path w="1269694" h="1458432">
                <a:moveTo>
                  <a:pt x="0" y="0"/>
                </a:moveTo>
                <a:lnTo>
                  <a:pt x="1269694" y="0"/>
                </a:lnTo>
                <a:lnTo>
                  <a:pt x="1269694" y="1458431"/>
                </a:lnTo>
                <a:lnTo>
                  <a:pt x="0" y="1458431"/>
                </a:lnTo>
                <a:lnTo>
                  <a:pt x="0" y="0"/>
                </a:lnTo>
                <a:close/>
              </a:path>
            </a:pathLst>
          </a:custGeom>
          <a:blipFill>
            <a:blip r:embed="rId11"/>
            <a:stretch>
              <a:fillRect/>
            </a:stretch>
          </a:blipFill>
        </p:spPr>
        <p:txBody>
          <a:bodyPr/>
          <a:lstStyle/>
          <a:p>
            <a:endParaRPr lang="en-US"/>
          </a:p>
        </p:txBody>
      </p:sp>
      <p:sp>
        <p:nvSpPr>
          <p:cNvPr id="17" name="Freeform 30">
            <a:extLst>
              <a:ext uri="{FF2B5EF4-FFF2-40B4-BE49-F238E27FC236}">
                <a16:creationId xmlns:a16="http://schemas.microsoft.com/office/drawing/2014/main" id="{9B51B081-173F-9DCB-5567-D2C1BFB6906E}"/>
              </a:ext>
            </a:extLst>
          </p:cNvPr>
          <p:cNvSpPr/>
          <p:nvPr/>
        </p:nvSpPr>
        <p:spPr>
          <a:xfrm>
            <a:off x="8208966" y="1943100"/>
            <a:ext cx="2760391" cy="1839111"/>
          </a:xfrm>
          <a:custGeom>
            <a:avLst/>
            <a:gdLst/>
            <a:ahLst/>
            <a:cxnLst/>
            <a:rect l="l" t="t" r="r" b="b"/>
            <a:pathLst>
              <a:path w="2760391" h="1839111">
                <a:moveTo>
                  <a:pt x="0" y="0"/>
                </a:moveTo>
                <a:lnTo>
                  <a:pt x="2760391" y="0"/>
                </a:lnTo>
                <a:lnTo>
                  <a:pt x="2760391" y="1839111"/>
                </a:lnTo>
                <a:lnTo>
                  <a:pt x="0" y="1839111"/>
                </a:lnTo>
                <a:lnTo>
                  <a:pt x="0" y="0"/>
                </a:lnTo>
                <a:close/>
              </a:path>
            </a:pathLst>
          </a:custGeom>
          <a:blipFill>
            <a:blip r:embed="rId12"/>
            <a:stretch>
              <a:fillRect/>
            </a:stretch>
          </a:blipFill>
        </p:spPr>
        <p:txBody>
          <a:bodyPr/>
          <a:lstStyle/>
          <a:p>
            <a:endParaRPr lang="en-US"/>
          </a:p>
        </p:txBody>
      </p:sp>
      <p:sp>
        <p:nvSpPr>
          <p:cNvPr id="18" name="Freeform 31">
            <a:extLst>
              <a:ext uri="{FF2B5EF4-FFF2-40B4-BE49-F238E27FC236}">
                <a16:creationId xmlns:a16="http://schemas.microsoft.com/office/drawing/2014/main" id="{53E4CF93-4D1A-8E32-905D-E3A214C19B97}"/>
              </a:ext>
            </a:extLst>
          </p:cNvPr>
          <p:cNvSpPr/>
          <p:nvPr/>
        </p:nvSpPr>
        <p:spPr>
          <a:xfrm>
            <a:off x="13025527" y="2644961"/>
            <a:ext cx="1838764" cy="1342298"/>
          </a:xfrm>
          <a:custGeom>
            <a:avLst/>
            <a:gdLst/>
            <a:ahLst/>
            <a:cxnLst/>
            <a:rect l="l" t="t" r="r" b="b"/>
            <a:pathLst>
              <a:path w="1838764" h="1342298">
                <a:moveTo>
                  <a:pt x="0" y="0"/>
                </a:moveTo>
                <a:lnTo>
                  <a:pt x="1838764" y="0"/>
                </a:lnTo>
                <a:lnTo>
                  <a:pt x="1838764" y="1342298"/>
                </a:lnTo>
                <a:lnTo>
                  <a:pt x="0" y="1342298"/>
                </a:lnTo>
                <a:lnTo>
                  <a:pt x="0" y="0"/>
                </a:lnTo>
                <a:close/>
              </a:path>
            </a:pathLst>
          </a:custGeom>
          <a:blipFill>
            <a:blip r:embed="rId13"/>
            <a:stretch>
              <a:fillRect/>
            </a:stretch>
          </a:blipFill>
        </p:spPr>
        <p:txBody>
          <a:bodyPr/>
          <a:lstStyle/>
          <a:p>
            <a:endParaRPr lang="en-US"/>
          </a:p>
        </p:txBody>
      </p:sp>
      <p:sp>
        <p:nvSpPr>
          <p:cNvPr id="19" name="TextBox 33">
            <a:extLst>
              <a:ext uri="{FF2B5EF4-FFF2-40B4-BE49-F238E27FC236}">
                <a16:creationId xmlns:a16="http://schemas.microsoft.com/office/drawing/2014/main" id="{D84294E9-7794-703F-95FF-FED67D2F8106}"/>
              </a:ext>
            </a:extLst>
          </p:cNvPr>
          <p:cNvSpPr txBox="1"/>
          <p:nvPr/>
        </p:nvSpPr>
        <p:spPr>
          <a:xfrm>
            <a:off x="15338078" y="3656968"/>
            <a:ext cx="1456777" cy="249159"/>
          </a:xfrm>
          <a:prstGeom prst="rect">
            <a:avLst/>
          </a:prstGeom>
        </p:spPr>
        <p:txBody>
          <a:bodyPr lIns="0" tIns="0" rIns="0" bIns="0" rtlCol="0" anchor="t">
            <a:spAutoFit/>
          </a:bodyPr>
          <a:lstStyle/>
          <a:p>
            <a:pPr algn="just">
              <a:lnSpc>
                <a:spcPts val="2031"/>
              </a:lnSpc>
            </a:pPr>
            <a:r>
              <a:rPr lang="en-US" sz="1327" dirty="0">
                <a:solidFill>
                  <a:srgbClr val="000000"/>
                </a:solidFill>
                <a:latin typeface="Canva Sans"/>
                <a:ea typeface="Canva Sans"/>
                <a:cs typeface="Canva Sans"/>
                <a:sym typeface="Canva Sans"/>
              </a:rPr>
              <a:t>WHEAT GERM OIL</a:t>
            </a:r>
          </a:p>
        </p:txBody>
      </p:sp>
      <p:sp>
        <p:nvSpPr>
          <p:cNvPr id="20" name="Freeform 34">
            <a:extLst>
              <a:ext uri="{FF2B5EF4-FFF2-40B4-BE49-F238E27FC236}">
                <a16:creationId xmlns:a16="http://schemas.microsoft.com/office/drawing/2014/main" id="{B1F7900C-58C9-302A-1DC7-81858600B310}"/>
              </a:ext>
            </a:extLst>
          </p:cNvPr>
          <p:cNvSpPr/>
          <p:nvPr/>
        </p:nvSpPr>
        <p:spPr>
          <a:xfrm>
            <a:off x="15205423" y="2322556"/>
            <a:ext cx="1821039" cy="1365780"/>
          </a:xfrm>
          <a:custGeom>
            <a:avLst/>
            <a:gdLst/>
            <a:ahLst/>
            <a:cxnLst/>
            <a:rect l="l" t="t" r="r" b="b"/>
            <a:pathLst>
              <a:path w="1821039" h="1365780">
                <a:moveTo>
                  <a:pt x="0" y="0"/>
                </a:moveTo>
                <a:lnTo>
                  <a:pt x="1821039" y="0"/>
                </a:lnTo>
                <a:lnTo>
                  <a:pt x="1821039" y="1365780"/>
                </a:lnTo>
                <a:lnTo>
                  <a:pt x="0" y="1365780"/>
                </a:lnTo>
                <a:lnTo>
                  <a:pt x="0" y="0"/>
                </a:lnTo>
                <a:close/>
              </a:path>
            </a:pathLst>
          </a:custGeom>
          <a:blipFill>
            <a:blip r:embed="rId14"/>
            <a:stretch>
              <a:fillRect/>
            </a:stretch>
          </a:blipFill>
        </p:spPr>
        <p:txBody>
          <a:bodyPr/>
          <a:lstStyle/>
          <a:p>
            <a:endParaRPr lang="en-US"/>
          </a:p>
        </p:txBody>
      </p:sp>
      <p:sp>
        <p:nvSpPr>
          <p:cNvPr id="40" name="TextBox 53">
            <a:extLst>
              <a:ext uri="{FF2B5EF4-FFF2-40B4-BE49-F238E27FC236}">
                <a16:creationId xmlns:a16="http://schemas.microsoft.com/office/drawing/2014/main" id="{CBADF40E-4A39-8950-F8AE-B06C6D912866}"/>
              </a:ext>
            </a:extLst>
          </p:cNvPr>
          <p:cNvSpPr txBox="1"/>
          <p:nvPr/>
        </p:nvSpPr>
        <p:spPr>
          <a:xfrm>
            <a:off x="9151747" y="3619500"/>
            <a:ext cx="1929880" cy="249159"/>
          </a:xfrm>
          <a:prstGeom prst="rect">
            <a:avLst/>
          </a:prstGeom>
        </p:spPr>
        <p:txBody>
          <a:bodyPr lIns="0" tIns="0" rIns="0" bIns="0" rtlCol="0" anchor="t">
            <a:spAutoFit/>
          </a:bodyPr>
          <a:lstStyle/>
          <a:p>
            <a:pPr algn="just">
              <a:lnSpc>
                <a:spcPts val="2031"/>
              </a:lnSpc>
            </a:pPr>
            <a:r>
              <a:rPr lang="en-US" sz="1327" dirty="0">
                <a:solidFill>
                  <a:srgbClr val="000000"/>
                </a:solidFill>
                <a:latin typeface="Canva Sans"/>
                <a:ea typeface="Canva Sans"/>
                <a:cs typeface="Canva Sans"/>
                <a:sym typeface="Canva Sans"/>
              </a:rPr>
              <a:t>ACTIVATED CHARCOAL</a:t>
            </a:r>
          </a:p>
        </p:txBody>
      </p:sp>
      <p:sp>
        <p:nvSpPr>
          <p:cNvPr id="42" name="TextBox 55">
            <a:extLst>
              <a:ext uri="{FF2B5EF4-FFF2-40B4-BE49-F238E27FC236}">
                <a16:creationId xmlns:a16="http://schemas.microsoft.com/office/drawing/2014/main" id="{CCCF12E5-C281-08C4-4F8C-3A9F1932FC0B}"/>
              </a:ext>
            </a:extLst>
          </p:cNvPr>
          <p:cNvSpPr txBox="1"/>
          <p:nvPr/>
        </p:nvSpPr>
        <p:spPr>
          <a:xfrm>
            <a:off x="11615196" y="3633819"/>
            <a:ext cx="2087440" cy="249159"/>
          </a:xfrm>
          <a:prstGeom prst="rect">
            <a:avLst/>
          </a:prstGeom>
        </p:spPr>
        <p:txBody>
          <a:bodyPr lIns="0" tIns="0" rIns="0" bIns="0" rtlCol="0" anchor="t">
            <a:spAutoFit/>
          </a:bodyPr>
          <a:lstStyle/>
          <a:p>
            <a:pPr algn="just">
              <a:lnSpc>
                <a:spcPts val="2031"/>
              </a:lnSpc>
            </a:pPr>
            <a:r>
              <a:rPr lang="en-US" sz="1327">
                <a:solidFill>
                  <a:srgbClr val="000000"/>
                </a:solidFill>
                <a:latin typeface="Canva Sans"/>
                <a:ea typeface="Canva Sans"/>
                <a:cs typeface="Canva Sans"/>
                <a:sym typeface="Canva Sans"/>
              </a:rPr>
              <a:t>ALOE VERA</a:t>
            </a:r>
          </a:p>
        </p:txBody>
      </p:sp>
      <p:sp>
        <p:nvSpPr>
          <p:cNvPr id="43" name="TextBox 56">
            <a:extLst>
              <a:ext uri="{FF2B5EF4-FFF2-40B4-BE49-F238E27FC236}">
                <a16:creationId xmlns:a16="http://schemas.microsoft.com/office/drawing/2014/main" id="{84797064-8A48-0D6B-6322-9D4A855D60AB}"/>
              </a:ext>
            </a:extLst>
          </p:cNvPr>
          <p:cNvSpPr txBox="1"/>
          <p:nvPr/>
        </p:nvSpPr>
        <p:spPr>
          <a:xfrm>
            <a:off x="13653049" y="3633819"/>
            <a:ext cx="2087440" cy="249159"/>
          </a:xfrm>
          <a:prstGeom prst="rect">
            <a:avLst/>
          </a:prstGeom>
        </p:spPr>
        <p:txBody>
          <a:bodyPr lIns="0" tIns="0" rIns="0" bIns="0" rtlCol="0" anchor="t">
            <a:spAutoFit/>
          </a:bodyPr>
          <a:lstStyle/>
          <a:p>
            <a:pPr algn="just">
              <a:lnSpc>
                <a:spcPts val="2031"/>
              </a:lnSpc>
            </a:pPr>
            <a:r>
              <a:rPr lang="en-US" sz="1327">
                <a:solidFill>
                  <a:srgbClr val="000000"/>
                </a:solidFill>
                <a:latin typeface="Canva Sans"/>
                <a:ea typeface="Canva Sans"/>
                <a:cs typeface="Canva Sans"/>
                <a:sym typeface="Canva Sans"/>
              </a:rPr>
              <a:t>TULSI OIL</a:t>
            </a:r>
          </a:p>
        </p:txBody>
      </p:sp>
      <p:sp>
        <p:nvSpPr>
          <p:cNvPr id="41" name="TextBox 54">
            <a:extLst>
              <a:ext uri="{FF2B5EF4-FFF2-40B4-BE49-F238E27FC236}">
                <a16:creationId xmlns:a16="http://schemas.microsoft.com/office/drawing/2014/main" id="{7C151904-B1EB-DDD7-8E68-9FA31E184A1F}"/>
              </a:ext>
            </a:extLst>
          </p:cNvPr>
          <p:cNvSpPr txBox="1"/>
          <p:nvPr/>
        </p:nvSpPr>
        <p:spPr>
          <a:xfrm>
            <a:off x="8140896" y="2171700"/>
            <a:ext cx="2603304" cy="325163"/>
          </a:xfrm>
          <a:prstGeom prst="rect">
            <a:avLst/>
          </a:prstGeom>
        </p:spPr>
        <p:txBody>
          <a:bodyPr lIns="0" tIns="0" rIns="0" bIns="0" rtlCol="0" anchor="t">
            <a:spAutoFit/>
          </a:bodyPr>
          <a:lstStyle/>
          <a:p>
            <a:pPr algn="just">
              <a:lnSpc>
                <a:spcPts val="2194"/>
              </a:lnSpc>
            </a:pPr>
            <a:r>
              <a:rPr lang="en-US" sz="2031" dirty="0">
                <a:solidFill>
                  <a:srgbClr val="092A07"/>
                </a:solidFill>
                <a:latin typeface="ITC Souvenir Light"/>
                <a:ea typeface="ITC Souvenir Light"/>
                <a:cs typeface="ITC Souvenir Light"/>
                <a:sym typeface="ITC Souvenir Light"/>
              </a:rPr>
              <a:t>Essential Ingredients:-</a:t>
            </a:r>
          </a:p>
        </p:txBody>
      </p:sp>
    </p:spTree>
    <p:extLst>
      <p:ext uri="{BB962C8B-B14F-4D97-AF65-F5344CB8AC3E}">
        <p14:creationId xmlns:p14="http://schemas.microsoft.com/office/powerpoint/2010/main" val="16399154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3287F9-41B3-F715-4EA1-691DC19599C5}"/>
            </a:ext>
          </a:extLst>
        </p:cNvPr>
        <p:cNvGrpSpPr/>
        <p:nvPr/>
      </p:nvGrpSpPr>
      <p:grpSpPr>
        <a:xfrm>
          <a:off x="0" y="0"/>
          <a:ext cx="0" cy="0"/>
          <a:chOff x="0" y="0"/>
          <a:chExt cx="0" cy="0"/>
        </a:xfrm>
      </p:grpSpPr>
      <p:sp>
        <p:nvSpPr>
          <p:cNvPr id="111" name="Freeform 12">
            <a:extLst>
              <a:ext uri="{FF2B5EF4-FFF2-40B4-BE49-F238E27FC236}">
                <a16:creationId xmlns:a16="http://schemas.microsoft.com/office/drawing/2014/main" id="{49838E17-90E1-35DE-C5D1-7057E41B258C}"/>
              </a:ext>
            </a:extLst>
          </p:cNvPr>
          <p:cNvSpPr/>
          <p:nvPr/>
        </p:nvSpPr>
        <p:spPr>
          <a:xfrm>
            <a:off x="2352258" y="-4395097"/>
            <a:ext cx="6232438" cy="6104662"/>
          </a:xfrm>
          <a:custGeom>
            <a:avLst/>
            <a:gdLst/>
            <a:ahLst/>
            <a:cxnLst/>
            <a:rect l="l" t="t" r="r" b="b"/>
            <a:pathLst>
              <a:path w="8900117" h="8900117">
                <a:moveTo>
                  <a:pt x="0" y="0"/>
                </a:moveTo>
                <a:lnTo>
                  <a:pt x="8900117" y="0"/>
                </a:lnTo>
                <a:lnTo>
                  <a:pt x="8900117" y="8900117"/>
                </a:lnTo>
                <a:lnTo>
                  <a:pt x="0" y="8900117"/>
                </a:lnTo>
                <a:lnTo>
                  <a:pt x="0" y="0"/>
                </a:lnTo>
                <a:close/>
              </a:path>
            </a:pathLst>
          </a:custGeom>
          <a:blipFill>
            <a:blip r:embed="rId3">
              <a:alphaModFix amt="75000"/>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12" name="Freeform 13">
            <a:extLst>
              <a:ext uri="{FF2B5EF4-FFF2-40B4-BE49-F238E27FC236}">
                <a16:creationId xmlns:a16="http://schemas.microsoft.com/office/drawing/2014/main" id="{95E9F7D8-AE48-96B4-3698-BA6E50E300C0}"/>
              </a:ext>
            </a:extLst>
          </p:cNvPr>
          <p:cNvSpPr/>
          <p:nvPr/>
        </p:nvSpPr>
        <p:spPr>
          <a:xfrm>
            <a:off x="4210325" y="287982"/>
            <a:ext cx="2176463" cy="972286"/>
          </a:xfrm>
          <a:custGeom>
            <a:avLst/>
            <a:gdLst/>
            <a:ahLst/>
            <a:cxnLst/>
            <a:rect l="l" t="t" r="r" b="b"/>
            <a:pathLst>
              <a:path w="7552429" h="3266425">
                <a:moveTo>
                  <a:pt x="0" y="0"/>
                </a:moveTo>
                <a:lnTo>
                  <a:pt x="7552429" y="0"/>
                </a:lnTo>
                <a:lnTo>
                  <a:pt x="7552429" y="3266426"/>
                </a:lnTo>
                <a:lnTo>
                  <a:pt x="0" y="326642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65" name="TextBox 16">
            <a:extLst>
              <a:ext uri="{FF2B5EF4-FFF2-40B4-BE49-F238E27FC236}">
                <a16:creationId xmlns:a16="http://schemas.microsoft.com/office/drawing/2014/main" id="{4F5ADB18-260E-53E4-3DE7-8BF4BCC574B1}"/>
              </a:ext>
            </a:extLst>
          </p:cNvPr>
          <p:cNvSpPr txBox="1"/>
          <p:nvPr/>
        </p:nvSpPr>
        <p:spPr>
          <a:xfrm>
            <a:off x="895561" y="610768"/>
            <a:ext cx="1197350" cy="257284"/>
          </a:xfrm>
          <a:prstGeom prst="rect">
            <a:avLst/>
          </a:prstGeom>
        </p:spPr>
        <p:txBody>
          <a:bodyPr lIns="0" tIns="0" rIns="0" bIns="0" rtlCol="0" anchor="t">
            <a:spAutoFit/>
          </a:bodyPr>
          <a:lstStyle/>
          <a:p>
            <a:pPr algn="l">
              <a:lnSpc>
                <a:spcPts val="1860"/>
              </a:lnSpc>
            </a:pPr>
            <a:r>
              <a:rPr lang="en-US" sz="1676" b="1" spc="-18">
                <a:solidFill>
                  <a:srgbClr val="FFFFFF"/>
                </a:solidFill>
                <a:latin typeface="Poppins Bold"/>
                <a:ea typeface="Poppins Bold"/>
                <a:cs typeface="Poppins Bold"/>
                <a:sym typeface="Poppins Bold"/>
              </a:rPr>
              <a:t>COMPANY</a:t>
            </a:r>
          </a:p>
        </p:txBody>
      </p:sp>
      <p:sp>
        <p:nvSpPr>
          <p:cNvPr id="66" name="Freeform 3">
            <a:extLst>
              <a:ext uri="{FF2B5EF4-FFF2-40B4-BE49-F238E27FC236}">
                <a16:creationId xmlns:a16="http://schemas.microsoft.com/office/drawing/2014/main" id="{9450D6E2-AFC1-07B6-7730-E83437E843CB}"/>
              </a:ext>
            </a:extLst>
          </p:cNvPr>
          <p:cNvSpPr/>
          <p:nvPr/>
        </p:nvSpPr>
        <p:spPr>
          <a:xfrm>
            <a:off x="2033091" y="289764"/>
            <a:ext cx="1548309" cy="1321869"/>
          </a:xfrm>
          <a:custGeom>
            <a:avLst/>
            <a:gdLst/>
            <a:ahLst/>
            <a:cxnLst/>
            <a:rect l="l" t="t" r="r" b="b"/>
            <a:pathLst>
              <a:path w="1548309" h="1321869">
                <a:moveTo>
                  <a:pt x="0" y="0"/>
                </a:moveTo>
                <a:lnTo>
                  <a:pt x="1548308" y="0"/>
                </a:lnTo>
                <a:lnTo>
                  <a:pt x="1548308" y="1321869"/>
                </a:lnTo>
                <a:lnTo>
                  <a:pt x="0" y="132186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67" name="Freeform 9">
            <a:extLst>
              <a:ext uri="{FF2B5EF4-FFF2-40B4-BE49-F238E27FC236}">
                <a16:creationId xmlns:a16="http://schemas.microsoft.com/office/drawing/2014/main" id="{C9055F5F-2569-792C-5E94-0EFE5220E54E}"/>
              </a:ext>
            </a:extLst>
          </p:cNvPr>
          <p:cNvSpPr/>
          <p:nvPr/>
        </p:nvSpPr>
        <p:spPr>
          <a:xfrm>
            <a:off x="-1066800" y="538466"/>
            <a:ext cx="5029200" cy="1303234"/>
          </a:xfrm>
          <a:custGeom>
            <a:avLst/>
            <a:gdLst/>
            <a:ahLst/>
            <a:cxnLst/>
            <a:rect l="l" t="t" r="r" b="b"/>
            <a:pathLst>
              <a:path w="2577083" h="609600">
                <a:moveTo>
                  <a:pt x="2318007" y="0"/>
                </a:moveTo>
                <a:lnTo>
                  <a:pt x="55875" y="0"/>
                </a:lnTo>
                <a:cubicBezTo>
                  <a:pt x="38775" y="0"/>
                  <a:pt x="22717" y="8220"/>
                  <a:pt x="12719" y="22092"/>
                </a:cubicBezTo>
                <a:cubicBezTo>
                  <a:pt x="2720" y="35965"/>
                  <a:pt x="0" y="53798"/>
                  <a:pt x="5407" y="70020"/>
                </a:cubicBezTo>
                <a:lnTo>
                  <a:pt x="161927" y="539580"/>
                </a:lnTo>
                <a:cubicBezTo>
                  <a:pt x="175865" y="581395"/>
                  <a:pt x="214997" y="609600"/>
                  <a:pt x="259075" y="609600"/>
                </a:cubicBezTo>
                <a:lnTo>
                  <a:pt x="2521207" y="609600"/>
                </a:lnTo>
                <a:cubicBezTo>
                  <a:pt x="2538307" y="609600"/>
                  <a:pt x="2554365" y="601380"/>
                  <a:pt x="2564363" y="587508"/>
                </a:cubicBezTo>
                <a:cubicBezTo>
                  <a:pt x="2574362" y="573635"/>
                  <a:pt x="2577082" y="555802"/>
                  <a:pt x="2571675" y="539580"/>
                </a:cubicBezTo>
                <a:lnTo>
                  <a:pt x="2415155" y="70020"/>
                </a:lnTo>
                <a:cubicBezTo>
                  <a:pt x="2401216" y="28205"/>
                  <a:pt x="2362084" y="0"/>
                  <a:pt x="2318007" y="0"/>
                </a:cubicBezTo>
                <a:close/>
              </a:path>
            </a:pathLst>
          </a:custGeom>
          <a:solidFill>
            <a:schemeClr val="tx1"/>
          </a:solidFill>
        </p:spPr>
        <p:txBody>
          <a:bodyPr/>
          <a:lstStyle/>
          <a:p>
            <a:endParaRPr lang="en-US"/>
          </a:p>
        </p:txBody>
      </p:sp>
      <p:pic>
        <p:nvPicPr>
          <p:cNvPr id="68" name="Picture 2">
            <a:extLst>
              <a:ext uri="{FF2B5EF4-FFF2-40B4-BE49-F238E27FC236}">
                <a16:creationId xmlns:a16="http://schemas.microsoft.com/office/drawing/2014/main" id="{3F0D4690-F6A4-3BBC-14A0-522C15DB24A9}"/>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b="32498"/>
          <a:stretch/>
        </p:blipFill>
        <p:spPr bwMode="auto">
          <a:xfrm>
            <a:off x="255278" y="595932"/>
            <a:ext cx="3686412" cy="1160063"/>
          </a:xfrm>
          <a:prstGeom prst="rect">
            <a:avLst/>
          </a:prstGeom>
          <a:noFill/>
          <a:extLst>
            <a:ext uri="{909E8E84-426E-40DD-AFC4-6F175D3DCCD1}">
              <a14:hiddenFill xmlns:a14="http://schemas.microsoft.com/office/drawing/2010/main">
                <a:solidFill>
                  <a:srgbClr val="FFFFFF"/>
                </a:solidFill>
              </a14:hiddenFill>
            </a:ext>
          </a:extLst>
        </p:spPr>
      </p:pic>
      <p:sp>
        <p:nvSpPr>
          <p:cNvPr id="72" name="Freeform 9">
            <a:extLst>
              <a:ext uri="{FF2B5EF4-FFF2-40B4-BE49-F238E27FC236}">
                <a16:creationId xmlns:a16="http://schemas.microsoft.com/office/drawing/2014/main" id="{F6D0A3FE-5ED9-5D44-002E-AD74E0E0E6E5}"/>
              </a:ext>
            </a:extLst>
          </p:cNvPr>
          <p:cNvSpPr/>
          <p:nvPr/>
        </p:nvSpPr>
        <p:spPr>
          <a:xfrm rot="17439908" flipH="1">
            <a:off x="-480878" y="897921"/>
            <a:ext cx="11506231" cy="21751795"/>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75" name="Freeform: Shape 74">
            <a:extLst>
              <a:ext uri="{FF2B5EF4-FFF2-40B4-BE49-F238E27FC236}">
                <a16:creationId xmlns:a16="http://schemas.microsoft.com/office/drawing/2014/main" id="{2F9A4AA4-3890-99F2-ADC6-26875F66F430}"/>
              </a:ext>
            </a:extLst>
          </p:cNvPr>
          <p:cNvSpPr/>
          <p:nvPr/>
        </p:nvSpPr>
        <p:spPr>
          <a:xfrm rot="18900000">
            <a:off x="12907602" y="3355908"/>
            <a:ext cx="3392776" cy="3392775"/>
          </a:xfrm>
          <a:custGeom>
            <a:avLst/>
            <a:gdLst>
              <a:gd name="connsiteX0" fmla="*/ 0 w 2353151"/>
              <a:gd name="connsiteY0" fmla="*/ 36 h 2353151"/>
              <a:gd name="connsiteX1" fmla="*/ 2353152 w 2353151"/>
              <a:gd name="connsiteY1" fmla="*/ 36 h 2353151"/>
              <a:gd name="connsiteX2" fmla="*/ 2353152 w 2353151"/>
              <a:gd name="connsiteY2" fmla="*/ 2353188 h 2353151"/>
              <a:gd name="connsiteX3" fmla="*/ 0 w 2353151"/>
              <a:gd name="connsiteY3" fmla="*/ 2353188 h 2353151"/>
            </a:gdLst>
            <a:ahLst/>
            <a:cxnLst>
              <a:cxn ang="0">
                <a:pos x="connsiteX0" y="connsiteY0"/>
              </a:cxn>
              <a:cxn ang="0">
                <a:pos x="connsiteX1" y="connsiteY1"/>
              </a:cxn>
              <a:cxn ang="0">
                <a:pos x="connsiteX2" y="connsiteY2"/>
              </a:cxn>
              <a:cxn ang="0">
                <a:pos x="connsiteX3" y="connsiteY3"/>
              </a:cxn>
            </a:cxnLst>
            <a:rect l="l" t="t" r="r" b="b"/>
            <a:pathLst>
              <a:path w="2353151" h="2353151">
                <a:moveTo>
                  <a:pt x="0" y="36"/>
                </a:moveTo>
                <a:lnTo>
                  <a:pt x="2353152" y="36"/>
                </a:lnTo>
                <a:lnTo>
                  <a:pt x="2353152" y="2353188"/>
                </a:lnTo>
                <a:lnTo>
                  <a:pt x="0" y="2353188"/>
                </a:lnTo>
                <a:close/>
              </a:path>
            </a:pathLst>
          </a:custGeom>
          <a:solidFill>
            <a:srgbClr val="15A911"/>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E6C6F59D-274D-F790-A7D9-79A97A93FA7A}"/>
              </a:ext>
            </a:extLst>
          </p:cNvPr>
          <p:cNvSpPr/>
          <p:nvPr/>
        </p:nvSpPr>
        <p:spPr>
          <a:xfrm>
            <a:off x="15911344" y="4129705"/>
            <a:ext cx="1107166" cy="1107166"/>
          </a:xfrm>
          <a:custGeom>
            <a:avLst/>
            <a:gdLst>
              <a:gd name="connsiteX0" fmla="*/ 0 w 767905"/>
              <a:gd name="connsiteY0" fmla="*/ 0 h 767905"/>
              <a:gd name="connsiteX1" fmla="*/ 767906 w 767905"/>
              <a:gd name="connsiteY1" fmla="*/ 767905 h 767905"/>
            </a:gdLst>
            <a:ahLst/>
            <a:cxnLst>
              <a:cxn ang="0">
                <a:pos x="connsiteX0" y="connsiteY0"/>
              </a:cxn>
              <a:cxn ang="0">
                <a:pos x="connsiteX1" y="connsiteY1"/>
              </a:cxn>
            </a:cxnLst>
            <a:rect l="l" t="t" r="r" b="b"/>
            <a:pathLst>
              <a:path w="767905" h="767905">
                <a:moveTo>
                  <a:pt x="0" y="0"/>
                </a:moveTo>
                <a:lnTo>
                  <a:pt x="767906" y="767905"/>
                </a:lnTo>
              </a:path>
            </a:pathLst>
          </a:custGeom>
          <a:ln w="28575" cap="flat">
            <a:solidFill>
              <a:srgbClr val="FAFAFC"/>
            </a:solid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BBD7DAA7-375D-FBC1-B93D-3DB0749E9447}"/>
              </a:ext>
            </a:extLst>
          </p:cNvPr>
          <p:cNvSpPr/>
          <p:nvPr/>
        </p:nvSpPr>
        <p:spPr>
          <a:xfrm>
            <a:off x="11760910" y="2607933"/>
            <a:ext cx="3186642" cy="5257736"/>
          </a:xfrm>
          <a:custGeom>
            <a:avLst/>
            <a:gdLst>
              <a:gd name="connsiteX0" fmla="*/ 1993392 w 2210181"/>
              <a:gd name="connsiteY0" fmla="*/ 3476530 h 3646646"/>
              <a:gd name="connsiteX1" fmla="*/ 1823276 w 2210181"/>
              <a:gd name="connsiteY1" fmla="*/ 3646646 h 3646646"/>
              <a:gd name="connsiteX2" fmla="*/ 0 w 2210181"/>
              <a:gd name="connsiteY2" fmla="*/ 1823371 h 3646646"/>
              <a:gd name="connsiteX3" fmla="*/ 1823276 w 2210181"/>
              <a:gd name="connsiteY3" fmla="*/ 0 h 3646646"/>
              <a:gd name="connsiteX4" fmla="*/ 2210181 w 2210181"/>
              <a:gd name="connsiteY4" fmla="*/ 386905 h 3646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0181" h="3646646">
                <a:moveTo>
                  <a:pt x="1993392" y="3476530"/>
                </a:moveTo>
                <a:lnTo>
                  <a:pt x="1823276" y="3646646"/>
                </a:lnTo>
                <a:lnTo>
                  <a:pt x="0" y="1823371"/>
                </a:lnTo>
                <a:lnTo>
                  <a:pt x="1823276" y="0"/>
                </a:lnTo>
                <a:lnTo>
                  <a:pt x="2210181" y="386905"/>
                </a:lnTo>
              </a:path>
            </a:pathLst>
          </a:custGeom>
          <a:noFill/>
          <a:ln w="28575" cap="flat">
            <a:solidFill>
              <a:srgbClr val="FAFAFC"/>
            </a:solid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5D9C31DC-5093-9D3D-46C1-338878B1E1A1}"/>
              </a:ext>
            </a:extLst>
          </p:cNvPr>
          <p:cNvSpPr/>
          <p:nvPr/>
        </p:nvSpPr>
        <p:spPr>
          <a:xfrm>
            <a:off x="12891973" y="5897710"/>
            <a:ext cx="314213" cy="157107"/>
          </a:xfrm>
          <a:custGeom>
            <a:avLst/>
            <a:gdLst>
              <a:gd name="connsiteX0" fmla="*/ 0 w 217931"/>
              <a:gd name="connsiteY0" fmla="*/ 108966 h 108966"/>
              <a:gd name="connsiteX1" fmla="*/ 108966 w 217931"/>
              <a:gd name="connsiteY1" fmla="*/ 0 h 108966"/>
              <a:gd name="connsiteX2" fmla="*/ 217932 w 217931"/>
              <a:gd name="connsiteY2" fmla="*/ 108966 h 108966"/>
              <a:gd name="connsiteX3" fmla="*/ 0 w 217931"/>
              <a:gd name="connsiteY3" fmla="*/ 108966 h 108966"/>
            </a:gdLst>
            <a:ahLst/>
            <a:cxnLst>
              <a:cxn ang="0">
                <a:pos x="connsiteX0" y="connsiteY0"/>
              </a:cxn>
              <a:cxn ang="0">
                <a:pos x="connsiteX1" y="connsiteY1"/>
              </a:cxn>
              <a:cxn ang="0">
                <a:pos x="connsiteX2" y="connsiteY2"/>
              </a:cxn>
              <a:cxn ang="0">
                <a:pos x="connsiteX3" y="connsiteY3"/>
              </a:cxn>
            </a:cxnLst>
            <a:rect l="l" t="t" r="r" b="b"/>
            <a:pathLst>
              <a:path w="217931" h="108966">
                <a:moveTo>
                  <a:pt x="0" y="108966"/>
                </a:moveTo>
                <a:lnTo>
                  <a:pt x="108966" y="0"/>
                </a:lnTo>
                <a:lnTo>
                  <a:pt x="217932" y="108966"/>
                </a:lnTo>
                <a:lnTo>
                  <a:pt x="0" y="108966"/>
                </a:lnTo>
                <a:close/>
              </a:path>
            </a:pathLst>
          </a:custGeom>
          <a:solidFill>
            <a:srgbClr val="0D0A13"/>
          </a:solidFill>
          <a:ln w="9525"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E7E8DBD6-152B-1EE2-9569-B01CF9BD603E}"/>
              </a:ext>
            </a:extLst>
          </p:cNvPr>
          <p:cNvSpPr/>
          <p:nvPr/>
        </p:nvSpPr>
        <p:spPr>
          <a:xfrm>
            <a:off x="16001983" y="4051150"/>
            <a:ext cx="314215" cy="157107"/>
          </a:xfrm>
          <a:custGeom>
            <a:avLst/>
            <a:gdLst>
              <a:gd name="connsiteX0" fmla="*/ 217932 w 217932"/>
              <a:gd name="connsiteY0" fmla="*/ 0 h 108966"/>
              <a:gd name="connsiteX1" fmla="*/ 108966 w 217932"/>
              <a:gd name="connsiteY1" fmla="*/ 108966 h 108966"/>
              <a:gd name="connsiteX2" fmla="*/ 0 w 217932"/>
              <a:gd name="connsiteY2" fmla="*/ 0 h 108966"/>
              <a:gd name="connsiteX3" fmla="*/ 217932 w 217932"/>
              <a:gd name="connsiteY3" fmla="*/ 0 h 108966"/>
            </a:gdLst>
            <a:ahLst/>
            <a:cxnLst>
              <a:cxn ang="0">
                <a:pos x="connsiteX0" y="connsiteY0"/>
              </a:cxn>
              <a:cxn ang="0">
                <a:pos x="connsiteX1" y="connsiteY1"/>
              </a:cxn>
              <a:cxn ang="0">
                <a:pos x="connsiteX2" y="connsiteY2"/>
              </a:cxn>
              <a:cxn ang="0">
                <a:pos x="connsiteX3" y="connsiteY3"/>
              </a:cxn>
            </a:cxnLst>
            <a:rect l="l" t="t" r="r" b="b"/>
            <a:pathLst>
              <a:path w="217932" h="108966">
                <a:moveTo>
                  <a:pt x="217932" y="0"/>
                </a:moveTo>
                <a:lnTo>
                  <a:pt x="108966" y="108966"/>
                </a:lnTo>
                <a:lnTo>
                  <a:pt x="0" y="0"/>
                </a:lnTo>
                <a:lnTo>
                  <a:pt x="217932" y="0"/>
                </a:lnTo>
                <a:close/>
              </a:path>
            </a:pathLst>
          </a:custGeom>
          <a:solidFill>
            <a:srgbClr val="0D0A13"/>
          </a:solidFill>
          <a:ln w="9525"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1E1B3733-5178-ECB7-18FE-C491EDC76006}"/>
              </a:ext>
            </a:extLst>
          </p:cNvPr>
          <p:cNvSpPr/>
          <p:nvPr/>
        </p:nvSpPr>
        <p:spPr>
          <a:xfrm>
            <a:off x="12241432" y="3045746"/>
            <a:ext cx="5257739" cy="4917154"/>
          </a:xfrm>
          <a:custGeom>
            <a:avLst/>
            <a:gdLst>
              <a:gd name="connsiteX0" fmla="*/ 2059400 w 3646646"/>
              <a:gd name="connsiteY0" fmla="*/ 0 h 3410426"/>
              <a:gd name="connsiteX1" fmla="*/ 3646646 w 3646646"/>
              <a:gd name="connsiteY1" fmla="*/ 1587151 h 3410426"/>
              <a:gd name="connsiteX2" fmla="*/ 1823371 w 3646646"/>
              <a:gd name="connsiteY2" fmla="*/ 3410426 h 3410426"/>
              <a:gd name="connsiteX3" fmla="*/ 0 w 3646646"/>
              <a:gd name="connsiteY3" fmla="*/ 1587151 h 3410426"/>
            </a:gdLst>
            <a:ahLst/>
            <a:cxnLst>
              <a:cxn ang="0">
                <a:pos x="connsiteX0" y="connsiteY0"/>
              </a:cxn>
              <a:cxn ang="0">
                <a:pos x="connsiteX1" y="connsiteY1"/>
              </a:cxn>
              <a:cxn ang="0">
                <a:pos x="connsiteX2" y="connsiteY2"/>
              </a:cxn>
              <a:cxn ang="0">
                <a:pos x="connsiteX3" y="connsiteY3"/>
              </a:cxn>
            </a:cxnLst>
            <a:rect l="l" t="t" r="r" b="b"/>
            <a:pathLst>
              <a:path w="3646646" h="3410426">
                <a:moveTo>
                  <a:pt x="2059400" y="0"/>
                </a:moveTo>
                <a:lnTo>
                  <a:pt x="3646646" y="1587151"/>
                </a:lnTo>
                <a:lnTo>
                  <a:pt x="1823371" y="3410426"/>
                </a:lnTo>
                <a:lnTo>
                  <a:pt x="0" y="1587151"/>
                </a:lnTo>
              </a:path>
            </a:pathLst>
          </a:custGeom>
          <a:noFill/>
          <a:ln w="28575" cap="flat">
            <a:solidFill>
              <a:srgbClr val="C0FF2C"/>
            </a:solid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972BDF4F-FB38-9389-B496-3B459D9D089D}"/>
              </a:ext>
            </a:extLst>
          </p:cNvPr>
          <p:cNvSpPr/>
          <p:nvPr/>
        </p:nvSpPr>
        <p:spPr>
          <a:xfrm>
            <a:off x="12653015" y="3298711"/>
            <a:ext cx="3663181" cy="752438"/>
          </a:xfrm>
          <a:custGeom>
            <a:avLst/>
            <a:gdLst>
              <a:gd name="connsiteX0" fmla="*/ 0 w 2540698"/>
              <a:gd name="connsiteY0" fmla="*/ 0 h 521874"/>
              <a:gd name="connsiteX1" fmla="*/ 2018824 w 2540698"/>
              <a:gd name="connsiteY1" fmla="*/ 0 h 521874"/>
              <a:gd name="connsiteX2" fmla="*/ 2540699 w 2540698"/>
              <a:gd name="connsiteY2" fmla="*/ 521875 h 521874"/>
              <a:gd name="connsiteX3" fmla="*/ 521875 w 2540698"/>
              <a:gd name="connsiteY3" fmla="*/ 521875 h 521874"/>
              <a:gd name="connsiteX4" fmla="*/ 0 w 2540698"/>
              <a:gd name="connsiteY4" fmla="*/ 0 h 521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0698" h="521874">
                <a:moveTo>
                  <a:pt x="0" y="0"/>
                </a:moveTo>
                <a:lnTo>
                  <a:pt x="2018824" y="0"/>
                </a:lnTo>
                <a:lnTo>
                  <a:pt x="2540699" y="521875"/>
                </a:lnTo>
                <a:lnTo>
                  <a:pt x="521875" y="521875"/>
                </a:lnTo>
                <a:lnTo>
                  <a:pt x="0" y="0"/>
                </a:lnTo>
                <a:close/>
              </a:path>
            </a:pathLst>
          </a:custGeom>
          <a:solidFill>
            <a:srgbClr val="0C660A"/>
          </a:solidFill>
          <a:ln w="9525"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154562DC-6A63-0748-F815-491FDDD1EDA4}"/>
              </a:ext>
            </a:extLst>
          </p:cNvPr>
          <p:cNvSpPr/>
          <p:nvPr/>
        </p:nvSpPr>
        <p:spPr>
          <a:xfrm>
            <a:off x="12891973" y="6054817"/>
            <a:ext cx="4111158" cy="752438"/>
          </a:xfrm>
          <a:custGeom>
            <a:avLst/>
            <a:gdLst>
              <a:gd name="connsiteX0" fmla="*/ 2851404 w 2851404"/>
              <a:gd name="connsiteY0" fmla="*/ 521875 h 521874"/>
              <a:gd name="connsiteX1" fmla="*/ 521875 w 2851404"/>
              <a:gd name="connsiteY1" fmla="*/ 521875 h 521874"/>
              <a:gd name="connsiteX2" fmla="*/ 0 w 2851404"/>
              <a:gd name="connsiteY2" fmla="*/ 0 h 521874"/>
              <a:gd name="connsiteX3" fmla="*/ 2329529 w 2851404"/>
              <a:gd name="connsiteY3" fmla="*/ 0 h 521874"/>
              <a:gd name="connsiteX4" fmla="*/ 2851404 w 2851404"/>
              <a:gd name="connsiteY4" fmla="*/ 521875 h 521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1404" h="521874">
                <a:moveTo>
                  <a:pt x="2851404" y="521875"/>
                </a:moveTo>
                <a:lnTo>
                  <a:pt x="521875" y="521875"/>
                </a:lnTo>
                <a:lnTo>
                  <a:pt x="0" y="0"/>
                </a:lnTo>
                <a:lnTo>
                  <a:pt x="2329529" y="0"/>
                </a:lnTo>
                <a:lnTo>
                  <a:pt x="2851404" y="521875"/>
                </a:lnTo>
                <a:close/>
              </a:path>
            </a:pathLst>
          </a:custGeom>
          <a:solidFill>
            <a:srgbClr val="0C660A"/>
          </a:solidFill>
          <a:ln w="9525"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3A092426-81E8-EAB2-3A58-E7633A0B105B}"/>
              </a:ext>
            </a:extLst>
          </p:cNvPr>
          <p:cNvSpPr/>
          <p:nvPr/>
        </p:nvSpPr>
        <p:spPr>
          <a:xfrm>
            <a:off x="12157112" y="3297476"/>
            <a:ext cx="780042" cy="470771"/>
          </a:xfrm>
          <a:custGeom>
            <a:avLst/>
            <a:gdLst>
              <a:gd name="connsiteX0" fmla="*/ 98203 w 541019"/>
              <a:gd name="connsiteY0" fmla="*/ 0 h 326516"/>
              <a:gd name="connsiteX1" fmla="*/ 541020 w 541019"/>
              <a:gd name="connsiteY1" fmla="*/ 326517 h 326516"/>
              <a:gd name="connsiteX2" fmla="*/ 0 w 541019"/>
              <a:gd name="connsiteY2" fmla="*/ 271272 h 326516"/>
              <a:gd name="connsiteX3" fmla="*/ 98203 w 541019"/>
              <a:gd name="connsiteY3" fmla="*/ 0 h 326516"/>
            </a:gdLst>
            <a:ahLst/>
            <a:cxnLst>
              <a:cxn ang="0">
                <a:pos x="connsiteX0" y="connsiteY0"/>
              </a:cxn>
              <a:cxn ang="0">
                <a:pos x="connsiteX1" y="connsiteY1"/>
              </a:cxn>
              <a:cxn ang="0">
                <a:pos x="connsiteX2" y="connsiteY2"/>
              </a:cxn>
              <a:cxn ang="0">
                <a:pos x="connsiteX3" y="connsiteY3"/>
              </a:cxn>
            </a:cxnLst>
            <a:rect l="l" t="t" r="r" b="b"/>
            <a:pathLst>
              <a:path w="541019" h="326516">
                <a:moveTo>
                  <a:pt x="98203" y="0"/>
                </a:moveTo>
                <a:lnTo>
                  <a:pt x="541020" y="326517"/>
                </a:lnTo>
                <a:lnTo>
                  <a:pt x="0" y="271272"/>
                </a:lnTo>
                <a:lnTo>
                  <a:pt x="98203" y="0"/>
                </a:lnTo>
                <a:close/>
              </a:path>
            </a:pathLst>
          </a:custGeom>
          <a:solidFill>
            <a:schemeClr val="bg1"/>
          </a:solidFill>
          <a:ln w="9525"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EB74074E-66F7-D91C-4D7A-EEACC6CFC943}"/>
              </a:ext>
            </a:extLst>
          </p:cNvPr>
          <p:cNvSpPr/>
          <p:nvPr/>
        </p:nvSpPr>
        <p:spPr>
          <a:xfrm>
            <a:off x="12484098" y="3894455"/>
            <a:ext cx="407874" cy="220691"/>
          </a:xfrm>
          <a:custGeom>
            <a:avLst/>
            <a:gdLst>
              <a:gd name="connsiteX0" fmla="*/ 282892 w 282892"/>
              <a:gd name="connsiteY0" fmla="*/ 0 h 153066"/>
              <a:gd name="connsiteX1" fmla="*/ 0 w 282892"/>
              <a:gd name="connsiteY1" fmla="*/ 54864 h 153066"/>
              <a:gd name="connsiteX2" fmla="*/ 116491 w 282892"/>
              <a:gd name="connsiteY2" fmla="*/ 153067 h 153066"/>
              <a:gd name="connsiteX3" fmla="*/ 282892 w 282892"/>
              <a:gd name="connsiteY3" fmla="*/ 0 h 153066"/>
            </a:gdLst>
            <a:ahLst/>
            <a:cxnLst>
              <a:cxn ang="0">
                <a:pos x="connsiteX0" y="connsiteY0"/>
              </a:cxn>
              <a:cxn ang="0">
                <a:pos x="connsiteX1" y="connsiteY1"/>
              </a:cxn>
              <a:cxn ang="0">
                <a:pos x="connsiteX2" y="connsiteY2"/>
              </a:cxn>
              <a:cxn ang="0">
                <a:pos x="connsiteX3" y="connsiteY3"/>
              </a:cxn>
            </a:cxnLst>
            <a:rect l="l" t="t" r="r" b="b"/>
            <a:pathLst>
              <a:path w="282892" h="153066">
                <a:moveTo>
                  <a:pt x="282892" y="0"/>
                </a:moveTo>
                <a:lnTo>
                  <a:pt x="0" y="54864"/>
                </a:lnTo>
                <a:lnTo>
                  <a:pt x="116491" y="153067"/>
                </a:lnTo>
                <a:lnTo>
                  <a:pt x="282892" y="0"/>
                </a:lnTo>
                <a:close/>
              </a:path>
            </a:pathLst>
          </a:custGeom>
          <a:solidFill>
            <a:schemeClr val="bg1"/>
          </a:solidFill>
          <a:ln w="9525"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5B15B5FC-FEF9-C4C6-BDC4-7F4DCC384D3C}"/>
              </a:ext>
            </a:extLst>
          </p:cNvPr>
          <p:cNvSpPr/>
          <p:nvPr/>
        </p:nvSpPr>
        <p:spPr>
          <a:xfrm>
            <a:off x="15841992" y="6430968"/>
            <a:ext cx="560313" cy="560311"/>
          </a:xfrm>
          <a:custGeom>
            <a:avLst/>
            <a:gdLst>
              <a:gd name="connsiteX0" fmla="*/ 0 w 388620"/>
              <a:gd name="connsiteY0" fmla="*/ 388620 h 388619"/>
              <a:gd name="connsiteX1" fmla="*/ 388620 w 388620"/>
              <a:gd name="connsiteY1" fmla="*/ 0 h 388619"/>
            </a:gdLst>
            <a:ahLst/>
            <a:cxnLst>
              <a:cxn ang="0">
                <a:pos x="connsiteX0" y="connsiteY0"/>
              </a:cxn>
              <a:cxn ang="0">
                <a:pos x="connsiteX1" y="connsiteY1"/>
              </a:cxn>
            </a:cxnLst>
            <a:rect l="l" t="t" r="r" b="b"/>
            <a:pathLst>
              <a:path w="388620" h="388619">
                <a:moveTo>
                  <a:pt x="0" y="388620"/>
                </a:moveTo>
                <a:lnTo>
                  <a:pt x="388620" y="0"/>
                </a:lnTo>
              </a:path>
            </a:pathLst>
          </a:custGeom>
          <a:ln w="28575" cap="flat">
            <a:solidFill>
              <a:srgbClr val="C0FF2C"/>
            </a:solid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085FA8C7-F88C-119B-8475-51B1F0868956}"/>
              </a:ext>
            </a:extLst>
          </p:cNvPr>
          <p:cNvSpPr/>
          <p:nvPr/>
        </p:nvSpPr>
        <p:spPr>
          <a:xfrm>
            <a:off x="15970259" y="4229100"/>
            <a:ext cx="1815111" cy="1815110"/>
          </a:xfrm>
          <a:custGeom>
            <a:avLst/>
            <a:gdLst>
              <a:gd name="connsiteX0" fmla="*/ 629507 w 1258919"/>
              <a:gd name="connsiteY0" fmla="*/ 0 h 1258919"/>
              <a:gd name="connsiteX1" fmla="*/ 715042 w 1258919"/>
              <a:gd name="connsiteY1" fmla="*/ 89345 h 1258919"/>
              <a:gd name="connsiteX2" fmla="*/ 824008 w 1258919"/>
              <a:gd name="connsiteY2" fmla="*/ 30766 h 1258919"/>
              <a:gd name="connsiteX3" fmla="*/ 877729 w 1258919"/>
              <a:gd name="connsiteY3" fmla="*/ 142208 h 1258919"/>
              <a:gd name="connsiteX4" fmla="*/ 999458 w 1258919"/>
              <a:gd name="connsiteY4" fmla="*/ 120206 h 1258919"/>
              <a:gd name="connsiteX5" fmla="*/ 1016127 w 1258919"/>
              <a:gd name="connsiteY5" fmla="*/ 242792 h 1258919"/>
              <a:gd name="connsiteX6" fmla="*/ 1138714 w 1258919"/>
              <a:gd name="connsiteY6" fmla="*/ 259461 h 1258919"/>
              <a:gd name="connsiteX7" fmla="*/ 1116711 w 1258919"/>
              <a:gd name="connsiteY7" fmla="*/ 381191 h 1258919"/>
              <a:gd name="connsiteX8" fmla="*/ 1228153 w 1258919"/>
              <a:gd name="connsiteY8" fmla="*/ 434912 h 1258919"/>
              <a:gd name="connsiteX9" fmla="*/ 1169575 w 1258919"/>
              <a:gd name="connsiteY9" fmla="*/ 543877 h 1258919"/>
              <a:gd name="connsiteX10" fmla="*/ 1258919 w 1258919"/>
              <a:gd name="connsiteY10" fmla="*/ 629412 h 1258919"/>
              <a:gd name="connsiteX11" fmla="*/ 1169575 w 1258919"/>
              <a:gd name="connsiteY11" fmla="*/ 714947 h 1258919"/>
              <a:gd name="connsiteX12" fmla="*/ 1228153 w 1258919"/>
              <a:gd name="connsiteY12" fmla="*/ 823913 h 1258919"/>
              <a:gd name="connsiteX13" fmla="*/ 1116711 w 1258919"/>
              <a:gd name="connsiteY13" fmla="*/ 877634 h 1258919"/>
              <a:gd name="connsiteX14" fmla="*/ 1138714 w 1258919"/>
              <a:gd name="connsiteY14" fmla="*/ 999458 h 1258919"/>
              <a:gd name="connsiteX15" fmla="*/ 1016127 w 1258919"/>
              <a:gd name="connsiteY15" fmla="*/ 1016127 h 1258919"/>
              <a:gd name="connsiteX16" fmla="*/ 999458 w 1258919"/>
              <a:gd name="connsiteY16" fmla="*/ 1138714 h 1258919"/>
              <a:gd name="connsiteX17" fmla="*/ 877729 w 1258919"/>
              <a:gd name="connsiteY17" fmla="*/ 1116616 h 1258919"/>
              <a:gd name="connsiteX18" fmla="*/ 824008 w 1258919"/>
              <a:gd name="connsiteY18" fmla="*/ 1228058 h 1258919"/>
              <a:gd name="connsiteX19" fmla="*/ 715042 w 1258919"/>
              <a:gd name="connsiteY19" fmla="*/ 1169480 h 1258919"/>
              <a:gd name="connsiteX20" fmla="*/ 629507 w 1258919"/>
              <a:gd name="connsiteY20" fmla="*/ 1258919 h 1258919"/>
              <a:gd name="connsiteX21" fmla="*/ 543973 w 1258919"/>
              <a:gd name="connsiteY21" fmla="*/ 1169480 h 1258919"/>
              <a:gd name="connsiteX22" fmla="*/ 435007 w 1258919"/>
              <a:gd name="connsiteY22" fmla="*/ 1228058 h 1258919"/>
              <a:gd name="connsiteX23" fmla="*/ 381286 w 1258919"/>
              <a:gd name="connsiteY23" fmla="*/ 1116616 h 1258919"/>
              <a:gd name="connsiteX24" fmla="*/ 259556 w 1258919"/>
              <a:gd name="connsiteY24" fmla="*/ 1138714 h 1258919"/>
              <a:gd name="connsiteX25" fmla="*/ 242888 w 1258919"/>
              <a:gd name="connsiteY25" fmla="*/ 1016127 h 1258919"/>
              <a:gd name="connsiteX26" fmla="*/ 120301 w 1258919"/>
              <a:gd name="connsiteY26" fmla="*/ 999458 h 1258919"/>
              <a:gd name="connsiteX27" fmla="*/ 142304 w 1258919"/>
              <a:gd name="connsiteY27" fmla="*/ 877634 h 1258919"/>
              <a:gd name="connsiteX28" fmla="*/ 30861 w 1258919"/>
              <a:gd name="connsiteY28" fmla="*/ 823913 h 1258919"/>
              <a:gd name="connsiteX29" fmla="*/ 89440 w 1258919"/>
              <a:gd name="connsiteY29" fmla="*/ 714947 h 1258919"/>
              <a:gd name="connsiteX30" fmla="*/ 0 w 1258919"/>
              <a:gd name="connsiteY30" fmla="*/ 629412 h 1258919"/>
              <a:gd name="connsiteX31" fmla="*/ 89440 w 1258919"/>
              <a:gd name="connsiteY31" fmla="*/ 543877 h 1258919"/>
              <a:gd name="connsiteX32" fmla="*/ 30861 w 1258919"/>
              <a:gd name="connsiteY32" fmla="*/ 434912 h 1258919"/>
              <a:gd name="connsiteX33" fmla="*/ 142304 w 1258919"/>
              <a:gd name="connsiteY33" fmla="*/ 381191 h 1258919"/>
              <a:gd name="connsiteX34" fmla="*/ 120301 w 1258919"/>
              <a:gd name="connsiteY34" fmla="*/ 259461 h 1258919"/>
              <a:gd name="connsiteX35" fmla="*/ 242888 w 1258919"/>
              <a:gd name="connsiteY35" fmla="*/ 242792 h 1258919"/>
              <a:gd name="connsiteX36" fmla="*/ 259556 w 1258919"/>
              <a:gd name="connsiteY36" fmla="*/ 120206 h 1258919"/>
              <a:gd name="connsiteX37" fmla="*/ 381286 w 1258919"/>
              <a:gd name="connsiteY37" fmla="*/ 142208 h 1258919"/>
              <a:gd name="connsiteX38" fmla="*/ 435007 w 1258919"/>
              <a:gd name="connsiteY38" fmla="*/ 30766 h 1258919"/>
              <a:gd name="connsiteX39" fmla="*/ 543973 w 1258919"/>
              <a:gd name="connsiteY39" fmla="*/ 89345 h 1258919"/>
              <a:gd name="connsiteX40" fmla="*/ 629507 w 1258919"/>
              <a:gd name="connsiteY40" fmla="*/ 0 h 1258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58919" h="1258919">
                <a:moveTo>
                  <a:pt x="629507" y="0"/>
                </a:moveTo>
                <a:lnTo>
                  <a:pt x="715042" y="89345"/>
                </a:lnTo>
                <a:lnTo>
                  <a:pt x="824008" y="30766"/>
                </a:lnTo>
                <a:lnTo>
                  <a:pt x="877729" y="142208"/>
                </a:lnTo>
                <a:lnTo>
                  <a:pt x="999458" y="120206"/>
                </a:lnTo>
                <a:lnTo>
                  <a:pt x="1016127" y="242792"/>
                </a:lnTo>
                <a:lnTo>
                  <a:pt x="1138714" y="259461"/>
                </a:lnTo>
                <a:lnTo>
                  <a:pt x="1116711" y="381191"/>
                </a:lnTo>
                <a:lnTo>
                  <a:pt x="1228153" y="434912"/>
                </a:lnTo>
                <a:lnTo>
                  <a:pt x="1169575" y="543877"/>
                </a:lnTo>
                <a:lnTo>
                  <a:pt x="1258919" y="629412"/>
                </a:lnTo>
                <a:lnTo>
                  <a:pt x="1169575" y="714947"/>
                </a:lnTo>
                <a:lnTo>
                  <a:pt x="1228153" y="823913"/>
                </a:lnTo>
                <a:lnTo>
                  <a:pt x="1116711" y="877634"/>
                </a:lnTo>
                <a:lnTo>
                  <a:pt x="1138714" y="999458"/>
                </a:lnTo>
                <a:lnTo>
                  <a:pt x="1016127" y="1016127"/>
                </a:lnTo>
                <a:lnTo>
                  <a:pt x="999458" y="1138714"/>
                </a:lnTo>
                <a:lnTo>
                  <a:pt x="877729" y="1116616"/>
                </a:lnTo>
                <a:lnTo>
                  <a:pt x="824008" y="1228058"/>
                </a:lnTo>
                <a:lnTo>
                  <a:pt x="715042" y="1169480"/>
                </a:lnTo>
                <a:lnTo>
                  <a:pt x="629507" y="1258919"/>
                </a:lnTo>
                <a:lnTo>
                  <a:pt x="543973" y="1169480"/>
                </a:lnTo>
                <a:lnTo>
                  <a:pt x="435007" y="1228058"/>
                </a:lnTo>
                <a:lnTo>
                  <a:pt x="381286" y="1116616"/>
                </a:lnTo>
                <a:lnTo>
                  <a:pt x="259556" y="1138714"/>
                </a:lnTo>
                <a:lnTo>
                  <a:pt x="242888" y="1016127"/>
                </a:lnTo>
                <a:lnTo>
                  <a:pt x="120301" y="999458"/>
                </a:lnTo>
                <a:lnTo>
                  <a:pt x="142304" y="877634"/>
                </a:lnTo>
                <a:lnTo>
                  <a:pt x="30861" y="823913"/>
                </a:lnTo>
                <a:lnTo>
                  <a:pt x="89440" y="714947"/>
                </a:lnTo>
                <a:lnTo>
                  <a:pt x="0" y="629412"/>
                </a:lnTo>
                <a:lnTo>
                  <a:pt x="89440" y="543877"/>
                </a:lnTo>
                <a:lnTo>
                  <a:pt x="30861" y="434912"/>
                </a:lnTo>
                <a:lnTo>
                  <a:pt x="142304" y="381191"/>
                </a:lnTo>
                <a:lnTo>
                  <a:pt x="120301" y="259461"/>
                </a:lnTo>
                <a:lnTo>
                  <a:pt x="242888" y="242792"/>
                </a:lnTo>
                <a:lnTo>
                  <a:pt x="259556" y="120206"/>
                </a:lnTo>
                <a:lnTo>
                  <a:pt x="381286" y="142208"/>
                </a:lnTo>
                <a:lnTo>
                  <a:pt x="435007" y="30766"/>
                </a:lnTo>
                <a:lnTo>
                  <a:pt x="543973" y="89345"/>
                </a:lnTo>
                <a:lnTo>
                  <a:pt x="629507" y="0"/>
                </a:lnTo>
                <a:close/>
              </a:path>
            </a:pathLst>
          </a:custGeom>
          <a:solidFill>
            <a:schemeClr val="tx1"/>
          </a:solidFill>
          <a:ln w="9525" cap="flat">
            <a:noFill/>
            <a:prstDash val="solid"/>
            <a:miter/>
          </a:ln>
          <a:effectLst>
            <a:outerShdw blurRad="50800" dist="38100" dir="2700000" algn="tl" rotWithShape="0">
              <a:prstClr val="black">
                <a:alpha val="40000"/>
              </a:prstClr>
            </a:outerShdw>
          </a:effectLst>
        </p:spPr>
        <p:txBody>
          <a:bodyPr rtlCol="0" anchor="ctr"/>
          <a:lstStyle/>
          <a:p>
            <a:endParaRPr lang="en-US"/>
          </a:p>
        </p:txBody>
      </p:sp>
      <p:sp>
        <p:nvSpPr>
          <p:cNvPr id="87" name="Freeform: Shape 86">
            <a:extLst>
              <a:ext uri="{FF2B5EF4-FFF2-40B4-BE49-F238E27FC236}">
                <a16:creationId xmlns:a16="http://schemas.microsoft.com/office/drawing/2014/main" id="{D9539AB2-F72B-EB4E-01F6-984BA0569181}"/>
              </a:ext>
            </a:extLst>
          </p:cNvPr>
          <p:cNvSpPr/>
          <p:nvPr/>
        </p:nvSpPr>
        <p:spPr>
          <a:xfrm>
            <a:off x="14438876" y="7231610"/>
            <a:ext cx="584894" cy="584894"/>
          </a:xfrm>
          <a:custGeom>
            <a:avLst/>
            <a:gdLst>
              <a:gd name="connsiteX0" fmla="*/ 0 w 405669"/>
              <a:gd name="connsiteY0" fmla="*/ 405670 h 405669"/>
              <a:gd name="connsiteX1" fmla="*/ 405670 w 405669"/>
              <a:gd name="connsiteY1" fmla="*/ 0 h 405669"/>
            </a:gdLst>
            <a:ahLst/>
            <a:cxnLst>
              <a:cxn ang="0">
                <a:pos x="connsiteX0" y="connsiteY0"/>
              </a:cxn>
              <a:cxn ang="0">
                <a:pos x="connsiteX1" y="connsiteY1"/>
              </a:cxn>
            </a:cxnLst>
            <a:rect l="l" t="t" r="r" b="b"/>
            <a:pathLst>
              <a:path w="405669" h="405669">
                <a:moveTo>
                  <a:pt x="0" y="405670"/>
                </a:moveTo>
                <a:lnTo>
                  <a:pt x="405670" y="0"/>
                </a:lnTo>
              </a:path>
            </a:pathLst>
          </a:custGeom>
          <a:ln w="28575" cap="flat">
            <a:solidFill>
              <a:srgbClr val="FAFAFC"/>
            </a:solid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627A2F99-FD08-273E-2A44-4CCC88A76233}"/>
              </a:ext>
            </a:extLst>
          </p:cNvPr>
          <p:cNvSpPr/>
          <p:nvPr/>
        </p:nvSpPr>
        <p:spPr>
          <a:xfrm>
            <a:off x="12653016" y="5059714"/>
            <a:ext cx="177157" cy="177157"/>
          </a:xfrm>
          <a:custGeom>
            <a:avLst/>
            <a:gdLst>
              <a:gd name="connsiteX0" fmla="*/ 122873 w 122872"/>
              <a:gd name="connsiteY0" fmla="*/ 61436 h 122872"/>
              <a:gd name="connsiteX1" fmla="*/ 61436 w 122872"/>
              <a:gd name="connsiteY1" fmla="*/ 122873 h 122872"/>
              <a:gd name="connsiteX2" fmla="*/ 0 w 122872"/>
              <a:gd name="connsiteY2" fmla="*/ 61436 h 122872"/>
              <a:gd name="connsiteX3" fmla="*/ 61436 w 122872"/>
              <a:gd name="connsiteY3" fmla="*/ 0 h 122872"/>
              <a:gd name="connsiteX4" fmla="*/ 122873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3" y="61436"/>
                </a:moveTo>
                <a:cubicBezTo>
                  <a:pt x="122873" y="95367"/>
                  <a:pt x="95367" y="122873"/>
                  <a:pt x="61436" y="122873"/>
                </a:cubicBezTo>
                <a:cubicBezTo>
                  <a:pt x="27506" y="122873"/>
                  <a:pt x="0" y="95367"/>
                  <a:pt x="0" y="61436"/>
                </a:cubicBezTo>
                <a:cubicBezTo>
                  <a:pt x="0" y="27506"/>
                  <a:pt x="27506" y="0"/>
                  <a:pt x="61436" y="0"/>
                </a:cubicBezTo>
                <a:cubicBezTo>
                  <a:pt x="95367" y="0"/>
                  <a:pt x="122873" y="27506"/>
                  <a:pt x="122873" y="61436"/>
                </a:cubicBezTo>
                <a:close/>
              </a:path>
            </a:pathLst>
          </a:custGeom>
          <a:noFill/>
          <a:ln w="28575" cap="flat">
            <a:solidFill>
              <a:srgbClr val="FAFAFC"/>
            </a:solid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F5D72399-6AC8-BF56-D35D-1AB70B1CD087}"/>
              </a:ext>
            </a:extLst>
          </p:cNvPr>
          <p:cNvSpPr/>
          <p:nvPr/>
        </p:nvSpPr>
        <p:spPr>
          <a:xfrm>
            <a:off x="12434109" y="6471893"/>
            <a:ext cx="177157" cy="177157"/>
          </a:xfrm>
          <a:custGeom>
            <a:avLst/>
            <a:gdLst>
              <a:gd name="connsiteX0" fmla="*/ 122872 w 122872"/>
              <a:gd name="connsiteY0" fmla="*/ 61436 h 122872"/>
              <a:gd name="connsiteX1" fmla="*/ 61436 w 122872"/>
              <a:gd name="connsiteY1" fmla="*/ 122873 h 122872"/>
              <a:gd name="connsiteX2" fmla="*/ 0 w 122872"/>
              <a:gd name="connsiteY2" fmla="*/ 61436 h 122872"/>
              <a:gd name="connsiteX3" fmla="*/ 61436 w 122872"/>
              <a:gd name="connsiteY3" fmla="*/ 0 h 122872"/>
              <a:gd name="connsiteX4" fmla="*/ 122872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2" y="61436"/>
                </a:moveTo>
                <a:cubicBezTo>
                  <a:pt x="122872" y="95366"/>
                  <a:pt x="95367" y="122873"/>
                  <a:pt x="61436" y="122873"/>
                </a:cubicBezTo>
                <a:cubicBezTo>
                  <a:pt x="27506" y="122873"/>
                  <a:pt x="0" y="95367"/>
                  <a:pt x="0" y="61436"/>
                </a:cubicBezTo>
                <a:cubicBezTo>
                  <a:pt x="0" y="27506"/>
                  <a:pt x="27506" y="0"/>
                  <a:pt x="61436" y="0"/>
                </a:cubicBezTo>
                <a:cubicBezTo>
                  <a:pt x="95367" y="0"/>
                  <a:pt x="122872" y="27506"/>
                  <a:pt x="122872" y="61436"/>
                </a:cubicBezTo>
                <a:close/>
              </a:path>
            </a:pathLst>
          </a:custGeom>
          <a:noFill/>
          <a:ln w="28575" cap="flat">
            <a:solidFill>
              <a:srgbClr val="FEB200"/>
            </a:solid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CC2CEC0B-284D-E02B-90AD-3980139C413F}"/>
              </a:ext>
            </a:extLst>
          </p:cNvPr>
          <p:cNvSpPr/>
          <p:nvPr/>
        </p:nvSpPr>
        <p:spPr>
          <a:xfrm>
            <a:off x="15849914" y="7179933"/>
            <a:ext cx="13733" cy="177020"/>
          </a:xfrm>
          <a:custGeom>
            <a:avLst/>
            <a:gdLst>
              <a:gd name="connsiteX0" fmla="*/ 0 w 9525"/>
              <a:gd name="connsiteY0" fmla="*/ 0 h 122777"/>
              <a:gd name="connsiteX1" fmla="*/ 0 w 9525"/>
              <a:gd name="connsiteY1" fmla="*/ 122777 h 122777"/>
            </a:gdLst>
            <a:ahLst/>
            <a:cxnLst>
              <a:cxn ang="0">
                <a:pos x="connsiteX0" y="connsiteY0"/>
              </a:cxn>
              <a:cxn ang="0">
                <a:pos x="connsiteX1" y="connsiteY1"/>
              </a:cxn>
            </a:cxnLst>
            <a:rect l="l" t="t" r="r" b="b"/>
            <a:pathLst>
              <a:path w="9525" h="122777">
                <a:moveTo>
                  <a:pt x="0" y="0"/>
                </a:moveTo>
                <a:lnTo>
                  <a:pt x="0" y="122777"/>
                </a:lnTo>
              </a:path>
            </a:pathLst>
          </a:custGeom>
          <a:ln w="28575" cap="flat">
            <a:solidFill>
              <a:srgbClr val="FAFAFC"/>
            </a:solid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ED042AC5-D64C-4300-459F-BB5E93AC721B}"/>
              </a:ext>
            </a:extLst>
          </p:cNvPr>
          <p:cNvSpPr/>
          <p:nvPr/>
        </p:nvSpPr>
        <p:spPr>
          <a:xfrm>
            <a:off x="15761336" y="7268512"/>
            <a:ext cx="177157" cy="13733"/>
          </a:xfrm>
          <a:custGeom>
            <a:avLst/>
            <a:gdLst>
              <a:gd name="connsiteX0" fmla="*/ 122872 w 122872"/>
              <a:gd name="connsiteY0" fmla="*/ 0 h 9525"/>
              <a:gd name="connsiteX1" fmla="*/ 0 w 122872"/>
              <a:gd name="connsiteY1" fmla="*/ 0 h 9525"/>
            </a:gdLst>
            <a:ahLst/>
            <a:cxnLst>
              <a:cxn ang="0">
                <a:pos x="connsiteX0" y="connsiteY0"/>
              </a:cxn>
              <a:cxn ang="0">
                <a:pos x="connsiteX1" y="connsiteY1"/>
              </a:cxn>
            </a:cxnLst>
            <a:rect l="l" t="t" r="r" b="b"/>
            <a:pathLst>
              <a:path w="122872" h="9525">
                <a:moveTo>
                  <a:pt x="122872" y="0"/>
                </a:moveTo>
                <a:lnTo>
                  <a:pt x="0" y="0"/>
                </a:lnTo>
              </a:path>
            </a:pathLst>
          </a:custGeom>
          <a:ln w="28575" cap="flat">
            <a:solidFill>
              <a:srgbClr val="FAFAFC"/>
            </a:solidFill>
            <a:prstDash val="solid"/>
            <a:miter/>
          </a:ln>
        </p:spPr>
        <p:txBody>
          <a:bodyPr rtlCol="0" anchor="ctr"/>
          <a:lstStyle/>
          <a:p>
            <a:endParaRPr lang="en-US"/>
          </a:p>
        </p:txBody>
      </p:sp>
      <p:sp>
        <p:nvSpPr>
          <p:cNvPr id="93" name="Freeform: Shape 92">
            <a:extLst>
              <a:ext uri="{FF2B5EF4-FFF2-40B4-BE49-F238E27FC236}">
                <a16:creationId xmlns:a16="http://schemas.microsoft.com/office/drawing/2014/main" id="{37F3F546-F65C-282D-4FAF-38FCAA534BF7}"/>
              </a:ext>
            </a:extLst>
          </p:cNvPr>
          <p:cNvSpPr/>
          <p:nvPr/>
        </p:nvSpPr>
        <p:spPr>
          <a:xfrm>
            <a:off x="15112350" y="2822858"/>
            <a:ext cx="13733" cy="177157"/>
          </a:xfrm>
          <a:custGeom>
            <a:avLst/>
            <a:gdLst>
              <a:gd name="connsiteX0" fmla="*/ 0 w 9525"/>
              <a:gd name="connsiteY0" fmla="*/ 0 h 122872"/>
              <a:gd name="connsiteX1" fmla="*/ 0 w 9525"/>
              <a:gd name="connsiteY1" fmla="*/ 122873 h 122872"/>
            </a:gdLst>
            <a:ahLst/>
            <a:cxnLst>
              <a:cxn ang="0">
                <a:pos x="connsiteX0" y="connsiteY0"/>
              </a:cxn>
              <a:cxn ang="0">
                <a:pos x="connsiteX1" y="connsiteY1"/>
              </a:cxn>
            </a:cxnLst>
            <a:rect l="l" t="t" r="r" b="b"/>
            <a:pathLst>
              <a:path w="9525" h="122872">
                <a:moveTo>
                  <a:pt x="0" y="0"/>
                </a:moveTo>
                <a:lnTo>
                  <a:pt x="0" y="122873"/>
                </a:lnTo>
              </a:path>
            </a:pathLst>
          </a:custGeom>
          <a:ln w="28575" cap="flat">
            <a:solidFill>
              <a:srgbClr val="FEB200"/>
            </a:solid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56C0C8D3-D5D3-BAE7-43E6-D2C780C7C553}"/>
              </a:ext>
            </a:extLst>
          </p:cNvPr>
          <p:cNvSpPr/>
          <p:nvPr/>
        </p:nvSpPr>
        <p:spPr>
          <a:xfrm>
            <a:off x="15023770" y="2911437"/>
            <a:ext cx="177157" cy="13733"/>
          </a:xfrm>
          <a:custGeom>
            <a:avLst/>
            <a:gdLst>
              <a:gd name="connsiteX0" fmla="*/ 122872 w 122872"/>
              <a:gd name="connsiteY0" fmla="*/ 0 h 9525"/>
              <a:gd name="connsiteX1" fmla="*/ 0 w 122872"/>
              <a:gd name="connsiteY1" fmla="*/ 0 h 9525"/>
            </a:gdLst>
            <a:ahLst/>
            <a:cxnLst>
              <a:cxn ang="0">
                <a:pos x="connsiteX0" y="connsiteY0"/>
              </a:cxn>
              <a:cxn ang="0">
                <a:pos x="connsiteX1" y="connsiteY1"/>
              </a:cxn>
            </a:cxnLst>
            <a:rect l="l" t="t" r="r" b="b"/>
            <a:pathLst>
              <a:path w="122872" h="9525">
                <a:moveTo>
                  <a:pt x="122872" y="0"/>
                </a:moveTo>
                <a:lnTo>
                  <a:pt x="0" y="0"/>
                </a:lnTo>
              </a:path>
            </a:pathLst>
          </a:custGeom>
          <a:ln w="28575" cap="flat">
            <a:solidFill>
              <a:srgbClr val="FEB200"/>
            </a:solidFill>
            <a:prstDash val="solid"/>
            <a:miter/>
          </a:ln>
        </p:spPr>
        <p:txBody>
          <a:bodyPr rtlCol="0" anchor="ctr"/>
          <a:lstStyle/>
          <a:p>
            <a:endParaRPr lang="en-US"/>
          </a:p>
        </p:txBody>
      </p:sp>
      <p:sp>
        <p:nvSpPr>
          <p:cNvPr id="95" name="TextBox 94">
            <a:extLst>
              <a:ext uri="{FF2B5EF4-FFF2-40B4-BE49-F238E27FC236}">
                <a16:creationId xmlns:a16="http://schemas.microsoft.com/office/drawing/2014/main" id="{8EBA48BD-8D18-B42E-7073-040FB90EA84B}"/>
              </a:ext>
            </a:extLst>
          </p:cNvPr>
          <p:cNvSpPr txBox="1"/>
          <p:nvPr/>
        </p:nvSpPr>
        <p:spPr>
          <a:xfrm>
            <a:off x="12759742" y="4233354"/>
            <a:ext cx="3806428" cy="1508105"/>
          </a:xfrm>
          <a:prstGeom prst="rect">
            <a:avLst/>
          </a:prstGeom>
          <a:noFill/>
        </p:spPr>
        <p:txBody>
          <a:bodyPr wrap="square" rtlCol="0">
            <a:spAutoFit/>
          </a:bodyPr>
          <a:lstStyle/>
          <a:p>
            <a:pPr algn="ctr"/>
            <a:r>
              <a:rPr lang="en-US" sz="48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MCP</a:t>
            </a:r>
          </a:p>
          <a:p>
            <a:pPr algn="ctr"/>
            <a:r>
              <a:rPr lang="en-US"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280/-</a:t>
            </a:r>
            <a:endParaRPr lang="en-US" sz="60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9" name="TextBox 98">
            <a:extLst>
              <a:ext uri="{FF2B5EF4-FFF2-40B4-BE49-F238E27FC236}">
                <a16:creationId xmlns:a16="http://schemas.microsoft.com/office/drawing/2014/main" id="{35D52C2F-0526-4A9D-D4D4-F82532F5BA7A}"/>
              </a:ext>
            </a:extLst>
          </p:cNvPr>
          <p:cNvSpPr txBox="1"/>
          <p:nvPr/>
        </p:nvSpPr>
        <p:spPr>
          <a:xfrm>
            <a:off x="13350871" y="6180463"/>
            <a:ext cx="3062899" cy="523220"/>
          </a:xfrm>
          <a:prstGeom prst="rect">
            <a:avLst/>
          </a:prstGeom>
          <a:noFill/>
        </p:spPr>
        <p:txBody>
          <a:bodyPr wrap="square" rtlCol="0">
            <a:spAutoFit/>
          </a:bodyPr>
          <a:lstStyle/>
          <a:p>
            <a:pPr algn="ctr"/>
            <a:r>
              <a:rPr lang="en-US" sz="2800" b="1" dirty="0">
                <a:solidFill>
                  <a:srgbClr val="C0FF2C"/>
                </a:solidFill>
                <a:latin typeface="Arial" panose="020B0604020202020204" pitchFamily="34" charset="0"/>
                <a:cs typeface="Arial" panose="020B0604020202020204" pitchFamily="34" charset="0"/>
              </a:rPr>
              <a:t>Retail Profit 40/-</a:t>
            </a:r>
          </a:p>
        </p:txBody>
      </p:sp>
      <p:sp>
        <p:nvSpPr>
          <p:cNvPr id="100" name="TextBox 99">
            <a:extLst>
              <a:ext uri="{FF2B5EF4-FFF2-40B4-BE49-F238E27FC236}">
                <a16:creationId xmlns:a16="http://schemas.microsoft.com/office/drawing/2014/main" id="{35CC27F5-122C-65A5-7B57-853804D95CA7}"/>
              </a:ext>
            </a:extLst>
          </p:cNvPr>
          <p:cNvSpPr txBox="1"/>
          <p:nvPr/>
        </p:nvSpPr>
        <p:spPr>
          <a:xfrm>
            <a:off x="13291659" y="3376166"/>
            <a:ext cx="2599112" cy="584775"/>
          </a:xfrm>
          <a:prstGeom prst="rect">
            <a:avLst/>
          </a:prstGeom>
          <a:noFill/>
        </p:spPr>
        <p:txBody>
          <a:bodyPr wrap="square" rtlCol="0">
            <a:spAutoFit/>
          </a:bodyPr>
          <a:lstStyle/>
          <a:p>
            <a:pPr algn="ctr"/>
            <a:r>
              <a:rPr lang="en-US" sz="3200" b="1" dirty="0">
                <a:solidFill>
                  <a:srgbClr val="C0FF2C"/>
                </a:solidFill>
                <a:latin typeface="Arial" panose="020B0604020202020204" pitchFamily="34" charset="0"/>
                <a:cs typeface="Arial" panose="020B0604020202020204" pitchFamily="34" charset="0"/>
              </a:rPr>
              <a:t>MRP 320/-</a:t>
            </a:r>
          </a:p>
        </p:txBody>
      </p:sp>
      <p:sp>
        <p:nvSpPr>
          <p:cNvPr id="101" name="Isosceles Triangle 100">
            <a:extLst>
              <a:ext uri="{FF2B5EF4-FFF2-40B4-BE49-F238E27FC236}">
                <a16:creationId xmlns:a16="http://schemas.microsoft.com/office/drawing/2014/main" id="{F0720ADA-C829-56C6-3F09-24EB016025DF}"/>
              </a:ext>
            </a:extLst>
          </p:cNvPr>
          <p:cNvSpPr/>
          <p:nvPr/>
        </p:nvSpPr>
        <p:spPr>
          <a:xfrm rot="13060464">
            <a:off x="11857303" y="4659191"/>
            <a:ext cx="520725" cy="1077235"/>
          </a:xfrm>
          <a:prstGeom prst="triangle">
            <a:avLst/>
          </a:prstGeom>
          <a:solidFill>
            <a:srgbClr val="C0FF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6" name="Oval 105">
            <a:extLst>
              <a:ext uri="{FF2B5EF4-FFF2-40B4-BE49-F238E27FC236}">
                <a16:creationId xmlns:a16="http://schemas.microsoft.com/office/drawing/2014/main" id="{1E26D4F6-ABDE-49D9-60D0-0A04FA3374ED}"/>
              </a:ext>
            </a:extLst>
          </p:cNvPr>
          <p:cNvSpPr/>
          <p:nvPr/>
        </p:nvSpPr>
        <p:spPr>
          <a:xfrm>
            <a:off x="13037353" y="5413689"/>
            <a:ext cx="518012" cy="518646"/>
          </a:xfrm>
          <a:prstGeom prst="ellipse">
            <a:avLst/>
          </a:prstGeom>
          <a:solidFill>
            <a:srgbClr val="0C66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7" name="Oval 106">
            <a:extLst>
              <a:ext uri="{FF2B5EF4-FFF2-40B4-BE49-F238E27FC236}">
                <a16:creationId xmlns:a16="http://schemas.microsoft.com/office/drawing/2014/main" id="{5689D70E-B455-E79E-EDA2-3AF0A9AFB677}"/>
              </a:ext>
            </a:extLst>
          </p:cNvPr>
          <p:cNvSpPr/>
          <p:nvPr/>
        </p:nvSpPr>
        <p:spPr>
          <a:xfrm>
            <a:off x="16133671" y="7189060"/>
            <a:ext cx="532847" cy="524077"/>
          </a:xfrm>
          <a:prstGeom prst="ellipse">
            <a:avLst/>
          </a:prstGeom>
          <a:solidFill>
            <a:srgbClr val="C0FF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030" name="Picture 6" descr="Fireworks Generic Flat Gradient icon | Freepik">
            <a:extLst>
              <a:ext uri="{FF2B5EF4-FFF2-40B4-BE49-F238E27FC236}">
                <a16:creationId xmlns:a16="http://schemas.microsoft.com/office/drawing/2014/main" id="{8FF48328-7CAB-4CFA-071A-C1C6E376F52E}"/>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5379120" y="2150733"/>
            <a:ext cx="1187050" cy="1187050"/>
          </a:xfrm>
          <a:prstGeom prst="rect">
            <a:avLst/>
          </a:prstGeom>
          <a:noFill/>
          <a:extLst>
            <a:ext uri="{909E8E84-426E-40DD-AFC4-6F175D3DCCD1}">
              <a14:hiddenFill xmlns:a14="http://schemas.microsoft.com/office/drawing/2010/main">
                <a:solidFill>
                  <a:srgbClr val="FFFFFF"/>
                </a:solidFill>
              </a14:hiddenFill>
            </a:ext>
          </a:extLst>
        </p:spPr>
      </p:pic>
      <p:sp>
        <p:nvSpPr>
          <p:cNvPr id="20" name="Oval 19">
            <a:extLst>
              <a:ext uri="{FF2B5EF4-FFF2-40B4-BE49-F238E27FC236}">
                <a16:creationId xmlns:a16="http://schemas.microsoft.com/office/drawing/2014/main" id="{F15B3A35-3642-9393-9808-A24B4365C97F}"/>
              </a:ext>
            </a:extLst>
          </p:cNvPr>
          <p:cNvSpPr/>
          <p:nvPr/>
        </p:nvSpPr>
        <p:spPr>
          <a:xfrm>
            <a:off x="15460613" y="2773219"/>
            <a:ext cx="198635" cy="196664"/>
          </a:xfrm>
          <a:prstGeom prst="ellipse">
            <a:avLst/>
          </a:prstGeom>
          <a:solidFill>
            <a:srgbClr val="13AA0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0" name="TextBox 39">
            <a:extLst>
              <a:ext uri="{FF2B5EF4-FFF2-40B4-BE49-F238E27FC236}">
                <a16:creationId xmlns:a16="http://schemas.microsoft.com/office/drawing/2014/main" id="{FFA39C55-1C55-75AA-E816-6D908F5A09AB}"/>
              </a:ext>
            </a:extLst>
          </p:cNvPr>
          <p:cNvSpPr txBox="1"/>
          <p:nvPr/>
        </p:nvSpPr>
        <p:spPr>
          <a:xfrm rot="21430507">
            <a:off x="13203657" y="7061648"/>
            <a:ext cx="952505" cy="400110"/>
          </a:xfrm>
          <a:prstGeom prst="rect">
            <a:avLst/>
          </a:prstGeom>
          <a:noFill/>
          <a:scene3d>
            <a:camera prst="isometricBottomDown"/>
            <a:lightRig rig="threePt" dir="t"/>
          </a:scene3d>
        </p:spPr>
        <p:txBody>
          <a:bodyPr wrap="none" rtlCol="0">
            <a:spAutoFit/>
          </a:bodyPr>
          <a:lstStyle/>
          <a:p>
            <a:r>
              <a:rPr lang="en-US" sz="2000" dirty="0">
                <a:solidFill>
                  <a:schemeClr val="bg1"/>
                </a:solidFill>
                <a:latin typeface="ITC Avant Garde Gothic" panose="020B0604020202020204" charset="0"/>
              </a:rPr>
              <a:t>7500/-</a:t>
            </a:r>
            <a:endParaRPr lang="en-IN" sz="2000" dirty="0">
              <a:solidFill>
                <a:schemeClr val="bg1"/>
              </a:solidFill>
              <a:latin typeface="ITC Avant Garde Gothic" panose="020B0604020202020204" charset="0"/>
            </a:endParaRPr>
          </a:p>
        </p:txBody>
      </p:sp>
      <p:sp>
        <p:nvSpPr>
          <p:cNvPr id="44" name="Freeform 7">
            <a:extLst>
              <a:ext uri="{FF2B5EF4-FFF2-40B4-BE49-F238E27FC236}">
                <a16:creationId xmlns:a16="http://schemas.microsoft.com/office/drawing/2014/main" id="{987076CD-4489-A8E7-F33A-8804E168FF3C}"/>
              </a:ext>
            </a:extLst>
          </p:cNvPr>
          <p:cNvSpPr/>
          <p:nvPr/>
        </p:nvSpPr>
        <p:spPr>
          <a:xfrm flipH="1">
            <a:off x="17576133" y="-2913759"/>
            <a:ext cx="4217067" cy="4114800"/>
          </a:xfrm>
          <a:custGeom>
            <a:avLst/>
            <a:gdLst/>
            <a:ahLst/>
            <a:cxnLst/>
            <a:rect l="l" t="t" r="r" b="b"/>
            <a:pathLst>
              <a:path w="4152338" h="4114800">
                <a:moveTo>
                  <a:pt x="0" y="0"/>
                </a:moveTo>
                <a:lnTo>
                  <a:pt x="4152338" y="0"/>
                </a:lnTo>
                <a:lnTo>
                  <a:pt x="4152338" y="4114800"/>
                </a:lnTo>
                <a:lnTo>
                  <a:pt x="0" y="4114800"/>
                </a:lnTo>
                <a:lnTo>
                  <a:pt x="0" y="0"/>
                </a:lnTo>
                <a:close/>
              </a:path>
            </a:pathLst>
          </a:custGeom>
          <a:blipFill>
            <a:blip r:embed="rId13">
              <a:extLst>
                <a:ext uri="{96DAC541-7B7A-43D3-8B79-37D633B846F1}">
                  <asvg:svgBlip xmlns:asvg="http://schemas.microsoft.com/office/drawing/2016/SVG/main" r:embed="rId14"/>
                </a:ext>
              </a:extLst>
            </a:blip>
            <a:stretch>
              <a:fillRect l="-42073"/>
            </a:stretch>
          </a:blipFill>
        </p:spPr>
        <p:txBody>
          <a:bodyPr/>
          <a:lstStyle/>
          <a:p>
            <a:endParaRPr lang="en-US"/>
          </a:p>
        </p:txBody>
      </p:sp>
      <p:sp>
        <p:nvSpPr>
          <p:cNvPr id="45" name="Rectangle: Rounded Corners 44">
            <a:extLst>
              <a:ext uri="{FF2B5EF4-FFF2-40B4-BE49-F238E27FC236}">
                <a16:creationId xmlns:a16="http://schemas.microsoft.com/office/drawing/2014/main" id="{67B9F6FF-5B06-A456-E7E5-EB57F459B6D6}"/>
              </a:ext>
            </a:extLst>
          </p:cNvPr>
          <p:cNvSpPr/>
          <p:nvPr/>
        </p:nvSpPr>
        <p:spPr>
          <a:xfrm rot="5400000">
            <a:off x="16986194" y="674484"/>
            <a:ext cx="1015664" cy="302368"/>
          </a:xfrm>
          <a:prstGeom prst="roundRect">
            <a:avLst>
              <a:gd name="adj" fmla="val 50000"/>
            </a:avLst>
          </a:prstGeom>
          <a:solidFill>
            <a:srgbClr val="2855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6" name="TextBox 21">
            <a:extLst>
              <a:ext uri="{FF2B5EF4-FFF2-40B4-BE49-F238E27FC236}">
                <a16:creationId xmlns:a16="http://schemas.microsoft.com/office/drawing/2014/main" id="{A08AEBE2-481B-E3B8-5066-B1731FFD42D1}"/>
              </a:ext>
            </a:extLst>
          </p:cNvPr>
          <p:cNvSpPr txBox="1"/>
          <p:nvPr/>
        </p:nvSpPr>
        <p:spPr>
          <a:xfrm>
            <a:off x="11301082" y="455252"/>
            <a:ext cx="7444118" cy="800219"/>
          </a:xfrm>
          <a:prstGeom prst="rect">
            <a:avLst/>
          </a:prstGeom>
        </p:spPr>
        <p:txBody>
          <a:bodyPr wrap="square" lIns="0" tIns="0" rIns="0" bIns="0" rtlCol="0" anchor="t">
            <a:spAutoFit/>
          </a:bodyPr>
          <a:lstStyle/>
          <a:p>
            <a:pPr algn="l"/>
            <a:r>
              <a:rPr lang="en-US" sz="52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FAIRNESS CREAM</a:t>
            </a:r>
          </a:p>
        </p:txBody>
      </p:sp>
      <p:pic>
        <p:nvPicPr>
          <p:cNvPr id="58" name="Graphic 57" descr="Arrow Straight">
            <a:extLst>
              <a:ext uri="{FF2B5EF4-FFF2-40B4-BE49-F238E27FC236}">
                <a16:creationId xmlns:a16="http://schemas.microsoft.com/office/drawing/2014/main" id="{0EE5BF88-C077-DB41-B126-C420F8B2A6C9}"/>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8991600" y="4777941"/>
            <a:ext cx="1107167" cy="670359"/>
          </a:xfrm>
          <a:prstGeom prst="rect">
            <a:avLst/>
          </a:prstGeom>
        </p:spPr>
      </p:pic>
      <p:pic>
        <p:nvPicPr>
          <p:cNvPr id="59" name="Graphic 58" descr="Arrow Straight">
            <a:extLst>
              <a:ext uri="{FF2B5EF4-FFF2-40B4-BE49-F238E27FC236}">
                <a16:creationId xmlns:a16="http://schemas.microsoft.com/office/drawing/2014/main" id="{E3912F0E-C49C-CC67-3FC5-C4785F19EFFC}"/>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0361868" y="4777941"/>
            <a:ext cx="939214" cy="670359"/>
          </a:xfrm>
          <a:prstGeom prst="rect">
            <a:avLst/>
          </a:prstGeom>
        </p:spPr>
      </p:pic>
      <p:pic>
        <p:nvPicPr>
          <p:cNvPr id="3074" name="Picture 2" descr="Fairness Cream">
            <a:extLst>
              <a:ext uri="{FF2B5EF4-FFF2-40B4-BE49-F238E27FC236}">
                <a16:creationId xmlns:a16="http://schemas.microsoft.com/office/drawing/2014/main" id="{C3EC0E1E-966D-7EE1-3FF7-95534E0BEFC4}"/>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815917" y="1978856"/>
            <a:ext cx="6556481" cy="655648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730238C9-A040-72C1-DCBF-0116F0ECEAE9}"/>
              </a:ext>
            </a:extLst>
          </p:cNvPr>
          <p:cNvSpPr txBox="1"/>
          <p:nvPr/>
        </p:nvSpPr>
        <p:spPr>
          <a:xfrm>
            <a:off x="16342635" y="4678648"/>
            <a:ext cx="1107165" cy="1077218"/>
          </a:xfrm>
          <a:prstGeom prst="rect">
            <a:avLst/>
          </a:prstGeom>
          <a:noFill/>
        </p:spPr>
        <p:txBody>
          <a:bodyPr wrap="square" rtlCol="0">
            <a:spAutoFit/>
          </a:bodyPr>
          <a:lstStyle/>
          <a:p>
            <a:pPr algn="ctr"/>
            <a:r>
              <a:rPr lang="en-US" sz="3200" b="1" dirty="0">
                <a:solidFill>
                  <a:srgbClr val="C0FF2C"/>
                </a:solidFill>
                <a:latin typeface="Arial" panose="020B0604020202020204" pitchFamily="34" charset="0"/>
                <a:cs typeface="Arial" panose="020B0604020202020204" pitchFamily="34" charset="0"/>
              </a:rPr>
              <a:t>BV</a:t>
            </a:r>
          </a:p>
          <a:p>
            <a:pPr algn="ctr"/>
            <a:r>
              <a:rPr lang="en-US" sz="3200" b="1" dirty="0">
                <a:solidFill>
                  <a:srgbClr val="C0FF2C"/>
                </a:solidFill>
                <a:latin typeface="Arial" panose="020B0604020202020204" pitchFamily="34" charset="0"/>
                <a:cs typeface="Arial" panose="020B0604020202020204" pitchFamily="34" charset="0"/>
              </a:rPr>
              <a:t> </a:t>
            </a:r>
          </a:p>
        </p:txBody>
      </p:sp>
      <p:sp>
        <p:nvSpPr>
          <p:cNvPr id="6" name="TextBox 5">
            <a:extLst>
              <a:ext uri="{FF2B5EF4-FFF2-40B4-BE49-F238E27FC236}">
                <a16:creationId xmlns:a16="http://schemas.microsoft.com/office/drawing/2014/main" id="{A8FCE90F-614A-3661-D9E3-195A05E95905}"/>
              </a:ext>
            </a:extLst>
          </p:cNvPr>
          <p:cNvSpPr txBox="1"/>
          <p:nvPr/>
        </p:nvSpPr>
        <p:spPr>
          <a:xfrm>
            <a:off x="16513886" y="5212048"/>
            <a:ext cx="836339" cy="523220"/>
          </a:xfrm>
          <a:prstGeom prst="rect">
            <a:avLst/>
          </a:prstGeom>
          <a:noFill/>
        </p:spPr>
        <p:txBody>
          <a:bodyPr wrap="square">
            <a:spAutoFit/>
          </a:bodyPr>
          <a:lstStyle/>
          <a:p>
            <a:r>
              <a:rPr lang="en-US" sz="2800" b="1" dirty="0">
                <a:solidFill>
                  <a:srgbClr val="C0FF2C"/>
                </a:solidFill>
                <a:latin typeface="Arial" panose="020B0604020202020204" pitchFamily="34" charset="0"/>
                <a:cs typeface="Arial" panose="020B0604020202020204" pitchFamily="34" charset="0"/>
              </a:rPr>
              <a:t>180</a:t>
            </a:r>
            <a:endParaRPr lang="en-US" sz="2800" dirty="0"/>
          </a:p>
        </p:txBody>
      </p:sp>
      <p:sp>
        <p:nvSpPr>
          <p:cNvPr id="7" name="Rounded Rectangle 6">
            <a:extLst>
              <a:ext uri="{FF2B5EF4-FFF2-40B4-BE49-F238E27FC236}">
                <a16:creationId xmlns:a16="http://schemas.microsoft.com/office/drawing/2014/main" id="{65CD522A-F027-878A-BB56-3F402DF61831}"/>
              </a:ext>
            </a:extLst>
          </p:cNvPr>
          <p:cNvSpPr/>
          <p:nvPr/>
        </p:nvSpPr>
        <p:spPr>
          <a:xfrm>
            <a:off x="3276600" y="8556304"/>
            <a:ext cx="3733800" cy="762000"/>
          </a:xfrm>
          <a:prstGeom prst="roundRect">
            <a:avLst/>
          </a:prstGeom>
          <a:solidFill>
            <a:srgbClr val="115A3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C7FF2E"/>
                </a:solidFill>
              </a:rPr>
              <a:t>50 GM</a:t>
            </a:r>
          </a:p>
        </p:txBody>
      </p:sp>
      <p:sp>
        <p:nvSpPr>
          <p:cNvPr id="8" name="TextBox 7">
            <a:extLst>
              <a:ext uri="{FF2B5EF4-FFF2-40B4-BE49-F238E27FC236}">
                <a16:creationId xmlns:a16="http://schemas.microsoft.com/office/drawing/2014/main" id="{E83FD64A-EB5B-F321-46FE-94572112EB1D}"/>
              </a:ext>
            </a:extLst>
          </p:cNvPr>
          <p:cNvSpPr txBox="1"/>
          <p:nvPr/>
        </p:nvSpPr>
        <p:spPr>
          <a:xfrm>
            <a:off x="13105348" y="8639678"/>
            <a:ext cx="3684407" cy="523220"/>
          </a:xfrm>
          <a:prstGeom prst="rect">
            <a:avLst/>
          </a:prstGeom>
          <a:noFill/>
        </p:spPr>
        <p:txBody>
          <a:bodyPr wrap="none" rtlCol="0">
            <a:spAutoFit/>
          </a:bodyPr>
          <a:lstStyle/>
          <a:p>
            <a:r>
              <a:rPr lang="en-US" sz="2800" b="1" dirty="0"/>
              <a:t>PRODUCT CODE : M002</a:t>
            </a:r>
          </a:p>
        </p:txBody>
      </p:sp>
    </p:spTree>
    <p:extLst>
      <p:ext uri="{BB962C8B-B14F-4D97-AF65-F5344CB8AC3E}">
        <p14:creationId xmlns:p14="http://schemas.microsoft.com/office/powerpoint/2010/main" val="28245271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C3643F-69AA-6297-13AB-380B34D71F7B}"/>
            </a:ext>
          </a:extLst>
        </p:cNvPr>
        <p:cNvGrpSpPr/>
        <p:nvPr/>
      </p:nvGrpSpPr>
      <p:grpSpPr>
        <a:xfrm>
          <a:off x="0" y="0"/>
          <a:ext cx="0" cy="0"/>
          <a:chOff x="0" y="0"/>
          <a:chExt cx="0" cy="0"/>
        </a:xfrm>
      </p:grpSpPr>
      <p:sp>
        <p:nvSpPr>
          <p:cNvPr id="100" name="Freeform 5">
            <a:extLst>
              <a:ext uri="{FF2B5EF4-FFF2-40B4-BE49-F238E27FC236}">
                <a16:creationId xmlns:a16="http://schemas.microsoft.com/office/drawing/2014/main" id="{4A67C21E-F386-A995-9755-A1F9CAD5F917}"/>
              </a:ext>
            </a:extLst>
          </p:cNvPr>
          <p:cNvSpPr/>
          <p:nvPr/>
        </p:nvSpPr>
        <p:spPr>
          <a:xfrm>
            <a:off x="9696818" y="-700415"/>
            <a:ext cx="6995117" cy="6995117"/>
          </a:xfrm>
          <a:custGeom>
            <a:avLst/>
            <a:gdLst/>
            <a:ahLst/>
            <a:cxnLst/>
            <a:rect l="l" t="t" r="r" b="b"/>
            <a:pathLst>
              <a:path w="6995117" h="6995117">
                <a:moveTo>
                  <a:pt x="0" y="0"/>
                </a:moveTo>
                <a:lnTo>
                  <a:pt x="6995117" y="0"/>
                </a:lnTo>
                <a:lnTo>
                  <a:pt x="6995117" y="6995117"/>
                </a:lnTo>
                <a:lnTo>
                  <a:pt x="0" y="6995117"/>
                </a:lnTo>
                <a:lnTo>
                  <a:pt x="0" y="0"/>
                </a:lnTo>
                <a:close/>
              </a:path>
            </a:pathLst>
          </a:custGeom>
          <a:blipFill>
            <a:blip r:embed="rId2">
              <a:alphaModFix amt="75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6" name="Freeform 9">
            <a:extLst>
              <a:ext uri="{FF2B5EF4-FFF2-40B4-BE49-F238E27FC236}">
                <a16:creationId xmlns:a16="http://schemas.microsoft.com/office/drawing/2014/main" id="{51736B18-DA6D-94A4-DFAA-666D86BC1AC3}"/>
              </a:ext>
            </a:extLst>
          </p:cNvPr>
          <p:cNvSpPr/>
          <p:nvPr/>
        </p:nvSpPr>
        <p:spPr>
          <a:xfrm rot="16901389" flipH="1">
            <a:off x="3948319" y="184245"/>
            <a:ext cx="9019422" cy="22879024"/>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3" name="Freeform 3">
            <a:extLst>
              <a:ext uri="{FF2B5EF4-FFF2-40B4-BE49-F238E27FC236}">
                <a16:creationId xmlns:a16="http://schemas.microsoft.com/office/drawing/2014/main" id="{00C66461-E6C8-0636-0DE2-547AF384E579}"/>
              </a:ext>
            </a:extLst>
          </p:cNvPr>
          <p:cNvSpPr/>
          <p:nvPr/>
        </p:nvSpPr>
        <p:spPr>
          <a:xfrm>
            <a:off x="-3137699" y="8483339"/>
            <a:ext cx="6033299" cy="4237001"/>
          </a:xfrm>
          <a:custGeom>
            <a:avLst/>
            <a:gdLst/>
            <a:ahLst/>
            <a:cxnLst/>
            <a:rect l="l" t="t" r="r" b="b"/>
            <a:pathLst>
              <a:path w="6247889" h="6247889">
                <a:moveTo>
                  <a:pt x="0" y="0"/>
                </a:moveTo>
                <a:lnTo>
                  <a:pt x="6247889" y="0"/>
                </a:lnTo>
                <a:lnTo>
                  <a:pt x="6247889" y="6247889"/>
                </a:lnTo>
                <a:lnTo>
                  <a:pt x="0" y="6247889"/>
                </a:lnTo>
                <a:lnTo>
                  <a:pt x="0" y="0"/>
                </a:lnTo>
                <a:close/>
              </a:path>
            </a:pathLst>
          </a:custGeom>
          <a:blipFill>
            <a:blip r:embed="rId2">
              <a:alphaModFix amt="75000"/>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2" name="Group 7">
            <a:extLst>
              <a:ext uri="{FF2B5EF4-FFF2-40B4-BE49-F238E27FC236}">
                <a16:creationId xmlns:a16="http://schemas.microsoft.com/office/drawing/2014/main" id="{C216F05A-E8D1-BE0F-B1D2-98999813B987}"/>
              </a:ext>
            </a:extLst>
          </p:cNvPr>
          <p:cNvGrpSpPr>
            <a:grpSpLocks noChangeAspect="1"/>
          </p:cNvGrpSpPr>
          <p:nvPr/>
        </p:nvGrpSpPr>
        <p:grpSpPr>
          <a:xfrm>
            <a:off x="11035484" y="1549599"/>
            <a:ext cx="6357186" cy="6565701"/>
            <a:chOff x="0" y="0"/>
            <a:chExt cx="6350000" cy="6558280"/>
          </a:xfrm>
        </p:grpSpPr>
        <p:sp>
          <p:nvSpPr>
            <p:cNvPr id="4" name="Freeform 8">
              <a:extLst>
                <a:ext uri="{FF2B5EF4-FFF2-40B4-BE49-F238E27FC236}">
                  <a16:creationId xmlns:a16="http://schemas.microsoft.com/office/drawing/2014/main" id="{37CE3818-EE72-CEDF-F493-76CC88A40391}"/>
                </a:ext>
              </a:extLst>
            </p:cNvPr>
            <p:cNvSpPr/>
            <p:nvPr/>
          </p:nvSpPr>
          <p:spPr>
            <a:xfrm>
              <a:off x="74930" y="74930"/>
              <a:ext cx="6200140" cy="6408420"/>
            </a:xfrm>
            <a:custGeom>
              <a:avLst/>
              <a:gdLst/>
              <a:ahLst/>
              <a:cxnLst/>
              <a:rect l="l" t="t" r="r" b="b"/>
              <a:pathLst>
                <a:path w="6200140" h="6408420">
                  <a:moveTo>
                    <a:pt x="6200140" y="5351780"/>
                  </a:moveTo>
                  <a:cubicBezTo>
                    <a:pt x="6200140" y="5935980"/>
                    <a:pt x="5726430" y="6408420"/>
                    <a:pt x="5143500" y="6408420"/>
                  </a:cubicBezTo>
                  <a:lnTo>
                    <a:pt x="1056640" y="6408420"/>
                  </a:lnTo>
                  <a:cubicBezTo>
                    <a:pt x="472440" y="6408420"/>
                    <a:pt x="0" y="5934710"/>
                    <a:pt x="0" y="5351780"/>
                  </a:cubicBezTo>
                  <a:lnTo>
                    <a:pt x="0" y="1056640"/>
                  </a:lnTo>
                  <a:cubicBezTo>
                    <a:pt x="0" y="472440"/>
                    <a:pt x="473710" y="0"/>
                    <a:pt x="1056640" y="0"/>
                  </a:cubicBezTo>
                  <a:lnTo>
                    <a:pt x="5143500" y="0"/>
                  </a:lnTo>
                  <a:cubicBezTo>
                    <a:pt x="5727700" y="0"/>
                    <a:pt x="6200140" y="473710"/>
                    <a:pt x="6200140" y="1056640"/>
                  </a:cubicBezTo>
                  <a:lnTo>
                    <a:pt x="6200140" y="5351780"/>
                  </a:lnTo>
                  <a:close/>
                </a:path>
              </a:pathLst>
            </a:custGeom>
            <a:blipFill>
              <a:blip r:embed="rId6"/>
              <a:stretch>
                <a:fillRect t="-44943"/>
              </a:stretch>
            </a:blipFill>
          </p:spPr>
          <p:txBody>
            <a:bodyPr/>
            <a:lstStyle/>
            <a:p>
              <a:endParaRPr lang="en-US"/>
            </a:p>
          </p:txBody>
        </p:sp>
        <p:sp>
          <p:nvSpPr>
            <p:cNvPr id="5" name="Freeform 9">
              <a:extLst>
                <a:ext uri="{FF2B5EF4-FFF2-40B4-BE49-F238E27FC236}">
                  <a16:creationId xmlns:a16="http://schemas.microsoft.com/office/drawing/2014/main" id="{B596BCBE-324B-9952-D531-837097F23641}"/>
                </a:ext>
              </a:extLst>
            </p:cNvPr>
            <p:cNvSpPr/>
            <p:nvPr/>
          </p:nvSpPr>
          <p:spPr>
            <a:xfrm>
              <a:off x="0" y="0"/>
              <a:ext cx="6350000" cy="6558280"/>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FFFFF"/>
            </a:solidFill>
          </p:spPr>
          <p:txBody>
            <a:bodyPr/>
            <a:lstStyle/>
            <a:p>
              <a:endParaRPr lang="en-US"/>
            </a:p>
          </p:txBody>
        </p:sp>
      </p:grpSp>
      <p:grpSp>
        <p:nvGrpSpPr>
          <p:cNvPr id="6" name="Group 10">
            <a:extLst>
              <a:ext uri="{FF2B5EF4-FFF2-40B4-BE49-F238E27FC236}">
                <a16:creationId xmlns:a16="http://schemas.microsoft.com/office/drawing/2014/main" id="{A89FF2D3-0A4C-A1E7-96F9-DE5343C0F9A4}"/>
              </a:ext>
            </a:extLst>
          </p:cNvPr>
          <p:cNvGrpSpPr/>
          <p:nvPr/>
        </p:nvGrpSpPr>
        <p:grpSpPr>
          <a:xfrm>
            <a:off x="714371" y="2012903"/>
            <a:ext cx="9737769" cy="1911397"/>
            <a:chOff x="0" y="0"/>
            <a:chExt cx="2564680" cy="503413"/>
          </a:xfrm>
        </p:grpSpPr>
        <p:sp>
          <p:nvSpPr>
            <p:cNvPr id="7" name="Freeform 11">
              <a:extLst>
                <a:ext uri="{FF2B5EF4-FFF2-40B4-BE49-F238E27FC236}">
                  <a16:creationId xmlns:a16="http://schemas.microsoft.com/office/drawing/2014/main" id="{E6BB4136-5D6D-5F06-768C-8DD5295D792E}"/>
                </a:ext>
              </a:extLst>
            </p:cNvPr>
            <p:cNvSpPr/>
            <p:nvPr/>
          </p:nvSpPr>
          <p:spPr>
            <a:xfrm>
              <a:off x="0" y="0"/>
              <a:ext cx="2564680" cy="503413"/>
            </a:xfrm>
            <a:custGeom>
              <a:avLst/>
              <a:gdLst/>
              <a:ahLst/>
              <a:cxnLst/>
              <a:rect l="l" t="t" r="r" b="b"/>
              <a:pathLst>
                <a:path w="2564680" h="503413">
                  <a:moveTo>
                    <a:pt x="17491" y="0"/>
                  </a:moveTo>
                  <a:lnTo>
                    <a:pt x="2547189" y="0"/>
                  </a:lnTo>
                  <a:cubicBezTo>
                    <a:pt x="2556849" y="0"/>
                    <a:pt x="2564680" y="7831"/>
                    <a:pt x="2564680" y="17491"/>
                  </a:cubicBezTo>
                  <a:lnTo>
                    <a:pt x="2564680" y="485922"/>
                  </a:lnTo>
                  <a:cubicBezTo>
                    <a:pt x="2564680" y="495582"/>
                    <a:pt x="2556849" y="503413"/>
                    <a:pt x="2547189" y="503413"/>
                  </a:cubicBezTo>
                  <a:lnTo>
                    <a:pt x="17491" y="503413"/>
                  </a:lnTo>
                  <a:cubicBezTo>
                    <a:pt x="7831" y="503413"/>
                    <a:pt x="0" y="495582"/>
                    <a:pt x="0" y="485922"/>
                  </a:cubicBezTo>
                  <a:lnTo>
                    <a:pt x="0" y="17491"/>
                  </a:lnTo>
                  <a:cubicBezTo>
                    <a:pt x="0" y="7831"/>
                    <a:pt x="7831" y="0"/>
                    <a:pt x="17491" y="0"/>
                  </a:cubicBezTo>
                  <a:close/>
                </a:path>
              </a:pathLst>
            </a:custGeom>
            <a:solidFill>
              <a:srgbClr val="ECF5F9"/>
            </a:solidFill>
          </p:spPr>
          <p:txBody>
            <a:bodyPr/>
            <a:lstStyle/>
            <a:p>
              <a:endParaRPr lang="en-US"/>
            </a:p>
          </p:txBody>
        </p:sp>
        <p:sp>
          <p:nvSpPr>
            <p:cNvPr id="8" name="TextBox 12">
              <a:extLst>
                <a:ext uri="{FF2B5EF4-FFF2-40B4-BE49-F238E27FC236}">
                  <a16:creationId xmlns:a16="http://schemas.microsoft.com/office/drawing/2014/main" id="{7CD1E646-FDD8-BC65-2B7A-8E95B8818017}"/>
                </a:ext>
              </a:extLst>
            </p:cNvPr>
            <p:cNvSpPr txBox="1"/>
            <p:nvPr/>
          </p:nvSpPr>
          <p:spPr>
            <a:xfrm>
              <a:off x="0" y="-38100"/>
              <a:ext cx="2564680" cy="541513"/>
            </a:xfrm>
            <a:prstGeom prst="rect">
              <a:avLst/>
            </a:prstGeom>
          </p:spPr>
          <p:txBody>
            <a:bodyPr lIns="50800" tIns="50800" rIns="50800" bIns="50800" rtlCol="0" anchor="ctr"/>
            <a:lstStyle/>
            <a:p>
              <a:pPr algn="ctr">
                <a:lnSpc>
                  <a:spcPts val="2203"/>
                </a:lnSpc>
              </a:pPr>
              <a:endParaRPr/>
            </a:p>
          </p:txBody>
        </p:sp>
      </p:grpSp>
      <p:grpSp>
        <p:nvGrpSpPr>
          <p:cNvPr id="12" name="Group 14">
            <a:extLst>
              <a:ext uri="{FF2B5EF4-FFF2-40B4-BE49-F238E27FC236}">
                <a16:creationId xmlns:a16="http://schemas.microsoft.com/office/drawing/2014/main" id="{EBD5B918-AADE-E83B-CE13-9120E96A0573}"/>
              </a:ext>
            </a:extLst>
          </p:cNvPr>
          <p:cNvGrpSpPr/>
          <p:nvPr/>
        </p:nvGrpSpPr>
        <p:grpSpPr>
          <a:xfrm>
            <a:off x="11186069" y="6221556"/>
            <a:ext cx="6051217" cy="881821"/>
            <a:chOff x="0" y="0"/>
            <a:chExt cx="1859295" cy="270948"/>
          </a:xfrm>
        </p:grpSpPr>
        <p:sp>
          <p:nvSpPr>
            <p:cNvPr id="13" name="Freeform 15">
              <a:extLst>
                <a:ext uri="{FF2B5EF4-FFF2-40B4-BE49-F238E27FC236}">
                  <a16:creationId xmlns:a16="http://schemas.microsoft.com/office/drawing/2014/main" id="{2FD6A173-9755-D660-FF1D-BED76101F3A5}"/>
                </a:ext>
              </a:extLst>
            </p:cNvPr>
            <p:cNvSpPr/>
            <p:nvPr/>
          </p:nvSpPr>
          <p:spPr>
            <a:xfrm>
              <a:off x="0" y="0"/>
              <a:ext cx="1859295" cy="270948"/>
            </a:xfrm>
            <a:custGeom>
              <a:avLst/>
              <a:gdLst/>
              <a:ahLst/>
              <a:cxnLst/>
              <a:rect l="l" t="t" r="r" b="b"/>
              <a:pathLst>
                <a:path w="1859295" h="270948">
                  <a:moveTo>
                    <a:pt x="0" y="0"/>
                  </a:moveTo>
                  <a:lnTo>
                    <a:pt x="1859295" y="0"/>
                  </a:lnTo>
                  <a:lnTo>
                    <a:pt x="1859295" y="270948"/>
                  </a:lnTo>
                  <a:lnTo>
                    <a:pt x="0" y="270948"/>
                  </a:lnTo>
                  <a:close/>
                </a:path>
              </a:pathLst>
            </a:custGeom>
            <a:solidFill>
              <a:srgbClr val="000000">
                <a:alpha val="57647"/>
              </a:srgbClr>
            </a:solidFill>
          </p:spPr>
          <p:txBody>
            <a:bodyPr/>
            <a:lstStyle/>
            <a:p>
              <a:endParaRPr lang="en-US"/>
            </a:p>
          </p:txBody>
        </p:sp>
        <p:sp>
          <p:nvSpPr>
            <p:cNvPr id="14" name="TextBox 16">
              <a:extLst>
                <a:ext uri="{FF2B5EF4-FFF2-40B4-BE49-F238E27FC236}">
                  <a16:creationId xmlns:a16="http://schemas.microsoft.com/office/drawing/2014/main" id="{9A180191-95B8-7F1A-596D-C30989A79412}"/>
                </a:ext>
              </a:extLst>
            </p:cNvPr>
            <p:cNvSpPr txBox="1"/>
            <p:nvPr/>
          </p:nvSpPr>
          <p:spPr>
            <a:xfrm>
              <a:off x="0" y="-38100"/>
              <a:ext cx="1859295" cy="309048"/>
            </a:xfrm>
            <a:prstGeom prst="rect">
              <a:avLst/>
            </a:prstGeom>
          </p:spPr>
          <p:txBody>
            <a:bodyPr lIns="50800" tIns="50800" rIns="50800" bIns="50800" rtlCol="0" anchor="ctr"/>
            <a:lstStyle/>
            <a:p>
              <a:pPr algn="ctr">
                <a:lnSpc>
                  <a:spcPts val="2203"/>
                </a:lnSpc>
              </a:pPr>
              <a:endParaRPr/>
            </a:p>
          </p:txBody>
        </p:sp>
      </p:grpSp>
      <p:grpSp>
        <p:nvGrpSpPr>
          <p:cNvPr id="15" name="Group 21">
            <a:extLst>
              <a:ext uri="{FF2B5EF4-FFF2-40B4-BE49-F238E27FC236}">
                <a16:creationId xmlns:a16="http://schemas.microsoft.com/office/drawing/2014/main" id="{2A819077-B6DD-6C90-C736-3EE218C98C35}"/>
              </a:ext>
            </a:extLst>
          </p:cNvPr>
          <p:cNvGrpSpPr/>
          <p:nvPr/>
        </p:nvGrpSpPr>
        <p:grpSpPr>
          <a:xfrm>
            <a:off x="15767803" y="953284"/>
            <a:ext cx="2316621" cy="2316621"/>
            <a:chOff x="0" y="0"/>
            <a:chExt cx="812800" cy="812800"/>
          </a:xfrm>
        </p:grpSpPr>
        <p:sp>
          <p:nvSpPr>
            <p:cNvPr id="16" name="Freeform 22">
              <a:extLst>
                <a:ext uri="{FF2B5EF4-FFF2-40B4-BE49-F238E27FC236}">
                  <a16:creationId xmlns:a16="http://schemas.microsoft.com/office/drawing/2014/main" id="{7C693DEE-BA61-198A-C430-CD5FC6A83DE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7"/>
              <a:stretch>
                <a:fillRect l="-10522" r="-15784" b="-26306"/>
              </a:stretch>
            </a:blipFill>
            <a:ln w="142875" cap="sq">
              <a:solidFill>
                <a:srgbClr val="FFFFFF"/>
              </a:solidFill>
              <a:prstDash val="solid"/>
              <a:miter/>
            </a:ln>
          </p:spPr>
          <p:txBody>
            <a:bodyPr/>
            <a:lstStyle/>
            <a:p>
              <a:endParaRPr lang="en-US"/>
            </a:p>
          </p:txBody>
        </p:sp>
      </p:grpSp>
      <p:sp>
        <p:nvSpPr>
          <p:cNvPr id="17" name="Freeform 24">
            <a:extLst>
              <a:ext uri="{FF2B5EF4-FFF2-40B4-BE49-F238E27FC236}">
                <a16:creationId xmlns:a16="http://schemas.microsoft.com/office/drawing/2014/main" id="{46AE9AE7-F58E-0EDC-1044-0FB24FE04CED}"/>
              </a:ext>
            </a:extLst>
          </p:cNvPr>
          <p:cNvSpPr/>
          <p:nvPr/>
        </p:nvSpPr>
        <p:spPr>
          <a:xfrm>
            <a:off x="658099" y="4027642"/>
            <a:ext cx="561101" cy="561101"/>
          </a:xfrm>
          <a:custGeom>
            <a:avLst/>
            <a:gdLst/>
            <a:ahLst/>
            <a:cxnLst/>
            <a:rect l="l" t="t" r="r" b="b"/>
            <a:pathLst>
              <a:path w="561101" h="561101">
                <a:moveTo>
                  <a:pt x="0" y="0"/>
                </a:moveTo>
                <a:lnTo>
                  <a:pt x="561101" y="0"/>
                </a:lnTo>
                <a:lnTo>
                  <a:pt x="561101" y="561100"/>
                </a:lnTo>
                <a:lnTo>
                  <a:pt x="0" y="5611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8" name="Freeform 28">
            <a:extLst>
              <a:ext uri="{FF2B5EF4-FFF2-40B4-BE49-F238E27FC236}">
                <a16:creationId xmlns:a16="http://schemas.microsoft.com/office/drawing/2014/main" id="{856E7F16-D56F-4D5D-D0E6-D4973910722F}"/>
              </a:ext>
            </a:extLst>
          </p:cNvPr>
          <p:cNvSpPr/>
          <p:nvPr/>
        </p:nvSpPr>
        <p:spPr>
          <a:xfrm>
            <a:off x="753621" y="7810500"/>
            <a:ext cx="561101" cy="561101"/>
          </a:xfrm>
          <a:custGeom>
            <a:avLst/>
            <a:gdLst/>
            <a:ahLst/>
            <a:cxnLst/>
            <a:rect l="l" t="t" r="r" b="b"/>
            <a:pathLst>
              <a:path w="561101" h="561101">
                <a:moveTo>
                  <a:pt x="0" y="0"/>
                </a:moveTo>
                <a:lnTo>
                  <a:pt x="561101" y="0"/>
                </a:lnTo>
                <a:lnTo>
                  <a:pt x="561101" y="561101"/>
                </a:lnTo>
                <a:lnTo>
                  <a:pt x="0" y="56110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9" name="Freeform 30">
            <a:extLst>
              <a:ext uri="{FF2B5EF4-FFF2-40B4-BE49-F238E27FC236}">
                <a16:creationId xmlns:a16="http://schemas.microsoft.com/office/drawing/2014/main" id="{0EE54E97-CA57-13AE-A372-6E40BAE7463A}"/>
              </a:ext>
            </a:extLst>
          </p:cNvPr>
          <p:cNvSpPr/>
          <p:nvPr/>
        </p:nvSpPr>
        <p:spPr>
          <a:xfrm>
            <a:off x="1062747" y="2418716"/>
            <a:ext cx="1400057" cy="973039"/>
          </a:xfrm>
          <a:custGeom>
            <a:avLst/>
            <a:gdLst/>
            <a:ahLst/>
            <a:cxnLst/>
            <a:rect l="l" t="t" r="r" b="b"/>
            <a:pathLst>
              <a:path w="1400057" h="973039">
                <a:moveTo>
                  <a:pt x="0" y="0"/>
                </a:moveTo>
                <a:lnTo>
                  <a:pt x="1400056" y="0"/>
                </a:lnTo>
                <a:lnTo>
                  <a:pt x="1400056" y="973039"/>
                </a:lnTo>
                <a:lnTo>
                  <a:pt x="0" y="973039"/>
                </a:lnTo>
                <a:lnTo>
                  <a:pt x="0" y="0"/>
                </a:lnTo>
                <a:close/>
              </a:path>
            </a:pathLst>
          </a:custGeom>
          <a:blipFill>
            <a:blip r:embed="rId10"/>
            <a:stretch>
              <a:fillRect/>
            </a:stretch>
          </a:blipFill>
        </p:spPr>
        <p:txBody>
          <a:bodyPr/>
          <a:lstStyle/>
          <a:p>
            <a:endParaRPr lang="en-US"/>
          </a:p>
        </p:txBody>
      </p:sp>
      <p:sp>
        <p:nvSpPr>
          <p:cNvPr id="20" name="Freeform 31">
            <a:extLst>
              <a:ext uri="{FF2B5EF4-FFF2-40B4-BE49-F238E27FC236}">
                <a16:creationId xmlns:a16="http://schemas.microsoft.com/office/drawing/2014/main" id="{3324FE2F-B2B6-4872-0E53-5E6D8EA95FF9}"/>
              </a:ext>
            </a:extLst>
          </p:cNvPr>
          <p:cNvSpPr/>
          <p:nvPr/>
        </p:nvSpPr>
        <p:spPr>
          <a:xfrm>
            <a:off x="2622986" y="2298164"/>
            <a:ext cx="2023602" cy="1348225"/>
          </a:xfrm>
          <a:custGeom>
            <a:avLst/>
            <a:gdLst/>
            <a:ahLst/>
            <a:cxnLst/>
            <a:rect l="l" t="t" r="r" b="b"/>
            <a:pathLst>
              <a:path w="2023602" h="1348225">
                <a:moveTo>
                  <a:pt x="0" y="0"/>
                </a:moveTo>
                <a:lnTo>
                  <a:pt x="2023602" y="0"/>
                </a:lnTo>
                <a:lnTo>
                  <a:pt x="2023602" y="1348225"/>
                </a:lnTo>
                <a:lnTo>
                  <a:pt x="0" y="1348225"/>
                </a:lnTo>
                <a:lnTo>
                  <a:pt x="0" y="0"/>
                </a:lnTo>
                <a:close/>
              </a:path>
            </a:pathLst>
          </a:custGeom>
          <a:blipFill>
            <a:blip r:embed="rId11"/>
            <a:stretch>
              <a:fillRect/>
            </a:stretch>
          </a:blipFill>
        </p:spPr>
        <p:txBody>
          <a:bodyPr/>
          <a:lstStyle/>
          <a:p>
            <a:endParaRPr lang="en-US"/>
          </a:p>
        </p:txBody>
      </p:sp>
      <p:sp>
        <p:nvSpPr>
          <p:cNvPr id="21" name="Freeform 32">
            <a:extLst>
              <a:ext uri="{FF2B5EF4-FFF2-40B4-BE49-F238E27FC236}">
                <a16:creationId xmlns:a16="http://schemas.microsoft.com/office/drawing/2014/main" id="{583051DC-DD35-FF03-8B70-F865E3846A4A}"/>
              </a:ext>
            </a:extLst>
          </p:cNvPr>
          <p:cNvSpPr/>
          <p:nvPr/>
        </p:nvSpPr>
        <p:spPr>
          <a:xfrm>
            <a:off x="6279245" y="2225610"/>
            <a:ext cx="1844747" cy="1224451"/>
          </a:xfrm>
          <a:custGeom>
            <a:avLst/>
            <a:gdLst/>
            <a:ahLst/>
            <a:cxnLst/>
            <a:rect l="l" t="t" r="r" b="b"/>
            <a:pathLst>
              <a:path w="1844747" h="1224451">
                <a:moveTo>
                  <a:pt x="0" y="0"/>
                </a:moveTo>
                <a:lnTo>
                  <a:pt x="1844748" y="0"/>
                </a:lnTo>
                <a:lnTo>
                  <a:pt x="1844748" y="1224451"/>
                </a:lnTo>
                <a:lnTo>
                  <a:pt x="0" y="1224451"/>
                </a:lnTo>
                <a:lnTo>
                  <a:pt x="0" y="0"/>
                </a:lnTo>
                <a:close/>
              </a:path>
            </a:pathLst>
          </a:custGeom>
          <a:blipFill>
            <a:blip r:embed="rId12"/>
            <a:stretch>
              <a:fillRect/>
            </a:stretch>
          </a:blipFill>
        </p:spPr>
        <p:txBody>
          <a:bodyPr/>
          <a:lstStyle/>
          <a:p>
            <a:endParaRPr lang="en-US"/>
          </a:p>
        </p:txBody>
      </p:sp>
      <p:sp>
        <p:nvSpPr>
          <p:cNvPr id="22" name="Freeform 33">
            <a:extLst>
              <a:ext uri="{FF2B5EF4-FFF2-40B4-BE49-F238E27FC236}">
                <a16:creationId xmlns:a16="http://schemas.microsoft.com/office/drawing/2014/main" id="{FDD9F3BD-D434-F5A3-ABB6-4192F68E936D}"/>
              </a:ext>
            </a:extLst>
          </p:cNvPr>
          <p:cNvSpPr/>
          <p:nvPr/>
        </p:nvSpPr>
        <p:spPr>
          <a:xfrm>
            <a:off x="8206527" y="1866900"/>
            <a:ext cx="2109034" cy="1697772"/>
          </a:xfrm>
          <a:custGeom>
            <a:avLst/>
            <a:gdLst/>
            <a:ahLst/>
            <a:cxnLst/>
            <a:rect l="l" t="t" r="r" b="b"/>
            <a:pathLst>
              <a:path w="2109034" h="1697772">
                <a:moveTo>
                  <a:pt x="0" y="0"/>
                </a:moveTo>
                <a:lnTo>
                  <a:pt x="2109034" y="0"/>
                </a:lnTo>
                <a:lnTo>
                  <a:pt x="2109034" y="1697772"/>
                </a:lnTo>
                <a:lnTo>
                  <a:pt x="0" y="1697772"/>
                </a:lnTo>
                <a:lnTo>
                  <a:pt x="0" y="0"/>
                </a:lnTo>
                <a:close/>
              </a:path>
            </a:pathLst>
          </a:custGeom>
          <a:blipFill>
            <a:blip r:embed="rId13"/>
            <a:stretch>
              <a:fillRect/>
            </a:stretch>
          </a:blipFill>
        </p:spPr>
        <p:txBody>
          <a:bodyPr/>
          <a:lstStyle/>
          <a:p>
            <a:endParaRPr lang="en-US"/>
          </a:p>
        </p:txBody>
      </p:sp>
      <p:sp>
        <p:nvSpPr>
          <p:cNvPr id="23" name="Freeform 34">
            <a:extLst>
              <a:ext uri="{FF2B5EF4-FFF2-40B4-BE49-F238E27FC236}">
                <a16:creationId xmlns:a16="http://schemas.microsoft.com/office/drawing/2014/main" id="{A4CC02A3-1BB9-ED31-7D31-B87D439D68A2}"/>
              </a:ext>
            </a:extLst>
          </p:cNvPr>
          <p:cNvSpPr/>
          <p:nvPr/>
        </p:nvSpPr>
        <p:spPr>
          <a:xfrm>
            <a:off x="4618013" y="1919496"/>
            <a:ext cx="1415686" cy="1626126"/>
          </a:xfrm>
          <a:custGeom>
            <a:avLst/>
            <a:gdLst/>
            <a:ahLst/>
            <a:cxnLst/>
            <a:rect l="l" t="t" r="r" b="b"/>
            <a:pathLst>
              <a:path w="1415686" h="1626126">
                <a:moveTo>
                  <a:pt x="0" y="0"/>
                </a:moveTo>
                <a:lnTo>
                  <a:pt x="1415686" y="0"/>
                </a:lnTo>
                <a:lnTo>
                  <a:pt x="1415686" y="1626126"/>
                </a:lnTo>
                <a:lnTo>
                  <a:pt x="0" y="1626126"/>
                </a:lnTo>
                <a:lnTo>
                  <a:pt x="0" y="0"/>
                </a:lnTo>
                <a:close/>
              </a:path>
            </a:pathLst>
          </a:custGeom>
          <a:blipFill>
            <a:blip r:embed="rId14"/>
            <a:stretch>
              <a:fillRect/>
            </a:stretch>
          </a:blipFill>
        </p:spPr>
        <p:txBody>
          <a:bodyPr/>
          <a:lstStyle/>
          <a:p>
            <a:endParaRPr lang="en-US"/>
          </a:p>
        </p:txBody>
      </p:sp>
      <p:sp>
        <p:nvSpPr>
          <p:cNvPr id="26" name="Freeform 35">
            <a:extLst>
              <a:ext uri="{FF2B5EF4-FFF2-40B4-BE49-F238E27FC236}">
                <a16:creationId xmlns:a16="http://schemas.microsoft.com/office/drawing/2014/main" id="{D40ECA57-E3C1-231E-9769-BC7D37044F22}"/>
              </a:ext>
            </a:extLst>
          </p:cNvPr>
          <p:cNvSpPr/>
          <p:nvPr/>
        </p:nvSpPr>
        <p:spPr>
          <a:xfrm rot="-98916">
            <a:off x="12981500" y="3965014"/>
            <a:ext cx="2539332" cy="2006838"/>
          </a:xfrm>
          <a:custGeom>
            <a:avLst/>
            <a:gdLst/>
            <a:ahLst/>
            <a:cxnLst/>
            <a:rect l="l" t="t" r="r" b="b"/>
            <a:pathLst>
              <a:path w="2539332" h="2006838">
                <a:moveTo>
                  <a:pt x="0" y="0"/>
                </a:moveTo>
                <a:lnTo>
                  <a:pt x="2539332" y="0"/>
                </a:lnTo>
                <a:lnTo>
                  <a:pt x="2539332" y="2006838"/>
                </a:lnTo>
                <a:lnTo>
                  <a:pt x="0" y="2006838"/>
                </a:lnTo>
                <a:lnTo>
                  <a:pt x="0" y="0"/>
                </a:lnTo>
                <a:close/>
              </a:path>
            </a:pathLst>
          </a:custGeom>
          <a:blipFill>
            <a:blip r:embed="rId15"/>
            <a:stretch>
              <a:fillRect l="-34361" t="-80338" r="-109762" b="-25465"/>
            </a:stretch>
          </a:blipFill>
        </p:spPr>
        <p:txBody>
          <a:bodyPr/>
          <a:lstStyle/>
          <a:p>
            <a:endParaRPr lang="en-US"/>
          </a:p>
        </p:txBody>
      </p:sp>
      <p:sp>
        <p:nvSpPr>
          <p:cNvPr id="27" name="TextBox 36">
            <a:extLst>
              <a:ext uri="{FF2B5EF4-FFF2-40B4-BE49-F238E27FC236}">
                <a16:creationId xmlns:a16="http://schemas.microsoft.com/office/drawing/2014/main" id="{6D87F721-A7B0-DEAA-D031-3E4BC44D9768}"/>
              </a:ext>
            </a:extLst>
          </p:cNvPr>
          <p:cNvSpPr txBox="1"/>
          <p:nvPr/>
        </p:nvSpPr>
        <p:spPr>
          <a:xfrm>
            <a:off x="12042437" y="6270010"/>
            <a:ext cx="5112381" cy="725038"/>
          </a:xfrm>
          <a:prstGeom prst="rect">
            <a:avLst/>
          </a:prstGeom>
        </p:spPr>
        <p:txBody>
          <a:bodyPr wrap="square" lIns="0" tIns="0" rIns="0" bIns="0" rtlCol="0" anchor="t">
            <a:spAutoFit/>
          </a:bodyPr>
          <a:lstStyle/>
          <a:p>
            <a:pPr algn="l">
              <a:lnSpc>
                <a:spcPts val="5728"/>
              </a:lnSpc>
            </a:pPr>
            <a:r>
              <a:rPr lang="en-US" sz="4695" dirty="0">
                <a:solidFill>
                  <a:srgbClr val="FFCD00"/>
                </a:solidFill>
                <a:latin typeface="Arbutus Slab"/>
                <a:ea typeface="Arbutus Slab"/>
                <a:cs typeface="Arbutus Slab"/>
                <a:sym typeface="Arbutus Slab"/>
              </a:rPr>
              <a:t>FAIRNESS CREAM</a:t>
            </a:r>
          </a:p>
        </p:txBody>
      </p:sp>
      <p:sp>
        <p:nvSpPr>
          <p:cNvPr id="29" name="TextBox 39">
            <a:extLst>
              <a:ext uri="{FF2B5EF4-FFF2-40B4-BE49-F238E27FC236}">
                <a16:creationId xmlns:a16="http://schemas.microsoft.com/office/drawing/2014/main" id="{C1EF9DC4-7F05-D2DE-D3BC-7F3DA375934A}"/>
              </a:ext>
            </a:extLst>
          </p:cNvPr>
          <p:cNvSpPr txBox="1"/>
          <p:nvPr/>
        </p:nvSpPr>
        <p:spPr>
          <a:xfrm>
            <a:off x="671572" y="38100"/>
            <a:ext cx="10911663" cy="681551"/>
          </a:xfrm>
          <a:prstGeom prst="rect">
            <a:avLst/>
          </a:prstGeom>
        </p:spPr>
        <p:txBody>
          <a:bodyPr lIns="0" tIns="0" rIns="0" bIns="0" rtlCol="0" anchor="t">
            <a:spAutoFit/>
          </a:bodyPr>
          <a:lstStyle/>
          <a:p>
            <a:pPr algn="l">
              <a:lnSpc>
                <a:spcPts val="5394"/>
              </a:lnSpc>
            </a:pPr>
            <a:r>
              <a:rPr lang="en-US" sz="4421" dirty="0">
                <a:solidFill>
                  <a:srgbClr val="000000"/>
                </a:solidFill>
                <a:latin typeface="Arbutus Slab"/>
                <a:ea typeface="Arbutus Slab"/>
                <a:cs typeface="Arbutus Slab"/>
                <a:sym typeface="Arbutus Slab"/>
              </a:rPr>
              <a:t>KEY BENEFITS OF FAIRNESS CREAM</a:t>
            </a:r>
          </a:p>
        </p:txBody>
      </p:sp>
      <p:sp>
        <p:nvSpPr>
          <p:cNvPr id="30" name="TextBox 40">
            <a:extLst>
              <a:ext uri="{FF2B5EF4-FFF2-40B4-BE49-F238E27FC236}">
                <a16:creationId xmlns:a16="http://schemas.microsoft.com/office/drawing/2014/main" id="{EEEBD604-75DD-078F-3911-4B59A3263B8C}"/>
              </a:ext>
            </a:extLst>
          </p:cNvPr>
          <p:cNvSpPr txBox="1"/>
          <p:nvPr/>
        </p:nvSpPr>
        <p:spPr>
          <a:xfrm>
            <a:off x="1571149" y="4076700"/>
            <a:ext cx="9737769" cy="384785"/>
          </a:xfrm>
          <a:prstGeom prst="rect">
            <a:avLst/>
          </a:prstGeom>
        </p:spPr>
        <p:txBody>
          <a:bodyPr wrap="square" lIns="0" tIns="0" rIns="0" bIns="0" rtlCol="0" anchor="t">
            <a:spAutoFit/>
          </a:bodyPr>
          <a:lstStyle/>
          <a:p>
            <a:pPr marL="0" lvl="0" indent="0" algn="l">
              <a:lnSpc>
                <a:spcPts val="3187"/>
              </a:lnSpc>
              <a:spcBef>
                <a:spcPct val="0"/>
              </a:spcBef>
            </a:pPr>
            <a:r>
              <a:rPr lang="en-US" sz="2276" dirty="0">
                <a:solidFill>
                  <a:srgbClr val="545454"/>
                </a:solidFill>
                <a:latin typeface="Francois One"/>
                <a:ea typeface="Francois One"/>
                <a:cs typeface="Francois One"/>
                <a:sym typeface="Francois One"/>
              </a:rPr>
              <a:t>SPEEDS UP CELL REGENERATION, IDEAL FOR DAMAGED OR SUN-EXPOSED SKIN</a:t>
            </a:r>
          </a:p>
        </p:txBody>
      </p:sp>
      <p:sp>
        <p:nvSpPr>
          <p:cNvPr id="31" name="TextBox 41">
            <a:extLst>
              <a:ext uri="{FF2B5EF4-FFF2-40B4-BE49-F238E27FC236}">
                <a16:creationId xmlns:a16="http://schemas.microsoft.com/office/drawing/2014/main" id="{47AE4E2F-F5C6-1E6A-05DE-F53CDC393E81}"/>
              </a:ext>
            </a:extLst>
          </p:cNvPr>
          <p:cNvSpPr txBox="1"/>
          <p:nvPr/>
        </p:nvSpPr>
        <p:spPr>
          <a:xfrm>
            <a:off x="1571149" y="4796623"/>
            <a:ext cx="8180639" cy="380317"/>
          </a:xfrm>
          <a:prstGeom prst="rect">
            <a:avLst/>
          </a:prstGeom>
        </p:spPr>
        <p:txBody>
          <a:bodyPr lIns="0" tIns="0" rIns="0" bIns="0" rtlCol="0" anchor="t">
            <a:spAutoFit/>
          </a:bodyPr>
          <a:lstStyle/>
          <a:p>
            <a:pPr marL="0" lvl="0" indent="0" algn="l">
              <a:lnSpc>
                <a:spcPts val="3187"/>
              </a:lnSpc>
              <a:spcBef>
                <a:spcPct val="0"/>
              </a:spcBef>
            </a:pPr>
            <a:r>
              <a:rPr lang="en-US" sz="2276" dirty="0">
                <a:solidFill>
                  <a:srgbClr val="545454"/>
                </a:solidFill>
                <a:latin typeface="Francois One"/>
                <a:ea typeface="Francois One"/>
                <a:cs typeface="Francois One"/>
                <a:sym typeface="Francois One"/>
              </a:rPr>
              <a:t>CALMS REDNESS AND IRRITATION, SUITABLE FOR SENSITIVE SKIN</a:t>
            </a:r>
          </a:p>
        </p:txBody>
      </p:sp>
      <p:sp>
        <p:nvSpPr>
          <p:cNvPr id="32" name="TextBox 42">
            <a:extLst>
              <a:ext uri="{FF2B5EF4-FFF2-40B4-BE49-F238E27FC236}">
                <a16:creationId xmlns:a16="http://schemas.microsoft.com/office/drawing/2014/main" id="{667F9CAA-9F47-484A-5BD8-61B9D48E316E}"/>
              </a:ext>
            </a:extLst>
          </p:cNvPr>
          <p:cNvSpPr txBox="1"/>
          <p:nvPr/>
        </p:nvSpPr>
        <p:spPr>
          <a:xfrm>
            <a:off x="767925" y="876300"/>
            <a:ext cx="9703265" cy="949345"/>
          </a:xfrm>
          <a:prstGeom prst="rect">
            <a:avLst/>
          </a:prstGeom>
        </p:spPr>
        <p:txBody>
          <a:bodyPr lIns="0" tIns="0" rIns="0" bIns="0" rtlCol="0" anchor="t">
            <a:spAutoFit/>
          </a:bodyPr>
          <a:lstStyle/>
          <a:p>
            <a:pPr algn="just">
              <a:lnSpc>
                <a:spcPts val="2507"/>
              </a:lnSpc>
            </a:pPr>
            <a:r>
              <a:rPr lang="en-US" sz="2322" b="1" dirty="0">
                <a:solidFill>
                  <a:srgbClr val="092A07"/>
                </a:solidFill>
                <a:latin typeface="Poppins Bold"/>
                <a:ea typeface="Poppins Bold"/>
                <a:cs typeface="Poppins Bold"/>
                <a:sym typeface="Poppins Bold"/>
              </a:rPr>
              <a:t>This fairness cream is made  from plant-based or Ayurvedic ingredients which are intended to </a:t>
            </a:r>
            <a:r>
              <a:rPr lang="en-US" sz="2322" b="1" dirty="0">
                <a:solidFill>
                  <a:srgbClr val="15AB0F"/>
                </a:solidFill>
                <a:latin typeface="Poppins Bold"/>
                <a:ea typeface="Poppins Bold"/>
                <a:cs typeface="Poppins Bold"/>
                <a:sym typeface="Poppins Bold"/>
              </a:rPr>
              <a:t>reduce pigmentation and dark spots and to enhance radiance and even skin tone</a:t>
            </a:r>
            <a:r>
              <a:rPr lang="en-US" sz="2322" b="1" dirty="0">
                <a:solidFill>
                  <a:srgbClr val="092A07"/>
                </a:solidFill>
                <a:latin typeface="Poppins Bold"/>
                <a:ea typeface="Poppins Bold"/>
                <a:cs typeface="Poppins Bold"/>
                <a:sym typeface="Poppins Bold"/>
              </a:rPr>
              <a:t>.</a:t>
            </a:r>
          </a:p>
        </p:txBody>
      </p:sp>
      <p:sp>
        <p:nvSpPr>
          <p:cNvPr id="33" name="TextBox 43">
            <a:extLst>
              <a:ext uri="{FF2B5EF4-FFF2-40B4-BE49-F238E27FC236}">
                <a16:creationId xmlns:a16="http://schemas.microsoft.com/office/drawing/2014/main" id="{BC85E2BD-993E-DF30-AACA-9AF77054322F}"/>
              </a:ext>
            </a:extLst>
          </p:cNvPr>
          <p:cNvSpPr txBox="1"/>
          <p:nvPr/>
        </p:nvSpPr>
        <p:spPr>
          <a:xfrm>
            <a:off x="1580674" y="5627598"/>
            <a:ext cx="8180639" cy="380317"/>
          </a:xfrm>
          <a:prstGeom prst="rect">
            <a:avLst/>
          </a:prstGeom>
        </p:spPr>
        <p:txBody>
          <a:bodyPr lIns="0" tIns="0" rIns="0" bIns="0" rtlCol="0" anchor="t">
            <a:spAutoFit/>
          </a:bodyPr>
          <a:lstStyle/>
          <a:p>
            <a:pPr marL="0" lvl="0" indent="0" algn="l">
              <a:lnSpc>
                <a:spcPts val="3187"/>
              </a:lnSpc>
              <a:spcBef>
                <a:spcPct val="0"/>
              </a:spcBef>
            </a:pPr>
            <a:r>
              <a:rPr lang="en-US" sz="2276">
                <a:solidFill>
                  <a:srgbClr val="545454"/>
                </a:solidFill>
                <a:latin typeface="Francois One"/>
                <a:ea typeface="Francois One"/>
                <a:cs typeface="Francois One"/>
                <a:sym typeface="Francois One"/>
              </a:rPr>
              <a:t>FIGHTS ACNE AND PROTECTS FROM ENVIRONMENTAL STRESS</a:t>
            </a:r>
          </a:p>
        </p:txBody>
      </p:sp>
      <p:sp>
        <p:nvSpPr>
          <p:cNvPr id="34" name="TextBox 44">
            <a:extLst>
              <a:ext uri="{FF2B5EF4-FFF2-40B4-BE49-F238E27FC236}">
                <a16:creationId xmlns:a16="http://schemas.microsoft.com/office/drawing/2014/main" id="{C5C88759-5D81-467B-6E41-772B9FEA3520}"/>
              </a:ext>
            </a:extLst>
          </p:cNvPr>
          <p:cNvSpPr txBox="1"/>
          <p:nvPr/>
        </p:nvSpPr>
        <p:spPr>
          <a:xfrm>
            <a:off x="1580674" y="6369717"/>
            <a:ext cx="8180639" cy="380317"/>
          </a:xfrm>
          <a:prstGeom prst="rect">
            <a:avLst/>
          </a:prstGeom>
        </p:spPr>
        <p:txBody>
          <a:bodyPr lIns="0" tIns="0" rIns="0" bIns="0" rtlCol="0" anchor="t">
            <a:spAutoFit/>
          </a:bodyPr>
          <a:lstStyle/>
          <a:p>
            <a:pPr marL="0" lvl="0" indent="0" algn="l">
              <a:lnSpc>
                <a:spcPts val="3187"/>
              </a:lnSpc>
              <a:spcBef>
                <a:spcPct val="0"/>
              </a:spcBef>
            </a:pPr>
            <a:r>
              <a:rPr lang="en-US" sz="2276">
                <a:solidFill>
                  <a:srgbClr val="545454"/>
                </a:solidFill>
                <a:latin typeface="Francois One"/>
                <a:ea typeface="Francois One"/>
                <a:cs typeface="Francois One"/>
                <a:sym typeface="Francois One"/>
              </a:rPr>
              <a:t>REDUCES DARK CIRCLES, PIGMENTATION, AND WRINKLES</a:t>
            </a:r>
          </a:p>
        </p:txBody>
      </p:sp>
      <p:sp>
        <p:nvSpPr>
          <p:cNvPr id="40" name="TextBox 45">
            <a:extLst>
              <a:ext uri="{FF2B5EF4-FFF2-40B4-BE49-F238E27FC236}">
                <a16:creationId xmlns:a16="http://schemas.microsoft.com/office/drawing/2014/main" id="{795BC803-03A0-879F-0890-AAF94F1696EB}"/>
              </a:ext>
            </a:extLst>
          </p:cNvPr>
          <p:cNvSpPr txBox="1"/>
          <p:nvPr/>
        </p:nvSpPr>
        <p:spPr>
          <a:xfrm>
            <a:off x="1580674" y="7152624"/>
            <a:ext cx="9018091" cy="380317"/>
          </a:xfrm>
          <a:prstGeom prst="rect">
            <a:avLst/>
          </a:prstGeom>
        </p:spPr>
        <p:txBody>
          <a:bodyPr lIns="0" tIns="0" rIns="0" bIns="0" rtlCol="0" anchor="t">
            <a:spAutoFit/>
          </a:bodyPr>
          <a:lstStyle/>
          <a:p>
            <a:pPr marL="0" lvl="0" indent="0" algn="l">
              <a:lnSpc>
                <a:spcPts val="3187"/>
              </a:lnSpc>
              <a:spcBef>
                <a:spcPct val="0"/>
              </a:spcBef>
            </a:pPr>
            <a:r>
              <a:rPr lang="en-US" sz="2276">
                <a:solidFill>
                  <a:srgbClr val="545454"/>
                </a:solidFill>
                <a:latin typeface="Francois One"/>
                <a:ea typeface="Francois One"/>
                <a:cs typeface="Francois One"/>
                <a:sym typeface="Francois One"/>
              </a:rPr>
              <a:t>OLIVE, ALMOND, FLAXSEED, AND WHEAT GERM OILS NOURISH DRY SKIN</a:t>
            </a:r>
          </a:p>
        </p:txBody>
      </p:sp>
      <p:sp>
        <p:nvSpPr>
          <p:cNvPr id="41" name="TextBox 46">
            <a:extLst>
              <a:ext uri="{FF2B5EF4-FFF2-40B4-BE49-F238E27FC236}">
                <a16:creationId xmlns:a16="http://schemas.microsoft.com/office/drawing/2014/main" id="{D54FF5BC-D20A-AEC1-9076-800405C9153E}"/>
              </a:ext>
            </a:extLst>
          </p:cNvPr>
          <p:cNvSpPr txBox="1"/>
          <p:nvPr/>
        </p:nvSpPr>
        <p:spPr>
          <a:xfrm>
            <a:off x="1580674" y="7939687"/>
            <a:ext cx="8180639" cy="380317"/>
          </a:xfrm>
          <a:prstGeom prst="rect">
            <a:avLst/>
          </a:prstGeom>
        </p:spPr>
        <p:txBody>
          <a:bodyPr lIns="0" tIns="0" rIns="0" bIns="0" rtlCol="0" anchor="t">
            <a:spAutoFit/>
          </a:bodyPr>
          <a:lstStyle/>
          <a:p>
            <a:pPr marL="0" lvl="0" indent="0" algn="l">
              <a:lnSpc>
                <a:spcPts val="3187"/>
              </a:lnSpc>
              <a:spcBef>
                <a:spcPct val="0"/>
              </a:spcBef>
            </a:pPr>
            <a:r>
              <a:rPr lang="en-US" sz="2276">
                <a:solidFill>
                  <a:srgbClr val="545454"/>
                </a:solidFill>
                <a:latin typeface="Francois One"/>
                <a:ea typeface="Francois One"/>
                <a:cs typeface="Francois One"/>
                <a:sym typeface="Francois One"/>
              </a:rPr>
              <a:t>HELPS REDUCE DULLNESS AND GIVES SKIN A HEALTHY GLOW</a:t>
            </a:r>
          </a:p>
        </p:txBody>
      </p:sp>
      <p:sp>
        <p:nvSpPr>
          <p:cNvPr id="42" name="TextBox 47">
            <a:extLst>
              <a:ext uri="{FF2B5EF4-FFF2-40B4-BE49-F238E27FC236}">
                <a16:creationId xmlns:a16="http://schemas.microsoft.com/office/drawing/2014/main" id="{A18A4CAF-9C6F-B27D-24AC-9B45EEF6DAFF}"/>
              </a:ext>
            </a:extLst>
          </p:cNvPr>
          <p:cNvSpPr txBox="1"/>
          <p:nvPr/>
        </p:nvSpPr>
        <p:spPr>
          <a:xfrm>
            <a:off x="721174" y="5166482"/>
            <a:ext cx="452091" cy="460790"/>
          </a:xfrm>
          <a:prstGeom prst="rect">
            <a:avLst/>
          </a:prstGeom>
        </p:spPr>
        <p:txBody>
          <a:bodyPr lIns="0" tIns="0" rIns="0" bIns="0" rtlCol="0" anchor="t">
            <a:spAutoFit/>
          </a:bodyPr>
          <a:lstStyle/>
          <a:p>
            <a:pPr algn="l">
              <a:lnSpc>
                <a:spcPts val="3541"/>
              </a:lnSpc>
            </a:pPr>
            <a:r>
              <a:rPr lang="en-US" sz="2951" b="1">
                <a:solidFill>
                  <a:srgbClr val="FFFFFF"/>
                </a:solidFill>
                <a:latin typeface="Arimo Bold"/>
                <a:ea typeface="Arimo Bold"/>
                <a:cs typeface="Arimo Bold"/>
                <a:sym typeface="Arimo Bold"/>
              </a:rPr>
              <a:t>01</a:t>
            </a:r>
          </a:p>
        </p:txBody>
      </p:sp>
      <p:sp>
        <p:nvSpPr>
          <p:cNvPr id="43" name="TextBox 48">
            <a:extLst>
              <a:ext uri="{FF2B5EF4-FFF2-40B4-BE49-F238E27FC236}">
                <a16:creationId xmlns:a16="http://schemas.microsoft.com/office/drawing/2014/main" id="{69BCB920-5941-8474-A71D-74E6D21D8D41}"/>
              </a:ext>
            </a:extLst>
          </p:cNvPr>
          <p:cNvSpPr txBox="1"/>
          <p:nvPr/>
        </p:nvSpPr>
        <p:spPr>
          <a:xfrm>
            <a:off x="6127403" y="8684764"/>
            <a:ext cx="5060868" cy="352321"/>
          </a:xfrm>
          <a:prstGeom prst="rect">
            <a:avLst/>
          </a:prstGeom>
        </p:spPr>
        <p:txBody>
          <a:bodyPr lIns="0" tIns="0" rIns="0" bIns="0" rtlCol="0" anchor="t">
            <a:spAutoFit/>
          </a:bodyPr>
          <a:lstStyle/>
          <a:p>
            <a:pPr marL="0" lvl="0" indent="0" algn="l">
              <a:lnSpc>
                <a:spcPts val="2867"/>
              </a:lnSpc>
              <a:spcBef>
                <a:spcPct val="0"/>
              </a:spcBef>
            </a:pPr>
            <a:r>
              <a:rPr lang="en-US" sz="2048" b="1" dirty="0">
                <a:solidFill>
                  <a:srgbClr val="000000"/>
                </a:solidFill>
                <a:latin typeface="Archivo Narrow Bold"/>
                <a:ea typeface="Archivo Narrow Bold"/>
                <a:cs typeface="Archivo Narrow Bold"/>
                <a:sym typeface="Archivo Narrow Bold"/>
              </a:rPr>
              <a:t>AND MANY MORE BENEFITS FOR HEALTH...</a:t>
            </a:r>
          </a:p>
        </p:txBody>
      </p:sp>
      <p:sp>
        <p:nvSpPr>
          <p:cNvPr id="45" name="TextBox 53">
            <a:extLst>
              <a:ext uri="{FF2B5EF4-FFF2-40B4-BE49-F238E27FC236}">
                <a16:creationId xmlns:a16="http://schemas.microsoft.com/office/drawing/2014/main" id="{81F87AB7-A236-365C-C079-16C8CD2A282B}"/>
              </a:ext>
            </a:extLst>
          </p:cNvPr>
          <p:cNvSpPr txBox="1"/>
          <p:nvPr/>
        </p:nvSpPr>
        <p:spPr>
          <a:xfrm>
            <a:off x="813856" y="7849303"/>
            <a:ext cx="480666" cy="460790"/>
          </a:xfrm>
          <a:prstGeom prst="rect">
            <a:avLst/>
          </a:prstGeom>
        </p:spPr>
        <p:txBody>
          <a:bodyPr lIns="0" tIns="0" rIns="0" bIns="0" rtlCol="0" anchor="t">
            <a:spAutoFit/>
          </a:bodyPr>
          <a:lstStyle/>
          <a:p>
            <a:pPr algn="l">
              <a:lnSpc>
                <a:spcPts val="3541"/>
              </a:lnSpc>
            </a:pPr>
            <a:r>
              <a:rPr lang="en-US" sz="2951" b="1" dirty="0">
                <a:solidFill>
                  <a:srgbClr val="FFFFFF"/>
                </a:solidFill>
                <a:latin typeface="Arimo Bold"/>
                <a:ea typeface="Arimo Bold"/>
                <a:cs typeface="Arimo Bold"/>
                <a:sym typeface="Arimo Bold"/>
              </a:rPr>
              <a:t>06</a:t>
            </a:r>
          </a:p>
        </p:txBody>
      </p:sp>
      <p:sp>
        <p:nvSpPr>
          <p:cNvPr id="46" name="TextBox 54">
            <a:extLst>
              <a:ext uri="{FF2B5EF4-FFF2-40B4-BE49-F238E27FC236}">
                <a16:creationId xmlns:a16="http://schemas.microsoft.com/office/drawing/2014/main" id="{DF81AE5F-EED9-C09C-2DAC-9246AA66E25A}"/>
              </a:ext>
            </a:extLst>
          </p:cNvPr>
          <p:cNvSpPr txBox="1"/>
          <p:nvPr/>
        </p:nvSpPr>
        <p:spPr>
          <a:xfrm>
            <a:off x="1251723" y="3497997"/>
            <a:ext cx="2020765" cy="249159"/>
          </a:xfrm>
          <a:prstGeom prst="rect">
            <a:avLst/>
          </a:prstGeom>
        </p:spPr>
        <p:txBody>
          <a:bodyPr lIns="0" tIns="0" rIns="0" bIns="0" rtlCol="0" anchor="t">
            <a:spAutoFit/>
          </a:bodyPr>
          <a:lstStyle/>
          <a:p>
            <a:pPr algn="just">
              <a:lnSpc>
                <a:spcPts val="2031"/>
              </a:lnSpc>
            </a:pPr>
            <a:r>
              <a:rPr lang="en-US" sz="1327">
                <a:solidFill>
                  <a:srgbClr val="000000"/>
                </a:solidFill>
                <a:latin typeface="Canva Sans"/>
                <a:ea typeface="Canva Sans"/>
                <a:cs typeface="Canva Sans"/>
                <a:sym typeface="Canva Sans"/>
              </a:rPr>
              <a:t>FLAXSEED OIL</a:t>
            </a:r>
          </a:p>
        </p:txBody>
      </p:sp>
      <p:sp>
        <p:nvSpPr>
          <p:cNvPr id="47" name="TextBox 55">
            <a:extLst>
              <a:ext uri="{FF2B5EF4-FFF2-40B4-BE49-F238E27FC236}">
                <a16:creationId xmlns:a16="http://schemas.microsoft.com/office/drawing/2014/main" id="{BFACDB7E-3CD9-B9B3-F719-849FE0F2D44F}"/>
              </a:ext>
            </a:extLst>
          </p:cNvPr>
          <p:cNvSpPr txBox="1"/>
          <p:nvPr/>
        </p:nvSpPr>
        <p:spPr>
          <a:xfrm>
            <a:off x="3164797" y="3497997"/>
            <a:ext cx="1222874" cy="249159"/>
          </a:xfrm>
          <a:prstGeom prst="rect">
            <a:avLst/>
          </a:prstGeom>
        </p:spPr>
        <p:txBody>
          <a:bodyPr lIns="0" tIns="0" rIns="0" bIns="0" rtlCol="0" anchor="t">
            <a:spAutoFit/>
          </a:bodyPr>
          <a:lstStyle/>
          <a:p>
            <a:pPr algn="just">
              <a:lnSpc>
                <a:spcPts val="2031"/>
              </a:lnSpc>
            </a:pPr>
            <a:r>
              <a:rPr lang="en-US" sz="1327">
                <a:solidFill>
                  <a:srgbClr val="000000"/>
                </a:solidFill>
                <a:latin typeface="Canva Sans"/>
                <a:ea typeface="Canva Sans"/>
                <a:cs typeface="Canva Sans"/>
                <a:sym typeface="Canva Sans"/>
              </a:rPr>
              <a:t>ALMOND OIL</a:t>
            </a:r>
          </a:p>
        </p:txBody>
      </p:sp>
      <p:sp>
        <p:nvSpPr>
          <p:cNvPr id="48" name="TextBox 56">
            <a:extLst>
              <a:ext uri="{FF2B5EF4-FFF2-40B4-BE49-F238E27FC236}">
                <a16:creationId xmlns:a16="http://schemas.microsoft.com/office/drawing/2014/main" id="{A37766A2-01A9-5411-A273-92AE6D301A59}"/>
              </a:ext>
            </a:extLst>
          </p:cNvPr>
          <p:cNvSpPr txBox="1"/>
          <p:nvPr/>
        </p:nvSpPr>
        <p:spPr>
          <a:xfrm>
            <a:off x="4838097" y="3497997"/>
            <a:ext cx="2087440" cy="249159"/>
          </a:xfrm>
          <a:prstGeom prst="rect">
            <a:avLst/>
          </a:prstGeom>
        </p:spPr>
        <p:txBody>
          <a:bodyPr lIns="0" tIns="0" rIns="0" bIns="0" rtlCol="0" anchor="t">
            <a:spAutoFit/>
          </a:bodyPr>
          <a:lstStyle/>
          <a:p>
            <a:pPr algn="just">
              <a:lnSpc>
                <a:spcPts val="2031"/>
              </a:lnSpc>
            </a:pPr>
            <a:r>
              <a:rPr lang="en-US" sz="1327">
                <a:solidFill>
                  <a:srgbClr val="000000"/>
                </a:solidFill>
                <a:latin typeface="Canva Sans"/>
                <a:ea typeface="Canva Sans"/>
                <a:cs typeface="Canva Sans"/>
                <a:sym typeface="Canva Sans"/>
              </a:rPr>
              <a:t>ALOE VERA</a:t>
            </a:r>
          </a:p>
        </p:txBody>
      </p:sp>
      <p:sp>
        <p:nvSpPr>
          <p:cNvPr id="49" name="TextBox 57">
            <a:extLst>
              <a:ext uri="{FF2B5EF4-FFF2-40B4-BE49-F238E27FC236}">
                <a16:creationId xmlns:a16="http://schemas.microsoft.com/office/drawing/2014/main" id="{69B5E74D-ED90-19D0-89C2-B50ECAAB4067}"/>
              </a:ext>
            </a:extLst>
          </p:cNvPr>
          <p:cNvSpPr txBox="1"/>
          <p:nvPr/>
        </p:nvSpPr>
        <p:spPr>
          <a:xfrm>
            <a:off x="6768710" y="3497997"/>
            <a:ext cx="2087440" cy="249159"/>
          </a:xfrm>
          <a:prstGeom prst="rect">
            <a:avLst/>
          </a:prstGeom>
        </p:spPr>
        <p:txBody>
          <a:bodyPr lIns="0" tIns="0" rIns="0" bIns="0" rtlCol="0" anchor="t">
            <a:spAutoFit/>
          </a:bodyPr>
          <a:lstStyle/>
          <a:p>
            <a:pPr algn="just">
              <a:lnSpc>
                <a:spcPts val="2031"/>
              </a:lnSpc>
            </a:pPr>
            <a:r>
              <a:rPr lang="en-US" sz="1327">
                <a:solidFill>
                  <a:srgbClr val="000000"/>
                </a:solidFill>
                <a:latin typeface="Canva Sans"/>
                <a:ea typeface="Canva Sans"/>
                <a:cs typeface="Canva Sans"/>
                <a:sym typeface="Canva Sans"/>
              </a:rPr>
              <a:t>OLIVE OIL</a:t>
            </a:r>
          </a:p>
        </p:txBody>
      </p:sp>
      <p:sp>
        <p:nvSpPr>
          <p:cNvPr id="50" name="TextBox 58">
            <a:extLst>
              <a:ext uri="{FF2B5EF4-FFF2-40B4-BE49-F238E27FC236}">
                <a16:creationId xmlns:a16="http://schemas.microsoft.com/office/drawing/2014/main" id="{5C2B1C62-B4A6-0B62-79ED-EBE3FA28CA6B}"/>
              </a:ext>
            </a:extLst>
          </p:cNvPr>
          <p:cNvSpPr txBox="1"/>
          <p:nvPr/>
        </p:nvSpPr>
        <p:spPr>
          <a:xfrm>
            <a:off x="8449537" y="3497997"/>
            <a:ext cx="1542174" cy="249159"/>
          </a:xfrm>
          <a:prstGeom prst="rect">
            <a:avLst/>
          </a:prstGeom>
        </p:spPr>
        <p:txBody>
          <a:bodyPr lIns="0" tIns="0" rIns="0" bIns="0" rtlCol="0" anchor="t">
            <a:spAutoFit/>
          </a:bodyPr>
          <a:lstStyle/>
          <a:p>
            <a:pPr algn="just">
              <a:lnSpc>
                <a:spcPts val="2031"/>
              </a:lnSpc>
            </a:pPr>
            <a:r>
              <a:rPr lang="en-US" sz="1327">
                <a:solidFill>
                  <a:srgbClr val="000000"/>
                </a:solidFill>
                <a:latin typeface="Canva Sans"/>
                <a:ea typeface="Canva Sans"/>
                <a:cs typeface="Canva Sans"/>
                <a:sym typeface="Canva Sans"/>
              </a:rPr>
              <a:t>CARICA PAPAYA</a:t>
            </a:r>
          </a:p>
        </p:txBody>
      </p:sp>
      <p:sp>
        <p:nvSpPr>
          <p:cNvPr id="51" name="TextBox 59">
            <a:extLst>
              <a:ext uri="{FF2B5EF4-FFF2-40B4-BE49-F238E27FC236}">
                <a16:creationId xmlns:a16="http://schemas.microsoft.com/office/drawing/2014/main" id="{1E80E1AB-9A2A-7741-4537-1185905964E9}"/>
              </a:ext>
            </a:extLst>
          </p:cNvPr>
          <p:cNvSpPr txBox="1"/>
          <p:nvPr/>
        </p:nvSpPr>
        <p:spPr>
          <a:xfrm>
            <a:off x="850989" y="2019300"/>
            <a:ext cx="2603304" cy="325163"/>
          </a:xfrm>
          <a:prstGeom prst="rect">
            <a:avLst/>
          </a:prstGeom>
        </p:spPr>
        <p:txBody>
          <a:bodyPr lIns="0" tIns="0" rIns="0" bIns="0" rtlCol="0" anchor="t">
            <a:spAutoFit/>
          </a:bodyPr>
          <a:lstStyle/>
          <a:p>
            <a:pPr algn="just">
              <a:lnSpc>
                <a:spcPts val="2194"/>
              </a:lnSpc>
            </a:pPr>
            <a:r>
              <a:rPr lang="en-US" sz="2031" dirty="0">
                <a:solidFill>
                  <a:srgbClr val="092A07"/>
                </a:solidFill>
                <a:latin typeface="ITC Souvenir Light"/>
                <a:ea typeface="ITC Souvenir Light"/>
                <a:cs typeface="ITC Souvenir Light"/>
                <a:sym typeface="ITC Souvenir Light"/>
              </a:rPr>
              <a:t>Essential Ingredients:-</a:t>
            </a:r>
          </a:p>
        </p:txBody>
      </p:sp>
      <p:sp>
        <p:nvSpPr>
          <p:cNvPr id="52" name="Freeform 60">
            <a:extLst>
              <a:ext uri="{FF2B5EF4-FFF2-40B4-BE49-F238E27FC236}">
                <a16:creationId xmlns:a16="http://schemas.microsoft.com/office/drawing/2014/main" id="{071827FB-1E11-2CA5-7329-1443C2E683DA}"/>
              </a:ext>
            </a:extLst>
          </p:cNvPr>
          <p:cNvSpPr/>
          <p:nvPr/>
        </p:nvSpPr>
        <p:spPr>
          <a:xfrm rot="-98916">
            <a:off x="13377169" y="2629958"/>
            <a:ext cx="1860082" cy="1910241"/>
          </a:xfrm>
          <a:custGeom>
            <a:avLst/>
            <a:gdLst/>
            <a:ahLst/>
            <a:cxnLst/>
            <a:rect l="l" t="t" r="r" b="b"/>
            <a:pathLst>
              <a:path w="1860082" h="1910241">
                <a:moveTo>
                  <a:pt x="0" y="0"/>
                </a:moveTo>
                <a:lnTo>
                  <a:pt x="1860081" y="0"/>
                </a:lnTo>
                <a:lnTo>
                  <a:pt x="1860081" y="1910242"/>
                </a:lnTo>
                <a:lnTo>
                  <a:pt x="0" y="1910242"/>
                </a:lnTo>
                <a:lnTo>
                  <a:pt x="0" y="0"/>
                </a:lnTo>
                <a:close/>
              </a:path>
            </a:pathLst>
          </a:custGeom>
          <a:blipFill>
            <a:blip r:embed="rId16"/>
            <a:stretch>
              <a:fillRect l="-176222" t="-81528" r="-45704" b="-27323"/>
            </a:stretch>
          </a:blipFill>
        </p:spPr>
        <p:txBody>
          <a:bodyPr/>
          <a:lstStyle/>
          <a:p>
            <a:endParaRPr lang="en-US"/>
          </a:p>
        </p:txBody>
      </p:sp>
      <p:sp>
        <p:nvSpPr>
          <p:cNvPr id="53" name="Freeform 28">
            <a:extLst>
              <a:ext uri="{FF2B5EF4-FFF2-40B4-BE49-F238E27FC236}">
                <a16:creationId xmlns:a16="http://schemas.microsoft.com/office/drawing/2014/main" id="{1E945BB2-114E-ED2A-4BA4-B4D031E62E7B}"/>
              </a:ext>
            </a:extLst>
          </p:cNvPr>
          <p:cNvSpPr/>
          <p:nvPr/>
        </p:nvSpPr>
        <p:spPr>
          <a:xfrm>
            <a:off x="734299" y="7096999"/>
            <a:ext cx="561101" cy="561101"/>
          </a:xfrm>
          <a:custGeom>
            <a:avLst/>
            <a:gdLst/>
            <a:ahLst/>
            <a:cxnLst/>
            <a:rect l="l" t="t" r="r" b="b"/>
            <a:pathLst>
              <a:path w="561101" h="561101">
                <a:moveTo>
                  <a:pt x="0" y="0"/>
                </a:moveTo>
                <a:lnTo>
                  <a:pt x="561101" y="0"/>
                </a:lnTo>
                <a:lnTo>
                  <a:pt x="561101" y="561101"/>
                </a:lnTo>
                <a:lnTo>
                  <a:pt x="0" y="56110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54" name="TextBox 53">
            <a:extLst>
              <a:ext uri="{FF2B5EF4-FFF2-40B4-BE49-F238E27FC236}">
                <a16:creationId xmlns:a16="http://schemas.microsoft.com/office/drawing/2014/main" id="{819EF80C-1215-BF3B-B22F-52F4E449854D}"/>
              </a:ext>
            </a:extLst>
          </p:cNvPr>
          <p:cNvSpPr txBox="1"/>
          <p:nvPr/>
        </p:nvSpPr>
        <p:spPr>
          <a:xfrm>
            <a:off x="794534" y="7135802"/>
            <a:ext cx="480666" cy="460790"/>
          </a:xfrm>
          <a:prstGeom prst="rect">
            <a:avLst/>
          </a:prstGeom>
        </p:spPr>
        <p:txBody>
          <a:bodyPr lIns="0" tIns="0" rIns="0" bIns="0" rtlCol="0" anchor="t">
            <a:spAutoFit/>
          </a:bodyPr>
          <a:lstStyle/>
          <a:p>
            <a:pPr algn="l">
              <a:lnSpc>
                <a:spcPts val="3541"/>
              </a:lnSpc>
            </a:pPr>
            <a:r>
              <a:rPr lang="en-US" sz="2951" b="1" dirty="0">
                <a:solidFill>
                  <a:srgbClr val="FFFFFF"/>
                </a:solidFill>
                <a:latin typeface="Arimo Bold"/>
                <a:ea typeface="Arimo Bold"/>
                <a:cs typeface="Arimo Bold"/>
                <a:sym typeface="Arimo Bold"/>
              </a:rPr>
              <a:t>05</a:t>
            </a:r>
          </a:p>
        </p:txBody>
      </p:sp>
      <p:sp>
        <p:nvSpPr>
          <p:cNvPr id="55" name="Freeform 28">
            <a:extLst>
              <a:ext uri="{FF2B5EF4-FFF2-40B4-BE49-F238E27FC236}">
                <a16:creationId xmlns:a16="http://schemas.microsoft.com/office/drawing/2014/main" id="{1F2FD8C7-3D39-8062-6E11-433747BEADDB}"/>
              </a:ext>
            </a:extLst>
          </p:cNvPr>
          <p:cNvSpPr/>
          <p:nvPr/>
        </p:nvSpPr>
        <p:spPr>
          <a:xfrm>
            <a:off x="734299" y="6286500"/>
            <a:ext cx="561101" cy="561101"/>
          </a:xfrm>
          <a:custGeom>
            <a:avLst/>
            <a:gdLst/>
            <a:ahLst/>
            <a:cxnLst/>
            <a:rect l="l" t="t" r="r" b="b"/>
            <a:pathLst>
              <a:path w="561101" h="561101">
                <a:moveTo>
                  <a:pt x="0" y="0"/>
                </a:moveTo>
                <a:lnTo>
                  <a:pt x="561101" y="0"/>
                </a:lnTo>
                <a:lnTo>
                  <a:pt x="561101" y="561101"/>
                </a:lnTo>
                <a:lnTo>
                  <a:pt x="0" y="56110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56" name="TextBox 53">
            <a:extLst>
              <a:ext uri="{FF2B5EF4-FFF2-40B4-BE49-F238E27FC236}">
                <a16:creationId xmlns:a16="http://schemas.microsoft.com/office/drawing/2014/main" id="{5EF81941-2BD0-0596-1D9E-B3A196590E4A}"/>
              </a:ext>
            </a:extLst>
          </p:cNvPr>
          <p:cNvSpPr txBox="1"/>
          <p:nvPr/>
        </p:nvSpPr>
        <p:spPr>
          <a:xfrm>
            <a:off x="794534" y="6325303"/>
            <a:ext cx="480666" cy="460790"/>
          </a:xfrm>
          <a:prstGeom prst="rect">
            <a:avLst/>
          </a:prstGeom>
        </p:spPr>
        <p:txBody>
          <a:bodyPr lIns="0" tIns="0" rIns="0" bIns="0" rtlCol="0" anchor="t">
            <a:spAutoFit/>
          </a:bodyPr>
          <a:lstStyle/>
          <a:p>
            <a:pPr algn="l">
              <a:lnSpc>
                <a:spcPts val="3541"/>
              </a:lnSpc>
            </a:pPr>
            <a:r>
              <a:rPr lang="en-US" sz="2951" b="1" dirty="0">
                <a:solidFill>
                  <a:srgbClr val="FFFFFF"/>
                </a:solidFill>
                <a:latin typeface="Arimo Bold"/>
                <a:ea typeface="Arimo Bold"/>
                <a:cs typeface="Arimo Bold"/>
                <a:sym typeface="Arimo Bold"/>
              </a:rPr>
              <a:t>04</a:t>
            </a:r>
          </a:p>
        </p:txBody>
      </p:sp>
      <p:sp>
        <p:nvSpPr>
          <p:cNvPr id="57" name="Freeform 28">
            <a:extLst>
              <a:ext uri="{FF2B5EF4-FFF2-40B4-BE49-F238E27FC236}">
                <a16:creationId xmlns:a16="http://schemas.microsoft.com/office/drawing/2014/main" id="{8473AF60-C4A2-A3AF-DD0D-05375ECF174D}"/>
              </a:ext>
            </a:extLst>
          </p:cNvPr>
          <p:cNvSpPr/>
          <p:nvPr/>
        </p:nvSpPr>
        <p:spPr>
          <a:xfrm>
            <a:off x="734299" y="5524500"/>
            <a:ext cx="561101" cy="561101"/>
          </a:xfrm>
          <a:custGeom>
            <a:avLst/>
            <a:gdLst/>
            <a:ahLst/>
            <a:cxnLst/>
            <a:rect l="l" t="t" r="r" b="b"/>
            <a:pathLst>
              <a:path w="561101" h="561101">
                <a:moveTo>
                  <a:pt x="0" y="0"/>
                </a:moveTo>
                <a:lnTo>
                  <a:pt x="561101" y="0"/>
                </a:lnTo>
                <a:lnTo>
                  <a:pt x="561101" y="561101"/>
                </a:lnTo>
                <a:lnTo>
                  <a:pt x="0" y="56110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81" name="TextBox 53">
            <a:extLst>
              <a:ext uri="{FF2B5EF4-FFF2-40B4-BE49-F238E27FC236}">
                <a16:creationId xmlns:a16="http://schemas.microsoft.com/office/drawing/2014/main" id="{A5118A77-49E4-1AB0-1E03-CA579E6BA3C0}"/>
              </a:ext>
            </a:extLst>
          </p:cNvPr>
          <p:cNvSpPr txBox="1"/>
          <p:nvPr/>
        </p:nvSpPr>
        <p:spPr>
          <a:xfrm>
            <a:off x="794534" y="5563303"/>
            <a:ext cx="480666" cy="460790"/>
          </a:xfrm>
          <a:prstGeom prst="rect">
            <a:avLst/>
          </a:prstGeom>
        </p:spPr>
        <p:txBody>
          <a:bodyPr lIns="0" tIns="0" rIns="0" bIns="0" rtlCol="0" anchor="t">
            <a:spAutoFit/>
          </a:bodyPr>
          <a:lstStyle/>
          <a:p>
            <a:pPr algn="l">
              <a:lnSpc>
                <a:spcPts val="3541"/>
              </a:lnSpc>
            </a:pPr>
            <a:r>
              <a:rPr lang="en-US" sz="2951" b="1" dirty="0">
                <a:solidFill>
                  <a:srgbClr val="FFFFFF"/>
                </a:solidFill>
                <a:latin typeface="Arimo Bold"/>
                <a:ea typeface="Arimo Bold"/>
                <a:cs typeface="Arimo Bold"/>
                <a:sym typeface="Arimo Bold"/>
              </a:rPr>
              <a:t>03</a:t>
            </a:r>
          </a:p>
        </p:txBody>
      </p:sp>
      <p:sp>
        <p:nvSpPr>
          <p:cNvPr id="97" name="Freeform 28">
            <a:extLst>
              <a:ext uri="{FF2B5EF4-FFF2-40B4-BE49-F238E27FC236}">
                <a16:creationId xmlns:a16="http://schemas.microsoft.com/office/drawing/2014/main" id="{6C3C6B03-D7F4-2C73-CE0B-5E09014DA491}"/>
              </a:ext>
            </a:extLst>
          </p:cNvPr>
          <p:cNvSpPr/>
          <p:nvPr/>
        </p:nvSpPr>
        <p:spPr>
          <a:xfrm>
            <a:off x="685800" y="4734799"/>
            <a:ext cx="561101" cy="561101"/>
          </a:xfrm>
          <a:custGeom>
            <a:avLst/>
            <a:gdLst/>
            <a:ahLst/>
            <a:cxnLst/>
            <a:rect l="l" t="t" r="r" b="b"/>
            <a:pathLst>
              <a:path w="561101" h="561101">
                <a:moveTo>
                  <a:pt x="0" y="0"/>
                </a:moveTo>
                <a:lnTo>
                  <a:pt x="561101" y="0"/>
                </a:lnTo>
                <a:lnTo>
                  <a:pt x="561101" y="561101"/>
                </a:lnTo>
                <a:lnTo>
                  <a:pt x="0" y="56110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98" name="TextBox 53">
            <a:extLst>
              <a:ext uri="{FF2B5EF4-FFF2-40B4-BE49-F238E27FC236}">
                <a16:creationId xmlns:a16="http://schemas.microsoft.com/office/drawing/2014/main" id="{D63CC2E8-F557-E7C0-94E1-BCE97C1B6099}"/>
              </a:ext>
            </a:extLst>
          </p:cNvPr>
          <p:cNvSpPr txBox="1"/>
          <p:nvPr/>
        </p:nvSpPr>
        <p:spPr>
          <a:xfrm>
            <a:off x="746035" y="4773602"/>
            <a:ext cx="480666" cy="460790"/>
          </a:xfrm>
          <a:prstGeom prst="rect">
            <a:avLst/>
          </a:prstGeom>
        </p:spPr>
        <p:txBody>
          <a:bodyPr lIns="0" tIns="0" rIns="0" bIns="0" rtlCol="0" anchor="t">
            <a:spAutoFit/>
          </a:bodyPr>
          <a:lstStyle/>
          <a:p>
            <a:pPr algn="l">
              <a:lnSpc>
                <a:spcPts val="3541"/>
              </a:lnSpc>
            </a:pPr>
            <a:r>
              <a:rPr lang="en-US" sz="2951" b="1" dirty="0">
                <a:solidFill>
                  <a:srgbClr val="FFFFFF"/>
                </a:solidFill>
                <a:latin typeface="Arimo Bold"/>
                <a:ea typeface="Arimo Bold"/>
                <a:cs typeface="Arimo Bold"/>
                <a:sym typeface="Arimo Bold"/>
              </a:rPr>
              <a:t>02</a:t>
            </a:r>
          </a:p>
        </p:txBody>
      </p:sp>
      <p:sp>
        <p:nvSpPr>
          <p:cNvPr id="99" name="TextBox 53">
            <a:extLst>
              <a:ext uri="{FF2B5EF4-FFF2-40B4-BE49-F238E27FC236}">
                <a16:creationId xmlns:a16="http://schemas.microsoft.com/office/drawing/2014/main" id="{574DC9AE-5A6C-DA37-EA6A-C27D4061B736}"/>
              </a:ext>
            </a:extLst>
          </p:cNvPr>
          <p:cNvSpPr txBox="1"/>
          <p:nvPr/>
        </p:nvSpPr>
        <p:spPr>
          <a:xfrm>
            <a:off x="762000" y="4076700"/>
            <a:ext cx="480666" cy="460790"/>
          </a:xfrm>
          <a:prstGeom prst="rect">
            <a:avLst/>
          </a:prstGeom>
        </p:spPr>
        <p:txBody>
          <a:bodyPr lIns="0" tIns="0" rIns="0" bIns="0" rtlCol="0" anchor="t">
            <a:spAutoFit/>
          </a:bodyPr>
          <a:lstStyle/>
          <a:p>
            <a:pPr algn="l">
              <a:lnSpc>
                <a:spcPts val="3541"/>
              </a:lnSpc>
            </a:pPr>
            <a:r>
              <a:rPr lang="en-US" sz="2951" b="1" dirty="0">
                <a:solidFill>
                  <a:srgbClr val="FFFFFF"/>
                </a:solidFill>
                <a:latin typeface="Arimo Bold"/>
                <a:ea typeface="Arimo Bold"/>
                <a:cs typeface="Arimo Bold"/>
                <a:sym typeface="Arimo Bold"/>
              </a:rPr>
              <a:t>01</a:t>
            </a:r>
          </a:p>
        </p:txBody>
      </p:sp>
    </p:spTree>
    <p:extLst>
      <p:ext uri="{BB962C8B-B14F-4D97-AF65-F5344CB8AC3E}">
        <p14:creationId xmlns:p14="http://schemas.microsoft.com/office/powerpoint/2010/main" val="35978108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53A636-7C6F-38B6-3450-C5C57C7F42AD}"/>
            </a:ext>
          </a:extLst>
        </p:cNvPr>
        <p:cNvGrpSpPr/>
        <p:nvPr/>
      </p:nvGrpSpPr>
      <p:grpSpPr>
        <a:xfrm>
          <a:off x="0" y="0"/>
          <a:ext cx="0" cy="0"/>
          <a:chOff x="0" y="0"/>
          <a:chExt cx="0" cy="0"/>
        </a:xfrm>
      </p:grpSpPr>
      <p:sp>
        <p:nvSpPr>
          <p:cNvPr id="111" name="Freeform 12">
            <a:extLst>
              <a:ext uri="{FF2B5EF4-FFF2-40B4-BE49-F238E27FC236}">
                <a16:creationId xmlns:a16="http://schemas.microsoft.com/office/drawing/2014/main" id="{CF25F289-A616-F459-B05D-DB47F46F39E4}"/>
              </a:ext>
            </a:extLst>
          </p:cNvPr>
          <p:cNvSpPr/>
          <p:nvPr/>
        </p:nvSpPr>
        <p:spPr>
          <a:xfrm>
            <a:off x="2352258" y="-4395097"/>
            <a:ext cx="6232438" cy="6104662"/>
          </a:xfrm>
          <a:custGeom>
            <a:avLst/>
            <a:gdLst/>
            <a:ahLst/>
            <a:cxnLst/>
            <a:rect l="l" t="t" r="r" b="b"/>
            <a:pathLst>
              <a:path w="8900117" h="8900117">
                <a:moveTo>
                  <a:pt x="0" y="0"/>
                </a:moveTo>
                <a:lnTo>
                  <a:pt x="8900117" y="0"/>
                </a:lnTo>
                <a:lnTo>
                  <a:pt x="8900117" y="8900117"/>
                </a:lnTo>
                <a:lnTo>
                  <a:pt x="0" y="8900117"/>
                </a:lnTo>
                <a:lnTo>
                  <a:pt x="0" y="0"/>
                </a:lnTo>
                <a:close/>
              </a:path>
            </a:pathLst>
          </a:custGeom>
          <a:blipFill>
            <a:blip r:embed="rId3">
              <a:alphaModFix amt="75000"/>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12" name="Freeform 13">
            <a:extLst>
              <a:ext uri="{FF2B5EF4-FFF2-40B4-BE49-F238E27FC236}">
                <a16:creationId xmlns:a16="http://schemas.microsoft.com/office/drawing/2014/main" id="{26A3CABF-7372-2481-7898-4475D1A9AF04}"/>
              </a:ext>
            </a:extLst>
          </p:cNvPr>
          <p:cNvSpPr/>
          <p:nvPr/>
        </p:nvSpPr>
        <p:spPr>
          <a:xfrm>
            <a:off x="4210325" y="287982"/>
            <a:ext cx="2176463" cy="972286"/>
          </a:xfrm>
          <a:custGeom>
            <a:avLst/>
            <a:gdLst/>
            <a:ahLst/>
            <a:cxnLst/>
            <a:rect l="l" t="t" r="r" b="b"/>
            <a:pathLst>
              <a:path w="7552429" h="3266425">
                <a:moveTo>
                  <a:pt x="0" y="0"/>
                </a:moveTo>
                <a:lnTo>
                  <a:pt x="7552429" y="0"/>
                </a:lnTo>
                <a:lnTo>
                  <a:pt x="7552429" y="3266426"/>
                </a:lnTo>
                <a:lnTo>
                  <a:pt x="0" y="326642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65" name="TextBox 16">
            <a:extLst>
              <a:ext uri="{FF2B5EF4-FFF2-40B4-BE49-F238E27FC236}">
                <a16:creationId xmlns:a16="http://schemas.microsoft.com/office/drawing/2014/main" id="{DF7B2DF8-1D76-F201-17DF-A41B757401AF}"/>
              </a:ext>
            </a:extLst>
          </p:cNvPr>
          <p:cNvSpPr txBox="1"/>
          <p:nvPr/>
        </p:nvSpPr>
        <p:spPr>
          <a:xfrm>
            <a:off x="895561" y="610768"/>
            <a:ext cx="1197350" cy="257284"/>
          </a:xfrm>
          <a:prstGeom prst="rect">
            <a:avLst/>
          </a:prstGeom>
        </p:spPr>
        <p:txBody>
          <a:bodyPr lIns="0" tIns="0" rIns="0" bIns="0" rtlCol="0" anchor="t">
            <a:spAutoFit/>
          </a:bodyPr>
          <a:lstStyle/>
          <a:p>
            <a:pPr algn="l">
              <a:lnSpc>
                <a:spcPts val="1860"/>
              </a:lnSpc>
            </a:pPr>
            <a:r>
              <a:rPr lang="en-US" sz="1676" b="1" spc="-18">
                <a:solidFill>
                  <a:srgbClr val="FFFFFF"/>
                </a:solidFill>
                <a:latin typeface="Poppins Bold"/>
                <a:ea typeface="Poppins Bold"/>
                <a:cs typeface="Poppins Bold"/>
                <a:sym typeface="Poppins Bold"/>
              </a:rPr>
              <a:t>COMPANY</a:t>
            </a:r>
          </a:p>
        </p:txBody>
      </p:sp>
      <p:sp>
        <p:nvSpPr>
          <p:cNvPr id="66" name="Freeform 3">
            <a:extLst>
              <a:ext uri="{FF2B5EF4-FFF2-40B4-BE49-F238E27FC236}">
                <a16:creationId xmlns:a16="http://schemas.microsoft.com/office/drawing/2014/main" id="{8AB16CEB-AB9C-01D9-36B6-AD4CBAB35956}"/>
              </a:ext>
            </a:extLst>
          </p:cNvPr>
          <p:cNvSpPr/>
          <p:nvPr/>
        </p:nvSpPr>
        <p:spPr>
          <a:xfrm>
            <a:off x="2033091" y="289764"/>
            <a:ext cx="1548309" cy="1321869"/>
          </a:xfrm>
          <a:custGeom>
            <a:avLst/>
            <a:gdLst/>
            <a:ahLst/>
            <a:cxnLst/>
            <a:rect l="l" t="t" r="r" b="b"/>
            <a:pathLst>
              <a:path w="1548309" h="1321869">
                <a:moveTo>
                  <a:pt x="0" y="0"/>
                </a:moveTo>
                <a:lnTo>
                  <a:pt x="1548308" y="0"/>
                </a:lnTo>
                <a:lnTo>
                  <a:pt x="1548308" y="1321869"/>
                </a:lnTo>
                <a:lnTo>
                  <a:pt x="0" y="132186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67" name="Freeform 9">
            <a:extLst>
              <a:ext uri="{FF2B5EF4-FFF2-40B4-BE49-F238E27FC236}">
                <a16:creationId xmlns:a16="http://schemas.microsoft.com/office/drawing/2014/main" id="{2CCE28F6-A857-9710-CE90-B6F11CF43ADE}"/>
              </a:ext>
            </a:extLst>
          </p:cNvPr>
          <p:cNvSpPr/>
          <p:nvPr/>
        </p:nvSpPr>
        <p:spPr>
          <a:xfrm>
            <a:off x="-1066800" y="538466"/>
            <a:ext cx="5029200" cy="1303234"/>
          </a:xfrm>
          <a:custGeom>
            <a:avLst/>
            <a:gdLst/>
            <a:ahLst/>
            <a:cxnLst/>
            <a:rect l="l" t="t" r="r" b="b"/>
            <a:pathLst>
              <a:path w="2577083" h="609600">
                <a:moveTo>
                  <a:pt x="2318007" y="0"/>
                </a:moveTo>
                <a:lnTo>
                  <a:pt x="55875" y="0"/>
                </a:lnTo>
                <a:cubicBezTo>
                  <a:pt x="38775" y="0"/>
                  <a:pt x="22717" y="8220"/>
                  <a:pt x="12719" y="22092"/>
                </a:cubicBezTo>
                <a:cubicBezTo>
                  <a:pt x="2720" y="35965"/>
                  <a:pt x="0" y="53798"/>
                  <a:pt x="5407" y="70020"/>
                </a:cubicBezTo>
                <a:lnTo>
                  <a:pt x="161927" y="539580"/>
                </a:lnTo>
                <a:cubicBezTo>
                  <a:pt x="175865" y="581395"/>
                  <a:pt x="214997" y="609600"/>
                  <a:pt x="259075" y="609600"/>
                </a:cubicBezTo>
                <a:lnTo>
                  <a:pt x="2521207" y="609600"/>
                </a:lnTo>
                <a:cubicBezTo>
                  <a:pt x="2538307" y="609600"/>
                  <a:pt x="2554365" y="601380"/>
                  <a:pt x="2564363" y="587508"/>
                </a:cubicBezTo>
                <a:cubicBezTo>
                  <a:pt x="2574362" y="573635"/>
                  <a:pt x="2577082" y="555802"/>
                  <a:pt x="2571675" y="539580"/>
                </a:cubicBezTo>
                <a:lnTo>
                  <a:pt x="2415155" y="70020"/>
                </a:lnTo>
                <a:cubicBezTo>
                  <a:pt x="2401216" y="28205"/>
                  <a:pt x="2362084" y="0"/>
                  <a:pt x="2318007" y="0"/>
                </a:cubicBezTo>
                <a:close/>
              </a:path>
            </a:pathLst>
          </a:custGeom>
          <a:solidFill>
            <a:schemeClr val="tx1"/>
          </a:solidFill>
        </p:spPr>
        <p:txBody>
          <a:bodyPr/>
          <a:lstStyle/>
          <a:p>
            <a:endParaRPr lang="en-US"/>
          </a:p>
        </p:txBody>
      </p:sp>
      <p:pic>
        <p:nvPicPr>
          <p:cNvPr id="68" name="Picture 2">
            <a:extLst>
              <a:ext uri="{FF2B5EF4-FFF2-40B4-BE49-F238E27FC236}">
                <a16:creationId xmlns:a16="http://schemas.microsoft.com/office/drawing/2014/main" id="{E47FAAA6-EAEE-091A-E848-E59CB7E74A13}"/>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b="32498"/>
          <a:stretch/>
        </p:blipFill>
        <p:spPr bwMode="auto">
          <a:xfrm>
            <a:off x="255278" y="595932"/>
            <a:ext cx="3686412" cy="1160063"/>
          </a:xfrm>
          <a:prstGeom prst="rect">
            <a:avLst/>
          </a:prstGeom>
          <a:noFill/>
          <a:extLst>
            <a:ext uri="{909E8E84-426E-40DD-AFC4-6F175D3DCCD1}">
              <a14:hiddenFill xmlns:a14="http://schemas.microsoft.com/office/drawing/2010/main">
                <a:solidFill>
                  <a:srgbClr val="FFFFFF"/>
                </a:solidFill>
              </a14:hiddenFill>
            </a:ext>
          </a:extLst>
        </p:spPr>
      </p:pic>
      <p:sp>
        <p:nvSpPr>
          <p:cNvPr id="72" name="Freeform 9">
            <a:extLst>
              <a:ext uri="{FF2B5EF4-FFF2-40B4-BE49-F238E27FC236}">
                <a16:creationId xmlns:a16="http://schemas.microsoft.com/office/drawing/2014/main" id="{08675DF9-14A3-78AC-68F1-B1E46702E104}"/>
              </a:ext>
            </a:extLst>
          </p:cNvPr>
          <p:cNvSpPr/>
          <p:nvPr/>
        </p:nvSpPr>
        <p:spPr>
          <a:xfrm rot="17439908" flipH="1">
            <a:off x="-480878" y="897921"/>
            <a:ext cx="11506231" cy="21751795"/>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75" name="Freeform: Shape 74">
            <a:extLst>
              <a:ext uri="{FF2B5EF4-FFF2-40B4-BE49-F238E27FC236}">
                <a16:creationId xmlns:a16="http://schemas.microsoft.com/office/drawing/2014/main" id="{B79FC129-D98D-6356-1568-C3CE77F8A28F}"/>
              </a:ext>
            </a:extLst>
          </p:cNvPr>
          <p:cNvSpPr/>
          <p:nvPr/>
        </p:nvSpPr>
        <p:spPr>
          <a:xfrm rot="18900000">
            <a:off x="2459946" y="3091125"/>
            <a:ext cx="3392776" cy="3392775"/>
          </a:xfrm>
          <a:custGeom>
            <a:avLst/>
            <a:gdLst>
              <a:gd name="connsiteX0" fmla="*/ 0 w 2353151"/>
              <a:gd name="connsiteY0" fmla="*/ 36 h 2353151"/>
              <a:gd name="connsiteX1" fmla="*/ 2353152 w 2353151"/>
              <a:gd name="connsiteY1" fmla="*/ 36 h 2353151"/>
              <a:gd name="connsiteX2" fmla="*/ 2353152 w 2353151"/>
              <a:gd name="connsiteY2" fmla="*/ 2353188 h 2353151"/>
              <a:gd name="connsiteX3" fmla="*/ 0 w 2353151"/>
              <a:gd name="connsiteY3" fmla="*/ 2353188 h 2353151"/>
            </a:gdLst>
            <a:ahLst/>
            <a:cxnLst>
              <a:cxn ang="0">
                <a:pos x="connsiteX0" y="connsiteY0"/>
              </a:cxn>
              <a:cxn ang="0">
                <a:pos x="connsiteX1" y="connsiteY1"/>
              </a:cxn>
              <a:cxn ang="0">
                <a:pos x="connsiteX2" y="connsiteY2"/>
              </a:cxn>
              <a:cxn ang="0">
                <a:pos x="connsiteX3" y="connsiteY3"/>
              </a:cxn>
            </a:cxnLst>
            <a:rect l="l" t="t" r="r" b="b"/>
            <a:pathLst>
              <a:path w="2353151" h="2353151">
                <a:moveTo>
                  <a:pt x="0" y="36"/>
                </a:moveTo>
                <a:lnTo>
                  <a:pt x="2353152" y="36"/>
                </a:lnTo>
                <a:lnTo>
                  <a:pt x="2353152" y="2353188"/>
                </a:lnTo>
                <a:lnTo>
                  <a:pt x="0" y="2353188"/>
                </a:lnTo>
                <a:close/>
              </a:path>
            </a:pathLst>
          </a:custGeom>
          <a:solidFill>
            <a:srgbClr val="15A911"/>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29DC7A43-B9ED-46EC-1F07-6EA5DEAF2465}"/>
              </a:ext>
            </a:extLst>
          </p:cNvPr>
          <p:cNvSpPr/>
          <p:nvPr/>
        </p:nvSpPr>
        <p:spPr>
          <a:xfrm>
            <a:off x="5463688" y="3864922"/>
            <a:ext cx="1107166" cy="1107166"/>
          </a:xfrm>
          <a:custGeom>
            <a:avLst/>
            <a:gdLst>
              <a:gd name="connsiteX0" fmla="*/ 0 w 767905"/>
              <a:gd name="connsiteY0" fmla="*/ 0 h 767905"/>
              <a:gd name="connsiteX1" fmla="*/ 767906 w 767905"/>
              <a:gd name="connsiteY1" fmla="*/ 767905 h 767905"/>
            </a:gdLst>
            <a:ahLst/>
            <a:cxnLst>
              <a:cxn ang="0">
                <a:pos x="connsiteX0" y="connsiteY0"/>
              </a:cxn>
              <a:cxn ang="0">
                <a:pos x="connsiteX1" y="connsiteY1"/>
              </a:cxn>
            </a:cxnLst>
            <a:rect l="l" t="t" r="r" b="b"/>
            <a:pathLst>
              <a:path w="767905" h="767905">
                <a:moveTo>
                  <a:pt x="0" y="0"/>
                </a:moveTo>
                <a:lnTo>
                  <a:pt x="767906" y="767905"/>
                </a:lnTo>
              </a:path>
            </a:pathLst>
          </a:custGeom>
          <a:ln w="28575" cap="flat">
            <a:solidFill>
              <a:srgbClr val="FAFAFC"/>
            </a:solid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1EE50444-529B-ECA1-401E-5563A3F54D8D}"/>
              </a:ext>
            </a:extLst>
          </p:cNvPr>
          <p:cNvSpPr/>
          <p:nvPr/>
        </p:nvSpPr>
        <p:spPr>
          <a:xfrm>
            <a:off x="1313254" y="2343150"/>
            <a:ext cx="3186642" cy="5257736"/>
          </a:xfrm>
          <a:custGeom>
            <a:avLst/>
            <a:gdLst>
              <a:gd name="connsiteX0" fmla="*/ 1993392 w 2210181"/>
              <a:gd name="connsiteY0" fmla="*/ 3476530 h 3646646"/>
              <a:gd name="connsiteX1" fmla="*/ 1823276 w 2210181"/>
              <a:gd name="connsiteY1" fmla="*/ 3646646 h 3646646"/>
              <a:gd name="connsiteX2" fmla="*/ 0 w 2210181"/>
              <a:gd name="connsiteY2" fmla="*/ 1823371 h 3646646"/>
              <a:gd name="connsiteX3" fmla="*/ 1823276 w 2210181"/>
              <a:gd name="connsiteY3" fmla="*/ 0 h 3646646"/>
              <a:gd name="connsiteX4" fmla="*/ 2210181 w 2210181"/>
              <a:gd name="connsiteY4" fmla="*/ 386905 h 3646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0181" h="3646646">
                <a:moveTo>
                  <a:pt x="1993392" y="3476530"/>
                </a:moveTo>
                <a:lnTo>
                  <a:pt x="1823276" y="3646646"/>
                </a:lnTo>
                <a:lnTo>
                  <a:pt x="0" y="1823371"/>
                </a:lnTo>
                <a:lnTo>
                  <a:pt x="1823276" y="0"/>
                </a:lnTo>
                <a:lnTo>
                  <a:pt x="2210181" y="386905"/>
                </a:lnTo>
              </a:path>
            </a:pathLst>
          </a:custGeom>
          <a:noFill/>
          <a:ln w="28575" cap="flat">
            <a:solidFill>
              <a:srgbClr val="FAFAFC"/>
            </a:solid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12EA9E67-1B41-1201-702D-6DD3CE297E4C}"/>
              </a:ext>
            </a:extLst>
          </p:cNvPr>
          <p:cNvSpPr/>
          <p:nvPr/>
        </p:nvSpPr>
        <p:spPr>
          <a:xfrm>
            <a:off x="2444317" y="5632927"/>
            <a:ext cx="314213" cy="157107"/>
          </a:xfrm>
          <a:custGeom>
            <a:avLst/>
            <a:gdLst>
              <a:gd name="connsiteX0" fmla="*/ 0 w 217931"/>
              <a:gd name="connsiteY0" fmla="*/ 108966 h 108966"/>
              <a:gd name="connsiteX1" fmla="*/ 108966 w 217931"/>
              <a:gd name="connsiteY1" fmla="*/ 0 h 108966"/>
              <a:gd name="connsiteX2" fmla="*/ 217932 w 217931"/>
              <a:gd name="connsiteY2" fmla="*/ 108966 h 108966"/>
              <a:gd name="connsiteX3" fmla="*/ 0 w 217931"/>
              <a:gd name="connsiteY3" fmla="*/ 108966 h 108966"/>
            </a:gdLst>
            <a:ahLst/>
            <a:cxnLst>
              <a:cxn ang="0">
                <a:pos x="connsiteX0" y="connsiteY0"/>
              </a:cxn>
              <a:cxn ang="0">
                <a:pos x="connsiteX1" y="connsiteY1"/>
              </a:cxn>
              <a:cxn ang="0">
                <a:pos x="connsiteX2" y="connsiteY2"/>
              </a:cxn>
              <a:cxn ang="0">
                <a:pos x="connsiteX3" y="connsiteY3"/>
              </a:cxn>
            </a:cxnLst>
            <a:rect l="l" t="t" r="r" b="b"/>
            <a:pathLst>
              <a:path w="217931" h="108966">
                <a:moveTo>
                  <a:pt x="0" y="108966"/>
                </a:moveTo>
                <a:lnTo>
                  <a:pt x="108966" y="0"/>
                </a:lnTo>
                <a:lnTo>
                  <a:pt x="217932" y="108966"/>
                </a:lnTo>
                <a:lnTo>
                  <a:pt x="0" y="108966"/>
                </a:lnTo>
                <a:close/>
              </a:path>
            </a:pathLst>
          </a:custGeom>
          <a:solidFill>
            <a:srgbClr val="0D0A13"/>
          </a:solidFill>
          <a:ln w="9525"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AF1E4A7E-2BF0-D8C1-90E9-DC5427570CDC}"/>
              </a:ext>
            </a:extLst>
          </p:cNvPr>
          <p:cNvSpPr/>
          <p:nvPr/>
        </p:nvSpPr>
        <p:spPr>
          <a:xfrm>
            <a:off x="5554327" y="3786367"/>
            <a:ext cx="314215" cy="157107"/>
          </a:xfrm>
          <a:custGeom>
            <a:avLst/>
            <a:gdLst>
              <a:gd name="connsiteX0" fmla="*/ 217932 w 217932"/>
              <a:gd name="connsiteY0" fmla="*/ 0 h 108966"/>
              <a:gd name="connsiteX1" fmla="*/ 108966 w 217932"/>
              <a:gd name="connsiteY1" fmla="*/ 108966 h 108966"/>
              <a:gd name="connsiteX2" fmla="*/ 0 w 217932"/>
              <a:gd name="connsiteY2" fmla="*/ 0 h 108966"/>
              <a:gd name="connsiteX3" fmla="*/ 217932 w 217932"/>
              <a:gd name="connsiteY3" fmla="*/ 0 h 108966"/>
            </a:gdLst>
            <a:ahLst/>
            <a:cxnLst>
              <a:cxn ang="0">
                <a:pos x="connsiteX0" y="connsiteY0"/>
              </a:cxn>
              <a:cxn ang="0">
                <a:pos x="connsiteX1" y="connsiteY1"/>
              </a:cxn>
              <a:cxn ang="0">
                <a:pos x="connsiteX2" y="connsiteY2"/>
              </a:cxn>
              <a:cxn ang="0">
                <a:pos x="connsiteX3" y="connsiteY3"/>
              </a:cxn>
            </a:cxnLst>
            <a:rect l="l" t="t" r="r" b="b"/>
            <a:pathLst>
              <a:path w="217932" h="108966">
                <a:moveTo>
                  <a:pt x="217932" y="0"/>
                </a:moveTo>
                <a:lnTo>
                  <a:pt x="108966" y="108966"/>
                </a:lnTo>
                <a:lnTo>
                  <a:pt x="0" y="0"/>
                </a:lnTo>
                <a:lnTo>
                  <a:pt x="217932" y="0"/>
                </a:lnTo>
                <a:close/>
              </a:path>
            </a:pathLst>
          </a:custGeom>
          <a:solidFill>
            <a:srgbClr val="0D0A13"/>
          </a:solidFill>
          <a:ln w="9525"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2B248250-5A2C-2944-5186-675904DF299E}"/>
              </a:ext>
            </a:extLst>
          </p:cNvPr>
          <p:cNvSpPr/>
          <p:nvPr/>
        </p:nvSpPr>
        <p:spPr>
          <a:xfrm>
            <a:off x="1793776" y="2780963"/>
            <a:ext cx="5257739" cy="4917154"/>
          </a:xfrm>
          <a:custGeom>
            <a:avLst/>
            <a:gdLst>
              <a:gd name="connsiteX0" fmla="*/ 2059400 w 3646646"/>
              <a:gd name="connsiteY0" fmla="*/ 0 h 3410426"/>
              <a:gd name="connsiteX1" fmla="*/ 3646646 w 3646646"/>
              <a:gd name="connsiteY1" fmla="*/ 1587151 h 3410426"/>
              <a:gd name="connsiteX2" fmla="*/ 1823371 w 3646646"/>
              <a:gd name="connsiteY2" fmla="*/ 3410426 h 3410426"/>
              <a:gd name="connsiteX3" fmla="*/ 0 w 3646646"/>
              <a:gd name="connsiteY3" fmla="*/ 1587151 h 3410426"/>
            </a:gdLst>
            <a:ahLst/>
            <a:cxnLst>
              <a:cxn ang="0">
                <a:pos x="connsiteX0" y="connsiteY0"/>
              </a:cxn>
              <a:cxn ang="0">
                <a:pos x="connsiteX1" y="connsiteY1"/>
              </a:cxn>
              <a:cxn ang="0">
                <a:pos x="connsiteX2" y="connsiteY2"/>
              </a:cxn>
              <a:cxn ang="0">
                <a:pos x="connsiteX3" y="connsiteY3"/>
              </a:cxn>
            </a:cxnLst>
            <a:rect l="l" t="t" r="r" b="b"/>
            <a:pathLst>
              <a:path w="3646646" h="3410426">
                <a:moveTo>
                  <a:pt x="2059400" y="0"/>
                </a:moveTo>
                <a:lnTo>
                  <a:pt x="3646646" y="1587151"/>
                </a:lnTo>
                <a:lnTo>
                  <a:pt x="1823371" y="3410426"/>
                </a:lnTo>
                <a:lnTo>
                  <a:pt x="0" y="1587151"/>
                </a:lnTo>
              </a:path>
            </a:pathLst>
          </a:custGeom>
          <a:noFill/>
          <a:ln w="28575" cap="flat">
            <a:solidFill>
              <a:srgbClr val="C0FF2C"/>
            </a:solid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6D1CFCDE-367E-95B8-0252-D95F97ADC87A}"/>
              </a:ext>
            </a:extLst>
          </p:cNvPr>
          <p:cNvSpPr/>
          <p:nvPr/>
        </p:nvSpPr>
        <p:spPr>
          <a:xfrm>
            <a:off x="2205359" y="3033928"/>
            <a:ext cx="3663181" cy="752438"/>
          </a:xfrm>
          <a:custGeom>
            <a:avLst/>
            <a:gdLst>
              <a:gd name="connsiteX0" fmla="*/ 0 w 2540698"/>
              <a:gd name="connsiteY0" fmla="*/ 0 h 521874"/>
              <a:gd name="connsiteX1" fmla="*/ 2018824 w 2540698"/>
              <a:gd name="connsiteY1" fmla="*/ 0 h 521874"/>
              <a:gd name="connsiteX2" fmla="*/ 2540699 w 2540698"/>
              <a:gd name="connsiteY2" fmla="*/ 521875 h 521874"/>
              <a:gd name="connsiteX3" fmla="*/ 521875 w 2540698"/>
              <a:gd name="connsiteY3" fmla="*/ 521875 h 521874"/>
              <a:gd name="connsiteX4" fmla="*/ 0 w 2540698"/>
              <a:gd name="connsiteY4" fmla="*/ 0 h 521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0698" h="521874">
                <a:moveTo>
                  <a:pt x="0" y="0"/>
                </a:moveTo>
                <a:lnTo>
                  <a:pt x="2018824" y="0"/>
                </a:lnTo>
                <a:lnTo>
                  <a:pt x="2540699" y="521875"/>
                </a:lnTo>
                <a:lnTo>
                  <a:pt x="521875" y="521875"/>
                </a:lnTo>
                <a:lnTo>
                  <a:pt x="0" y="0"/>
                </a:lnTo>
                <a:close/>
              </a:path>
            </a:pathLst>
          </a:custGeom>
          <a:solidFill>
            <a:srgbClr val="0C660A"/>
          </a:solidFill>
          <a:ln w="9525"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6D341364-9312-787A-3A45-CBAD364B34A7}"/>
              </a:ext>
            </a:extLst>
          </p:cNvPr>
          <p:cNvSpPr/>
          <p:nvPr/>
        </p:nvSpPr>
        <p:spPr>
          <a:xfrm>
            <a:off x="2444317" y="5790034"/>
            <a:ext cx="4111158" cy="752438"/>
          </a:xfrm>
          <a:custGeom>
            <a:avLst/>
            <a:gdLst>
              <a:gd name="connsiteX0" fmla="*/ 2851404 w 2851404"/>
              <a:gd name="connsiteY0" fmla="*/ 521875 h 521874"/>
              <a:gd name="connsiteX1" fmla="*/ 521875 w 2851404"/>
              <a:gd name="connsiteY1" fmla="*/ 521875 h 521874"/>
              <a:gd name="connsiteX2" fmla="*/ 0 w 2851404"/>
              <a:gd name="connsiteY2" fmla="*/ 0 h 521874"/>
              <a:gd name="connsiteX3" fmla="*/ 2329529 w 2851404"/>
              <a:gd name="connsiteY3" fmla="*/ 0 h 521874"/>
              <a:gd name="connsiteX4" fmla="*/ 2851404 w 2851404"/>
              <a:gd name="connsiteY4" fmla="*/ 521875 h 521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1404" h="521874">
                <a:moveTo>
                  <a:pt x="2851404" y="521875"/>
                </a:moveTo>
                <a:lnTo>
                  <a:pt x="521875" y="521875"/>
                </a:lnTo>
                <a:lnTo>
                  <a:pt x="0" y="0"/>
                </a:lnTo>
                <a:lnTo>
                  <a:pt x="2329529" y="0"/>
                </a:lnTo>
                <a:lnTo>
                  <a:pt x="2851404" y="521875"/>
                </a:lnTo>
                <a:close/>
              </a:path>
            </a:pathLst>
          </a:custGeom>
          <a:solidFill>
            <a:srgbClr val="0C660A"/>
          </a:solidFill>
          <a:ln w="9525"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2F22D325-2803-4B11-8E50-CEC0A50C4F98}"/>
              </a:ext>
            </a:extLst>
          </p:cNvPr>
          <p:cNvSpPr/>
          <p:nvPr/>
        </p:nvSpPr>
        <p:spPr>
          <a:xfrm>
            <a:off x="1709456" y="3032693"/>
            <a:ext cx="780042" cy="470771"/>
          </a:xfrm>
          <a:custGeom>
            <a:avLst/>
            <a:gdLst>
              <a:gd name="connsiteX0" fmla="*/ 98203 w 541019"/>
              <a:gd name="connsiteY0" fmla="*/ 0 h 326516"/>
              <a:gd name="connsiteX1" fmla="*/ 541020 w 541019"/>
              <a:gd name="connsiteY1" fmla="*/ 326517 h 326516"/>
              <a:gd name="connsiteX2" fmla="*/ 0 w 541019"/>
              <a:gd name="connsiteY2" fmla="*/ 271272 h 326516"/>
              <a:gd name="connsiteX3" fmla="*/ 98203 w 541019"/>
              <a:gd name="connsiteY3" fmla="*/ 0 h 326516"/>
            </a:gdLst>
            <a:ahLst/>
            <a:cxnLst>
              <a:cxn ang="0">
                <a:pos x="connsiteX0" y="connsiteY0"/>
              </a:cxn>
              <a:cxn ang="0">
                <a:pos x="connsiteX1" y="connsiteY1"/>
              </a:cxn>
              <a:cxn ang="0">
                <a:pos x="connsiteX2" y="connsiteY2"/>
              </a:cxn>
              <a:cxn ang="0">
                <a:pos x="connsiteX3" y="connsiteY3"/>
              </a:cxn>
            </a:cxnLst>
            <a:rect l="l" t="t" r="r" b="b"/>
            <a:pathLst>
              <a:path w="541019" h="326516">
                <a:moveTo>
                  <a:pt x="98203" y="0"/>
                </a:moveTo>
                <a:lnTo>
                  <a:pt x="541020" y="326517"/>
                </a:lnTo>
                <a:lnTo>
                  <a:pt x="0" y="271272"/>
                </a:lnTo>
                <a:lnTo>
                  <a:pt x="98203" y="0"/>
                </a:lnTo>
                <a:close/>
              </a:path>
            </a:pathLst>
          </a:custGeom>
          <a:solidFill>
            <a:schemeClr val="bg1"/>
          </a:solidFill>
          <a:ln w="9525"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33505137-B7B6-21B3-5F08-8A32A9DCB0F5}"/>
              </a:ext>
            </a:extLst>
          </p:cNvPr>
          <p:cNvSpPr/>
          <p:nvPr/>
        </p:nvSpPr>
        <p:spPr>
          <a:xfrm>
            <a:off x="2036442" y="3629672"/>
            <a:ext cx="407874" cy="220691"/>
          </a:xfrm>
          <a:custGeom>
            <a:avLst/>
            <a:gdLst>
              <a:gd name="connsiteX0" fmla="*/ 282892 w 282892"/>
              <a:gd name="connsiteY0" fmla="*/ 0 h 153066"/>
              <a:gd name="connsiteX1" fmla="*/ 0 w 282892"/>
              <a:gd name="connsiteY1" fmla="*/ 54864 h 153066"/>
              <a:gd name="connsiteX2" fmla="*/ 116491 w 282892"/>
              <a:gd name="connsiteY2" fmla="*/ 153067 h 153066"/>
              <a:gd name="connsiteX3" fmla="*/ 282892 w 282892"/>
              <a:gd name="connsiteY3" fmla="*/ 0 h 153066"/>
            </a:gdLst>
            <a:ahLst/>
            <a:cxnLst>
              <a:cxn ang="0">
                <a:pos x="connsiteX0" y="connsiteY0"/>
              </a:cxn>
              <a:cxn ang="0">
                <a:pos x="connsiteX1" y="connsiteY1"/>
              </a:cxn>
              <a:cxn ang="0">
                <a:pos x="connsiteX2" y="connsiteY2"/>
              </a:cxn>
              <a:cxn ang="0">
                <a:pos x="connsiteX3" y="connsiteY3"/>
              </a:cxn>
            </a:cxnLst>
            <a:rect l="l" t="t" r="r" b="b"/>
            <a:pathLst>
              <a:path w="282892" h="153066">
                <a:moveTo>
                  <a:pt x="282892" y="0"/>
                </a:moveTo>
                <a:lnTo>
                  <a:pt x="0" y="54864"/>
                </a:lnTo>
                <a:lnTo>
                  <a:pt x="116491" y="153067"/>
                </a:lnTo>
                <a:lnTo>
                  <a:pt x="282892" y="0"/>
                </a:lnTo>
                <a:close/>
              </a:path>
            </a:pathLst>
          </a:custGeom>
          <a:solidFill>
            <a:schemeClr val="bg1"/>
          </a:solidFill>
          <a:ln w="9525"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9F4354D9-0444-8CE1-E649-3292C9FB7053}"/>
              </a:ext>
            </a:extLst>
          </p:cNvPr>
          <p:cNvSpPr/>
          <p:nvPr/>
        </p:nvSpPr>
        <p:spPr>
          <a:xfrm>
            <a:off x="5394336" y="6166185"/>
            <a:ext cx="560313" cy="560311"/>
          </a:xfrm>
          <a:custGeom>
            <a:avLst/>
            <a:gdLst>
              <a:gd name="connsiteX0" fmla="*/ 0 w 388620"/>
              <a:gd name="connsiteY0" fmla="*/ 388620 h 388619"/>
              <a:gd name="connsiteX1" fmla="*/ 388620 w 388620"/>
              <a:gd name="connsiteY1" fmla="*/ 0 h 388619"/>
            </a:gdLst>
            <a:ahLst/>
            <a:cxnLst>
              <a:cxn ang="0">
                <a:pos x="connsiteX0" y="connsiteY0"/>
              </a:cxn>
              <a:cxn ang="0">
                <a:pos x="connsiteX1" y="connsiteY1"/>
              </a:cxn>
            </a:cxnLst>
            <a:rect l="l" t="t" r="r" b="b"/>
            <a:pathLst>
              <a:path w="388620" h="388619">
                <a:moveTo>
                  <a:pt x="0" y="388620"/>
                </a:moveTo>
                <a:lnTo>
                  <a:pt x="388620" y="0"/>
                </a:lnTo>
              </a:path>
            </a:pathLst>
          </a:custGeom>
          <a:ln w="28575" cap="flat">
            <a:solidFill>
              <a:srgbClr val="C0FF2C"/>
            </a:solid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919F366D-1998-D3AE-7CAE-39EEFD79E413}"/>
              </a:ext>
            </a:extLst>
          </p:cNvPr>
          <p:cNvSpPr/>
          <p:nvPr/>
        </p:nvSpPr>
        <p:spPr>
          <a:xfrm>
            <a:off x="5522603" y="4152900"/>
            <a:ext cx="1815111" cy="1815110"/>
          </a:xfrm>
          <a:custGeom>
            <a:avLst/>
            <a:gdLst>
              <a:gd name="connsiteX0" fmla="*/ 629507 w 1258919"/>
              <a:gd name="connsiteY0" fmla="*/ 0 h 1258919"/>
              <a:gd name="connsiteX1" fmla="*/ 715042 w 1258919"/>
              <a:gd name="connsiteY1" fmla="*/ 89345 h 1258919"/>
              <a:gd name="connsiteX2" fmla="*/ 824008 w 1258919"/>
              <a:gd name="connsiteY2" fmla="*/ 30766 h 1258919"/>
              <a:gd name="connsiteX3" fmla="*/ 877729 w 1258919"/>
              <a:gd name="connsiteY3" fmla="*/ 142208 h 1258919"/>
              <a:gd name="connsiteX4" fmla="*/ 999458 w 1258919"/>
              <a:gd name="connsiteY4" fmla="*/ 120206 h 1258919"/>
              <a:gd name="connsiteX5" fmla="*/ 1016127 w 1258919"/>
              <a:gd name="connsiteY5" fmla="*/ 242792 h 1258919"/>
              <a:gd name="connsiteX6" fmla="*/ 1138714 w 1258919"/>
              <a:gd name="connsiteY6" fmla="*/ 259461 h 1258919"/>
              <a:gd name="connsiteX7" fmla="*/ 1116711 w 1258919"/>
              <a:gd name="connsiteY7" fmla="*/ 381191 h 1258919"/>
              <a:gd name="connsiteX8" fmla="*/ 1228153 w 1258919"/>
              <a:gd name="connsiteY8" fmla="*/ 434912 h 1258919"/>
              <a:gd name="connsiteX9" fmla="*/ 1169575 w 1258919"/>
              <a:gd name="connsiteY9" fmla="*/ 543877 h 1258919"/>
              <a:gd name="connsiteX10" fmla="*/ 1258919 w 1258919"/>
              <a:gd name="connsiteY10" fmla="*/ 629412 h 1258919"/>
              <a:gd name="connsiteX11" fmla="*/ 1169575 w 1258919"/>
              <a:gd name="connsiteY11" fmla="*/ 714947 h 1258919"/>
              <a:gd name="connsiteX12" fmla="*/ 1228153 w 1258919"/>
              <a:gd name="connsiteY12" fmla="*/ 823913 h 1258919"/>
              <a:gd name="connsiteX13" fmla="*/ 1116711 w 1258919"/>
              <a:gd name="connsiteY13" fmla="*/ 877634 h 1258919"/>
              <a:gd name="connsiteX14" fmla="*/ 1138714 w 1258919"/>
              <a:gd name="connsiteY14" fmla="*/ 999458 h 1258919"/>
              <a:gd name="connsiteX15" fmla="*/ 1016127 w 1258919"/>
              <a:gd name="connsiteY15" fmla="*/ 1016127 h 1258919"/>
              <a:gd name="connsiteX16" fmla="*/ 999458 w 1258919"/>
              <a:gd name="connsiteY16" fmla="*/ 1138714 h 1258919"/>
              <a:gd name="connsiteX17" fmla="*/ 877729 w 1258919"/>
              <a:gd name="connsiteY17" fmla="*/ 1116616 h 1258919"/>
              <a:gd name="connsiteX18" fmla="*/ 824008 w 1258919"/>
              <a:gd name="connsiteY18" fmla="*/ 1228058 h 1258919"/>
              <a:gd name="connsiteX19" fmla="*/ 715042 w 1258919"/>
              <a:gd name="connsiteY19" fmla="*/ 1169480 h 1258919"/>
              <a:gd name="connsiteX20" fmla="*/ 629507 w 1258919"/>
              <a:gd name="connsiteY20" fmla="*/ 1258919 h 1258919"/>
              <a:gd name="connsiteX21" fmla="*/ 543973 w 1258919"/>
              <a:gd name="connsiteY21" fmla="*/ 1169480 h 1258919"/>
              <a:gd name="connsiteX22" fmla="*/ 435007 w 1258919"/>
              <a:gd name="connsiteY22" fmla="*/ 1228058 h 1258919"/>
              <a:gd name="connsiteX23" fmla="*/ 381286 w 1258919"/>
              <a:gd name="connsiteY23" fmla="*/ 1116616 h 1258919"/>
              <a:gd name="connsiteX24" fmla="*/ 259556 w 1258919"/>
              <a:gd name="connsiteY24" fmla="*/ 1138714 h 1258919"/>
              <a:gd name="connsiteX25" fmla="*/ 242888 w 1258919"/>
              <a:gd name="connsiteY25" fmla="*/ 1016127 h 1258919"/>
              <a:gd name="connsiteX26" fmla="*/ 120301 w 1258919"/>
              <a:gd name="connsiteY26" fmla="*/ 999458 h 1258919"/>
              <a:gd name="connsiteX27" fmla="*/ 142304 w 1258919"/>
              <a:gd name="connsiteY27" fmla="*/ 877634 h 1258919"/>
              <a:gd name="connsiteX28" fmla="*/ 30861 w 1258919"/>
              <a:gd name="connsiteY28" fmla="*/ 823913 h 1258919"/>
              <a:gd name="connsiteX29" fmla="*/ 89440 w 1258919"/>
              <a:gd name="connsiteY29" fmla="*/ 714947 h 1258919"/>
              <a:gd name="connsiteX30" fmla="*/ 0 w 1258919"/>
              <a:gd name="connsiteY30" fmla="*/ 629412 h 1258919"/>
              <a:gd name="connsiteX31" fmla="*/ 89440 w 1258919"/>
              <a:gd name="connsiteY31" fmla="*/ 543877 h 1258919"/>
              <a:gd name="connsiteX32" fmla="*/ 30861 w 1258919"/>
              <a:gd name="connsiteY32" fmla="*/ 434912 h 1258919"/>
              <a:gd name="connsiteX33" fmla="*/ 142304 w 1258919"/>
              <a:gd name="connsiteY33" fmla="*/ 381191 h 1258919"/>
              <a:gd name="connsiteX34" fmla="*/ 120301 w 1258919"/>
              <a:gd name="connsiteY34" fmla="*/ 259461 h 1258919"/>
              <a:gd name="connsiteX35" fmla="*/ 242888 w 1258919"/>
              <a:gd name="connsiteY35" fmla="*/ 242792 h 1258919"/>
              <a:gd name="connsiteX36" fmla="*/ 259556 w 1258919"/>
              <a:gd name="connsiteY36" fmla="*/ 120206 h 1258919"/>
              <a:gd name="connsiteX37" fmla="*/ 381286 w 1258919"/>
              <a:gd name="connsiteY37" fmla="*/ 142208 h 1258919"/>
              <a:gd name="connsiteX38" fmla="*/ 435007 w 1258919"/>
              <a:gd name="connsiteY38" fmla="*/ 30766 h 1258919"/>
              <a:gd name="connsiteX39" fmla="*/ 543973 w 1258919"/>
              <a:gd name="connsiteY39" fmla="*/ 89345 h 1258919"/>
              <a:gd name="connsiteX40" fmla="*/ 629507 w 1258919"/>
              <a:gd name="connsiteY40" fmla="*/ 0 h 1258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58919" h="1258919">
                <a:moveTo>
                  <a:pt x="629507" y="0"/>
                </a:moveTo>
                <a:lnTo>
                  <a:pt x="715042" y="89345"/>
                </a:lnTo>
                <a:lnTo>
                  <a:pt x="824008" y="30766"/>
                </a:lnTo>
                <a:lnTo>
                  <a:pt x="877729" y="142208"/>
                </a:lnTo>
                <a:lnTo>
                  <a:pt x="999458" y="120206"/>
                </a:lnTo>
                <a:lnTo>
                  <a:pt x="1016127" y="242792"/>
                </a:lnTo>
                <a:lnTo>
                  <a:pt x="1138714" y="259461"/>
                </a:lnTo>
                <a:lnTo>
                  <a:pt x="1116711" y="381191"/>
                </a:lnTo>
                <a:lnTo>
                  <a:pt x="1228153" y="434912"/>
                </a:lnTo>
                <a:lnTo>
                  <a:pt x="1169575" y="543877"/>
                </a:lnTo>
                <a:lnTo>
                  <a:pt x="1258919" y="629412"/>
                </a:lnTo>
                <a:lnTo>
                  <a:pt x="1169575" y="714947"/>
                </a:lnTo>
                <a:lnTo>
                  <a:pt x="1228153" y="823913"/>
                </a:lnTo>
                <a:lnTo>
                  <a:pt x="1116711" y="877634"/>
                </a:lnTo>
                <a:lnTo>
                  <a:pt x="1138714" y="999458"/>
                </a:lnTo>
                <a:lnTo>
                  <a:pt x="1016127" y="1016127"/>
                </a:lnTo>
                <a:lnTo>
                  <a:pt x="999458" y="1138714"/>
                </a:lnTo>
                <a:lnTo>
                  <a:pt x="877729" y="1116616"/>
                </a:lnTo>
                <a:lnTo>
                  <a:pt x="824008" y="1228058"/>
                </a:lnTo>
                <a:lnTo>
                  <a:pt x="715042" y="1169480"/>
                </a:lnTo>
                <a:lnTo>
                  <a:pt x="629507" y="1258919"/>
                </a:lnTo>
                <a:lnTo>
                  <a:pt x="543973" y="1169480"/>
                </a:lnTo>
                <a:lnTo>
                  <a:pt x="435007" y="1228058"/>
                </a:lnTo>
                <a:lnTo>
                  <a:pt x="381286" y="1116616"/>
                </a:lnTo>
                <a:lnTo>
                  <a:pt x="259556" y="1138714"/>
                </a:lnTo>
                <a:lnTo>
                  <a:pt x="242888" y="1016127"/>
                </a:lnTo>
                <a:lnTo>
                  <a:pt x="120301" y="999458"/>
                </a:lnTo>
                <a:lnTo>
                  <a:pt x="142304" y="877634"/>
                </a:lnTo>
                <a:lnTo>
                  <a:pt x="30861" y="823913"/>
                </a:lnTo>
                <a:lnTo>
                  <a:pt x="89440" y="714947"/>
                </a:lnTo>
                <a:lnTo>
                  <a:pt x="0" y="629412"/>
                </a:lnTo>
                <a:lnTo>
                  <a:pt x="89440" y="543877"/>
                </a:lnTo>
                <a:lnTo>
                  <a:pt x="30861" y="434912"/>
                </a:lnTo>
                <a:lnTo>
                  <a:pt x="142304" y="381191"/>
                </a:lnTo>
                <a:lnTo>
                  <a:pt x="120301" y="259461"/>
                </a:lnTo>
                <a:lnTo>
                  <a:pt x="242888" y="242792"/>
                </a:lnTo>
                <a:lnTo>
                  <a:pt x="259556" y="120206"/>
                </a:lnTo>
                <a:lnTo>
                  <a:pt x="381286" y="142208"/>
                </a:lnTo>
                <a:lnTo>
                  <a:pt x="435007" y="30766"/>
                </a:lnTo>
                <a:lnTo>
                  <a:pt x="543973" y="89345"/>
                </a:lnTo>
                <a:lnTo>
                  <a:pt x="629507" y="0"/>
                </a:lnTo>
                <a:close/>
              </a:path>
            </a:pathLst>
          </a:custGeom>
          <a:solidFill>
            <a:schemeClr val="tx1"/>
          </a:solidFill>
          <a:ln w="9525" cap="flat">
            <a:noFill/>
            <a:prstDash val="solid"/>
            <a:miter/>
          </a:ln>
          <a:effectLst>
            <a:outerShdw blurRad="50800" dist="38100" dir="2700000" algn="tl" rotWithShape="0">
              <a:prstClr val="black">
                <a:alpha val="40000"/>
              </a:prstClr>
            </a:outerShdw>
          </a:effectLst>
        </p:spPr>
        <p:txBody>
          <a:bodyPr rtlCol="0" anchor="ctr"/>
          <a:lstStyle/>
          <a:p>
            <a:endParaRPr lang="en-US"/>
          </a:p>
        </p:txBody>
      </p:sp>
      <p:sp>
        <p:nvSpPr>
          <p:cNvPr id="87" name="Freeform: Shape 86">
            <a:extLst>
              <a:ext uri="{FF2B5EF4-FFF2-40B4-BE49-F238E27FC236}">
                <a16:creationId xmlns:a16="http://schemas.microsoft.com/office/drawing/2014/main" id="{A6F1E127-2F44-3200-4324-2A33AAABC8FF}"/>
              </a:ext>
            </a:extLst>
          </p:cNvPr>
          <p:cNvSpPr/>
          <p:nvPr/>
        </p:nvSpPr>
        <p:spPr>
          <a:xfrm>
            <a:off x="3991220" y="6966827"/>
            <a:ext cx="584894" cy="584894"/>
          </a:xfrm>
          <a:custGeom>
            <a:avLst/>
            <a:gdLst>
              <a:gd name="connsiteX0" fmla="*/ 0 w 405669"/>
              <a:gd name="connsiteY0" fmla="*/ 405670 h 405669"/>
              <a:gd name="connsiteX1" fmla="*/ 405670 w 405669"/>
              <a:gd name="connsiteY1" fmla="*/ 0 h 405669"/>
            </a:gdLst>
            <a:ahLst/>
            <a:cxnLst>
              <a:cxn ang="0">
                <a:pos x="connsiteX0" y="connsiteY0"/>
              </a:cxn>
              <a:cxn ang="0">
                <a:pos x="connsiteX1" y="connsiteY1"/>
              </a:cxn>
            </a:cxnLst>
            <a:rect l="l" t="t" r="r" b="b"/>
            <a:pathLst>
              <a:path w="405669" h="405669">
                <a:moveTo>
                  <a:pt x="0" y="405670"/>
                </a:moveTo>
                <a:lnTo>
                  <a:pt x="405670" y="0"/>
                </a:lnTo>
              </a:path>
            </a:pathLst>
          </a:custGeom>
          <a:ln w="28575" cap="flat">
            <a:solidFill>
              <a:srgbClr val="FAFAFC"/>
            </a:solid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032C5AF9-28B5-1DD4-DF08-4B3A42934516}"/>
              </a:ext>
            </a:extLst>
          </p:cNvPr>
          <p:cNvSpPr/>
          <p:nvPr/>
        </p:nvSpPr>
        <p:spPr>
          <a:xfrm>
            <a:off x="2205360" y="4794931"/>
            <a:ext cx="177157" cy="177157"/>
          </a:xfrm>
          <a:custGeom>
            <a:avLst/>
            <a:gdLst>
              <a:gd name="connsiteX0" fmla="*/ 122873 w 122872"/>
              <a:gd name="connsiteY0" fmla="*/ 61436 h 122872"/>
              <a:gd name="connsiteX1" fmla="*/ 61436 w 122872"/>
              <a:gd name="connsiteY1" fmla="*/ 122873 h 122872"/>
              <a:gd name="connsiteX2" fmla="*/ 0 w 122872"/>
              <a:gd name="connsiteY2" fmla="*/ 61436 h 122872"/>
              <a:gd name="connsiteX3" fmla="*/ 61436 w 122872"/>
              <a:gd name="connsiteY3" fmla="*/ 0 h 122872"/>
              <a:gd name="connsiteX4" fmla="*/ 122873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3" y="61436"/>
                </a:moveTo>
                <a:cubicBezTo>
                  <a:pt x="122873" y="95367"/>
                  <a:pt x="95367" y="122873"/>
                  <a:pt x="61436" y="122873"/>
                </a:cubicBezTo>
                <a:cubicBezTo>
                  <a:pt x="27506" y="122873"/>
                  <a:pt x="0" y="95367"/>
                  <a:pt x="0" y="61436"/>
                </a:cubicBezTo>
                <a:cubicBezTo>
                  <a:pt x="0" y="27506"/>
                  <a:pt x="27506" y="0"/>
                  <a:pt x="61436" y="0"/>
                </a:cubicBezTo>
                <a:cubicBezTo>
                  <a:pt x="95367" y="0"/>
                  <a:pt x="122873" y="27506"/>
                  <a:pt x="122873" y="61436"/>
                </a:cubicBezTo>
                <a:close/>
              </a:path>
            </a:pathLst>
          </a:custGeom>
          <a:noFill/>
          <a:ln w="28575" cap="flat">
            <a:solidFill>
              <a:srgbClr val="FAFAFC"/>
            </a:solid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0BDD2A23-8FF2-04A4-08F5-E214104F96E7}"/>
              </a:ext>
            </a:extLst>
          </p:cNvPr>
          <p:cNvSpPr/>
          <p:nvPr/>
        </p:nvSpPr>
        <p:spPr>
          <a:xfrm>
            <a:off x="6669459" y="4147137"/>
            <a:ext cx="177157" cy="177157"/>
          </a:xfrm>
          <a:custGeom>
            <a:avLst/>
            <a:gdLst>
              <a:gd name="connsiteX0" fmla="*/ 122873 w 122872"/>
              <a:gd name="connsiteY0" fmla="*/ 61436 h 122872"/>
              <a:gd name="connsiteX1" fmla="*/ 61436 w 122872"/>
              <a:gd name="connsiteY1" fmla="*/ 122872 h 122872"/>
              <a:gd name="connsiteX2" fmla="*/ 0 w 122872"/>
              <a:gd name="connsiteY2" fmla="*/ 61436 h 122872"/>
              <a:gd name="connsiteX3" fmla="*/ 61436 w 122872"/>
              <a:gd name="connsiteY3" fmla="*/ 0 h 122872"/>
              <a:gd name="connsiteX4" fmla="*/ 122873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3" y="61436"/>
                </a:moveTo>
                <a:cubicBezTo>
                  <a:pt x="122873" y="95367"/>
                  <a:pt x="95367" y="122872"/>
                  <a:pt x="61436" y="122872"/>
                </a:cubicBezTo>
                <a:cubicBezTo>
                  <a:pt x="27506" y="122872"/>
                  <a:pt x="0" y="95367"/>
                  <a:pt x="0" y="61436"/>
                </a:cubicBezTo>
                <a:cubicBezTo>
                  <a:pt x="0" y="27506"/>
                  <a:pt x="27506" y="0"/>
                  <a:pt x="61436" y="0"/>
                </a:cubicBezTo>
                <a:cubicBezTo>
                  <a:pt x="95367" y="0"/>
                  <a:pt x="122873" y="27506"/>
                  <a:pt x="122873" y="61436"/>
                </a:cubicBezTo>
                <a:close/>
              </a:path>
            </a:pathLst>
          </a:custGeom>
          <a:noFill/>
          <a:ln w="28575" cap="flat">
            <a:solidFill>
              <a:srgbClr val="FAFAFC"/>
            </a:solid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C851C863-63B7-F009-A410-C4836C472C84}"/>
              </a:ext>
            </a:extLst>
          </p:cNvPr>
          <p:cNvSpPr/>
          <p:nvPr/>
        </p:nvSpPr>
        <p:spPr>
          <a:xfrm>
            <a:off x="1986453" y="6207110"/>
            <a:ext cx="177157" cy="177157"/>
          </a:xfrm>
          <a:custGeom>
            <a:avLst/>
            <a:gdLst>
              <a:gd name="connsiteX0" fmla="*/ 122872 w 122872"/>
              <a:gd name="connsiteY0" fmla="*/ 61436 h 122872"/>
              <a:gd name="connsiteX1" fmla="*/ 61436 w 122872"/>
              <a:gd name="connsiteY1" fmla="*/ 122873 h 122872"/>
              <a:gd name="connsiteX2" fmla="*/ 0 w 122872"/>
              <a:gd name="connsiteY2" fmla="*/ 61436 h 122872"/>
              <a:gd name="connsiteX3" fmla="*/ 61436 w 122872"/>
              <a:gd name="connsiteY3" fmla="*/ 0 h 122872"/>
              <a:gd name="connsiteX4" fmla="*/ 122872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2" y="61436"/>
                </a:moveTo>
                <a:cubicBezTo>
                  <a:pt x="122872" y="95366"/>
                  <a:pt x="95367" y="122873"/>
                  <a:pt x="61436" y="122873"/>
                </a:cubicBezTo>
                <a:cubicBezTo>
                  <a:pt x="27506" y="122873"/>
                  <a:pt x="0" y="95367"/>
                  <a:pt x="0" y="61436"/>
                </a:cubicBezTo>
                <a:cubicBezTo>
                  <a:pt x="0" y="27506"/>
                  <a:pt x="27506" y="0"/>
                  <a:pt x="61436" y="0"/>
                </a:cubicBezTo>
                <a:cubicBezTo>
                  <a:pt x="95367" y="0"/>
                  <a:pt x="122872" y="27506"/>
                  <a:pt x="122872" y="61436"/>
                </a:cubicBezTo>
                <a:close/>
              </a:path>
            </a:pathLst>
          </a:custGeom>
          <a:noFill/>
          <a:ln w="28575" cap="flat">
            <a:solidFill>
              <a:srgbClr val="FEB200"/>
            </a:solid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8B1AFEB0-98CA-C8C6-ABA1-C296B3A8CDA3}"/>
              </a:ext>
            </a:extLst>
          </p:cNvPr>
          <p:cNvSpPr/>
          <p:nvPr/>
        </p:nvSpPr>
        <p:spPr>
          <a:xfrm>
            <a:off x="5402258" y="6915150"/>
            <a:ext cx="13733" cy="177020"/>
          </a:xfrm>
          <a:custGeom>
            <a:avLst/>
            <a:gdLst>
              <a:gd name="connsiteX0" fmla="*/ 0 w 9525"/>
              <a:gd name="connsiteY0" fmla="*/ 0 h 122777"/>
              <a:gd name="connsiteX1" fmla="*/ 0 w 9525"/>
              <a:gd name="connsiteY1" fmla="*/ 122777 h 122777"/>
            </a:gdLst>
            <a:ahLst/>
            <a:cxnLst>
              <a:cxn ang="0">
                <a:pos x="connsiteX0" y="connsiteY0"/>
              </a:cxn>
              <a:cxn ang="0">
                <a:pos x="connsiteX1" y="connsiteY1"/>
              </a:cxn>
            </a:cxnLst>
            <a:rect l="l" t="t" r="r" b="b"/>
            <a:pathLst>
              <a:path w="9525" h="122777">
                <a:moveTo>
                  <a:pt x="0" y="0"/>
                </a:moveTo>
                <a:lnTo>
                  <a:pt x="0" y="122777"/>
                </a:lnTo>
              </a:path>
            </a:pathLst>
          </a:custGeom>
          <a:ln w="28575" cap="flat">
            <a:solidFill>
              <a:srgbClr val="FAFAFC"/>
            </a:solid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C0499D52-1B41-54B7-B7AD-683ACCF88EAF}"/>
              </a:ext>
            </a:extLst>
          </p:cNvPr>
          <p:cNvSpPr/>
          <p:nvPr/>
        </p:nvSpPr>
        <p:spPr>
          <a:xfrm>
            <a:off x="5313680" y="7003729"/>
            <a:ext cx="177157" cy="13733"/>
          </a:xfrm>
          <a:custGeom>
            <a:avLst/>
            <a:gdLst>
              <a:gd name="connsiteX0" fmla="*/ 122872 w 122872"/>
              <a:gd name="connsiteY0" fmla="*/ 0 h 9525"/>
              <a:gd name="connsiteX1" fmla="*/ 0 w 122872"/>
              <a:gd name="connsiteY1" fmla="*/ 0 h 9525"/>
            </a:gdLst>
            <a:ahLst/>
            <a:cxnLst>
              <a:cxn ang="0">
                <a:pos x="connsiteX0" y="connsiteY0"/>
              </a:cxn>
              <a:cxn ang="0">
                <a:pos x="connsiteX1" y="connsiteY1"/>
              </a:cxn>
            </a:cxnLst>
            <a:rect l="l" t="t" r="r" b="b"/>
            <a:pathLst>
              <a:path w="122872" h="9525">
                <a:moveTo>
                  <a:pt x="122872" y="0"/>
                </a:moveTo>
                <a:lnTo>
                  <a:pt x="0" y="0"/>
                </a:lnTo>
              </a:path>
            </a:pathLst>
          </a:custGeom>
          <a:ln w="28575" cap="flat">
            <a:solidFill>
              <a:srgbClr val="FAFAFC"/>
            </a:solidFill>
            <a:prstDash val="solid"/>
            <a:miter/>
          </a:ln>
        </p:spPr>
        <p:txBody>
          <a:bodyPr rtlCol="0" anchor="ctr"/>
          <a:lstStyle/>
          <a:p>
            <a:endParaRPr lang="en-US"/>
          </a:p>
        </p:txBody>
      </p:sp>
      <p:sp>
        <p:nvSpPr>
          <p:cNvPr id="93" name="Freeform: Shape 92">
            <a:extLst>
              <a:ext uri="{FF2B5EF4-FFF2-40B4-BE49-F238E27FC236}">
                <a16:creationId xmlns:a16="http://schemas.microsoft.com/office/drawing/2014/main" id="{4591B0FF-B6D1-BE7B-7030-5A9053E27FCC}"/>
              </a:ext>
            </a:extLst>
          </p:cNvPr>
          <p:cNvSpPr/>
          <p:nvPr/>
        </p:nvSpPr>
        <p:spPr>
          <a:xfrm>
            <a:off x="4664694" y="2558075"/>
            <a:ext cx="13733" cy="177157"/>
          </a:xfrm>
          <a:custGeom>
            <a:avLst/>
            <a:gdLst>
              <a:gd name="connsiteX0" fmla="*/ 0 w 9525"/>
              <a:gd name="connsiteY0" fmla="*/ 0 h 122872"/>
              <a:gd name="connsiteX1" fmla="*/ 0 w 9525"/>
              <a:gd name="connsiteY1" fmla="*/ 122873 h 122872"/>
            </a:gdLst>
            <a:ahLst/>
            <a:cxnLst>
              <a:cxn ang="0">
                <a:pos x="connsiteX0" y="connsiteY0"/>
              </a:cxn>
              <a:cxn ang="0">
                <a:pos x="connsiteX1" y="connsiteY1"/>
              </a:cxn>
            </a:cxnLst>
            <a:rect l="l" t="t" r="r" b="b"/>
            <a:pathLst>
              <a:path w="9525" h="122872">
                <a:moveTo>
                  <a:pt x="0" y="0"/>
                </a:moveTo>
                <a:lnTo>
                  <a:pt x="0" y="122873"/>
                </a:lnTo>
              </a:path>
            </a:pathLst>
          </a:custGeom>
          <a:ln w="28575" cap="flat">
            <a:solidFill>
              <a:srgbClr val="FEB200"/>
            </a:solid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C15430B0-3889-9A95-FA45-6587D719E8AE}"/>
              </a:ext>
            </a:extLst>
          </p:cNvPr>
          <p:cNvSpPr/>
          <p:nvPr/>
        </p:nvSpPr>
        <p:spPr>
          <a:xfrm>
            <a:off x="4576114" y="2646654"/>
            <a:ext cx="177157" cy="13733"/>
          </a:xfrm>
          <a:custGeom>
            <a:avLst/>
            <a:gdLst>
              <a:gd name="connsiteX0" fmla="*/ 122872 w 122872"/>
              <a:gd name="connsiteY0" fmla="*/ 0 h 9525"/>
              <a:gd name="connsiteX1" fmla="*/ 0 w 122872"/>
              <a:gd name="connsiteY1" fmla="*/ 0 h 9525"/>
            </a:gdLst>
            <a:ahLst/>
            <a:cxnLst>
              <a:cxn ang="0">
                <a:pos x="connsiteX0" y="connsiteY0"/>
              </a:cxn>
              <a:cxn ang="0">
                <a:pos x="connsiteX1" y="connsiteY1"/>
              </a:cxn>
            </a:cxnLst>
            <a:rect l="l" t="t" r="r" b="b"/>
            <a:pathLst>
              <a:path w="122872" h="9525">
                <a:moveTo>
                  <a:pt x="122872" y="0"/>
                </a:moveTo>
                <a:lnTo>
                  <a:pt x="0" y="0"/>
                </a:lnTo>
              </a:path>
            </a:pathLst>
          </a:custGeom>
          <a:ln w="28575" cap="flat">
            <a:solidFill>
              <a:srgbClr val="FEB200"/>
            </a:solidFill>
            <a:prstDash val="solid"/>
            <a:miter/>
          </a:ln>
        </p:spPr>
        <p:txBody>
          <a:bodyPr rtlCol="0" anchor="ctr"/>
          <a:lstStyle/>
          <a:p>
            <a:endParaRPr lang="en-US"/>
          </a:p>
        </p:txBody>
      </p:sp>
      <p:sp>
        <p:nvSpPr>
          <p:cNvPr id="95" name="TextBox 94">
            <a:extLst>
              <a:ext uri="{FF2B5EF4-FFF2-40B4-BE49-F238E27FC236}">
                <a16:creationId xmlns:a16="http://schemas.microsoft.com/office/drawing/2014/main" id="{1AFFDA1E-D5CA-E5F2-F45F-945B5BF0BB7F}"/>
              </a:ext>
            </a:extLst>
          </p:cNvPr>
          <p:cNvSpPr txBox="1"/>
          <p:nvPr/>
        </p:nvSpPr>
        <p:spPr>
          <a:xfrm>
            <a:off x="2312086" y="3968571"/>
            <a:ext cx="3806428" cy="1508105"/>
          </a:xfrm>
          <a:prstGeom prst="rect">
            <a:avLst/>
          </a:prstGeom>
          <a:noFill/>
        </p:spPr>
        <p:txBody>
          <a:bodyPr wrap="square" rtlCol="0">
            <a:spAutoFit/>
          </a:bodyPr>
          <a:lstStyle/>
          <a:p>
            <a:pPr algn="ctr"/>
            <a:r>
              <a:rPr lang="en-US" sz="48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MCP</a:t>
            </a:r>
          </a:p>
          <a:p>
            <a:pPr algn="ctr"/>
            <a:r>
              <a:rPr lang="en-US"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425/-</a:t>
            </a:r>
            <a:endParaRPr lang="en-US" sz="60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7" name="TextBox 96">
            <a:extLst>
              <a:ext uri="{FF2B5EF4-FFF2-40B4-BE49-F238E27FC236}">
                <a16:creationId xmlns:a16="http://schemas.microsoft.com/office/drawing/2014/main" id="{8AB76A2A-250D-D2D6-88DB-896C19CAF0DA}"/>
              </a:ext>
            </a:extLst>
          </p:cNvPr>
          <p:cNvSpPr txBox="1"/>
          <p:nvPr/>
        </p:nvSpPr>
        <p:spPr>
          <a:xfrm>
            <a:off x="5843210" y="4979925"/>
            <a:ext cx="1202891" cy="646331"/>
          </a:xfrm>
          <a:prstGeom prst="rect">
            <a:avLst/>
          </a:prstGeom>
          <a:noFill/>
        </p:spPr>
        <p:txBody>
          <a:bodyPr wrap="square" rtlCol="0">
            <a:spAutoFit/>
          </a:bodyPr>
          <a:lstStyle/>
          <a:p>
            <a:pPr algn="ctr"/>
            <a:endParaRPr lang="en-US" sz="3600" b="1" dirty="0">
              <a:solidFill>
                <a:srgbClr val="C0FF2C"/>
              </a:solidFill>
              <a:latin typeface="Arial" panose="020B0604020202020204" pitchFamily="34" charset="0"/>
              <a:cs typeface="Arial" panose="020B0604020202020204" pitchFamily="34" charset="0"/>
            </a:endParaRPr>
          </a:p>
        </p:txBody>
      </p:sp>
      <p:sp>
        <p:nvSpPr>
          <p:cNvPr id="99" name="TextBox 98">
            <a:extLst>
              <a:ext uri="{FF2B5EF4-FFF2-40B4-BE49-F238E27FC236}">
                <a16:creationId xmlns:a16="http://schemas.microsoft.com/office/drawing/2014/main" id="{9D3EB616-5E59-2A29-501A-49B3BF0D6FFC}"/>
              </a:ext>
            </a:extLst>
          </p:cNvPr>
          <p:cNvSpPr txBox="1"/>
          <p:nvPr/>
        </p:nvSpPr>
        <p:spPr>
          <a:xfrm>
            <a:off x="2644134" y="5907861"/>
            <a:ext cx="3528066" cy="523220"/>
          </a:xfrm>
          <a:prstGeom prst="rect">
            <a:avLst/>
          </a:prstGeom>
          <a:noFill/>
        </p:spPr>
        <p:txBody>
          <a:bodyPr wrap="square" rtlCol="0">
            <a:spAutoFit/>
          </a:bodyPr>
          <a:lstStyle/>
          <a:p>
            <a:pPr algn="ctr"/>
            <a:r>
              <a:rPr lang="en-US" sz="2800" b="1" dirty="0">
                <a:solidFill>
                  <a:srgbClr val="C0FF2C"/>
                </a:solidFill>
                <a:latin typeface="Arial" panose="020B0604020202020204" pitchFamily="34" charset="0"/>
                <a:cs typeface="Arial" panose="020B0604020202020204" pitchFamily="34" charset="0"/>
              </a:rPr>
              <a:t>Retail Profit 85/-</a:t>
            </a:r>
          </a:p>
        </p:txBody>
      </p:sp>
      <p:sp>
        <p:nvSpPr>
          <p:cNvPr id="100" name="TextBox 99">
            <a:extLst>
              <a:ext uri="{FF2B5EF4-FFF2-40B4-BE49-F238E27FC236}">
                <a16:creationId xmlns:a16="http://schemas.microsoft.com/office/drawing/2014/main" id="{CA398064-8B2F-60A0-822F-9E986A6E0B27}"/>
              </a:ext>
            </a:extLst>
          </p:cNvPr>
          <p:cNvSpPr txBox="1"/>
          <p:nvPr/>
        </p:nvSpPr>
        <p:spPr>
          <a:xfrm>
            <a:off x="2844003" y="3111383"/>
            <a:ext cx="2599112" cy="584775"/>
          </a:xfrm>
          <a:prstGeom prst="rect">
            <a:avLst/>
          </a:prstGeom>
          <a:noFill/>
        </p:spPr>
        <p:txBody>
          <a:bodyPr wrap="square" rtlCol="0">
            <a:spAutoFit/>
          </a:bodyPr>
          <a:lstStyle/>
          <a:p>
            <a:pPr algn="ctr"/>
            <a:r>
              <a:rPr lang="en-US" sz="3200" b="1" dirty="0">
                <a:solidFill>
                  <a:srgbClr val="C0FF2C"/>
                </a:solidFill>
                <a:latin typeface="Arial" panose="020B0604020202020204" pitchFamily="34" charset="0"/>
                <a:cs typeface="Arial" panose="020B0604020202020204" pitchFamily="34" charset="0"/>
              </a:rPr>
              <a:t>MRP 510/-</a:t>
            </a:r>
          </a:p>
        </p:txBody>
      </p:sp>
      <p:sp>
        <p:nvSpPr>
          <p:cNvPr id="101" name="Isosceles Triangle 100">
            <a:extLst>
              <a:ext uri="{FF2B5EF4-FFF2-40B4-BE49-F238E27FC236}">
                <a16:creationId xmlns:a16="http://schemas.microsoft.com/office/drawing/2014/main" id="{40A83217-5978-1896-E0E7-6DB4E575C6D9}"/>
              </a:ext>
            </a:extLst>
          </p:cNvPr>
          <p:cNvSpPr/>
          <p:nvPr/>
        </p:nvSpPr>
        <p:spPr>
          <a:xfrm rot="13060464">
            <a:off x="1409647" y="4394408"/>
            <a:ext cx="520725" cy="1077235"/>
          </a:xfrm>
          <a:prstGeom prst="triangle">
            <a:avLst/>
          </a:prstGeom>
          <a:solidFill>
            <a:srgbClr val="C0FF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6" name="Oval 105">
            <a:extLst>
              <a:ext uri="{FF2B5EF4-FFF2-40B4-BE49-F238E27FC236}">
                <a16:creationId xmlns:a16="http://schemas.microsoft.com/office/drawing/2014/main" id="{D5E6E46B-0643-2010-B558-0721D2B98668}"/>
              </a:ext>
            </a:extLst>
          </p:cNvPr>
          <p:cNvSpPr/>
          <p:nvPr/>
        </p:nvSpPr>
        <p:spPr>
          <a:xfrm>
            <a:off x="2589697" y="5148906"/>
            <a:ext cx="518012" cy="518646"/>
          </a:xfrm>
          <a:prstGeom prst="ellipse">
            <a:avLst/>
          </a:prstGeom>
          <a:solidFill>
            <a:srgbClr val="0C66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7" name="Oval 106">
            <a:extLst>
              <a:ext uri="{FF2B5EF4-FFF2-40B4-BE49-F238E27FC236}">
                <a16:creationId xmlns:a16="http://schemas.microsoft.com/office/drawing/2014/main" id="{DD6A72AB-3DBC-A8D8-B34B-19F17CE2864F}"/>
              </a:ext>
            </a:extLst>
          </p:cNvPr>
          <p:cNvSpPr/>
          <p:nvPr/>
        </p:nvSpPr>
        <p:spPr>
          <a:xfrm>
            <a:off x="5686015" y="6924277"/>
            <a:ext cx="532847" cy="524077"/>
          </a:xfrm>
          <a:prstGeom prst="ellipse">
            <a:avLst/>
          </a:prstGeom>
          <a:solidFill>
            <a:srgbClr val="C0FF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030" name="Picture 6" descr="Fireworks Generic Flat Gradient icon | Freepik">
            <a:extLst>
              <a:ext uri="{FF2B5EF4-FFF2-40B4-BE49-F238E27FC236}">
                <a16:creationId xmlns:a16="http://schemas.microsoft.com/office/drawing/2014/main" id="{BB3D40F3-2B61-6E30-CBCD-BD08CA21B3B1}"/>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931464" y="1885950"/>
            <a:ext cx="1187050" cy="1187050"/>
          </a:xfrm>
          <a:prstGeom prst="rect">
            <a:avLst/>
          </a:prstGeom>
          <a:noFill/>
          <a:extLst>
            <a:ext uri="{909E8E84-426E-40DD-AFC4-6F175D3DCCD1}">
              <a14:hiddenFill xmlns:a14="http://schemas.microsoft.com/office/drawing/2010/main">
                <a:solidFill>
                  <a:srgbClr val="FFFFFF"/>
                </a:solidFill>
              </a14:hiddenFill>
            </a:ext>
          </a:extLst>
        </p:spPr>
      </p:pic>
      <p:sp>
        <p:nvSpPr>
          <p:cNvPr id="20" name="Oval 19">
            <a:extLst>
              <a:ext uri="{FF2B5EF4-FFF2-40B4-BE49-F238E27FC236}">
                <a16:creationId xmlns:a16="http://schemas.microsoft.com/office/drawing/2014/main" id="{0CB65918-3B94-D6D6-64CF-9EE5762D39D8}"/>
              </a:ext>
            </a:extLst>
          </p:cNvPr>
          <p:cNvSpPr/>
          <p:nvPr/>
        </p:nvSpPr>
        <p:spPr>
          <a:xfrm>
            <a:off x="15734643" y="2508436"/>
            <a:ext cx="198635" cy="196664"/>
          </a:xfrm>
          <a:prstGeom prst="ellipse">
            <a:avLst/>
          </a:prstGeom>
          <a:solidFill>
            <a:srgbClr val="13AA0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24" name="Picture 6" descr="Free Refresh SVG, PNG Icon, Symbol. Download Image.">
            <a:extLst>
              <a:ext uri="{FF2B5EF4-FFF2-40B4-BE49-F238E27FC236}">
                <a16:creationId xmlns:a16="http://schemas.microsoft.com/office/drawing/2014/main" id="{390011C9-2AB8-8032-6C05-A4CB5CBC5EC3}"/>
              </a:ext>
            </a:extLst>
          </p:cNvPr>
          <p:cNvPicPr>
            <a:picLocks noChangeAspect="1" noChangeArrowheads="1"/>
          </p:cNvPicPr>
          <p:nvPr/>
        </p:nvPicPr>
        <p:blipFill>
          <a:blip r:embed="rId13" cstate="print">
            <a:extLst>
              <a:ext uri="{BEBA8EAE-BF5A-486C-A8C5-ECC9F3942E4B}">
                <a14:imgProps xmlns:a14="http://schemas.microsoft.com/office/drawing/2010/main">
                  <a14:imgLayer r:embed="rId14">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16473729" y="4167429"/>
            <a:ext cx="442671" cy="442671"/>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a:extLst>
              <a:ext uri="{FF2B5EF4-FFF2-40B4-BE49-F238E27FC236}">
                <a16:creationId xmlns:a16="http://schemas.microsoft.com/office/drawing/2014/main" id="{5590C16A-1543-D275-D9C0-873EA7C646A3}"/>
              </a:ext>
            </a:extLst>
          </p:cNvPr>
          <p:cNvSpPr txBox="1"/>
          <p:nvPr/>
        </p:nvSpPr>
        <p:spPr>
          <a:xfrm rot="21430507">
            <a:off x="13477687" y="6796865"/>
            <a:ext cx="952505" cy="400110"/>
          </a:xfrm>
          <a:prstGeom prst="rect">
            <a:avLst/>
          </a:prstGeom>
          <a:noFill/>
          <a:scene3d>
            <a:camera prst="isometricBottomDown"/>
            <a:lightRig rig="threePt" dir="t"/>
          </a:scene3d>
        </p:spPr>
        <p:txBody>
          <a:bodyPr wrap="none" rtlCol="0">
            <a:spAutoFit/>
          </a:bodyPr>
          <a:lstStyle/>
          <a:p>
            <a:r>
              <a:rPr lang="en-US" sz="2000" dirty="0">
                <a:solidFill>
                  <a:schemeClr val="bg1"/>
                </a:solidFill>
                <a:latin typeface="ITC Avant Garde Gothic" panose="020B0604020202020204" charset="0"/>
              </a:rPr>
              <a:t>7500/-</a:t>
            </a:r>
            <a:endParaRPr lang="en-IN" sz="2000" dirty="0">
              <a:solidFill>
                <a:schemeClr val="bg1"/>
              </a:solidFill>
              <a:latin typeface="ITC Avant Garde Gothic" panose="020B0604020202020204" charset="0"/>
            </a:endParaRPr>
          </a:p>
        </p:txBody>
      </p:sp>
      <p:sp>
        <p:nvSpPr>
          <p:cNvPr id="44" name="Freeform 7">
            <a:extLst>
              <a:ext uri="{FF2B5EF4-FFF2-40B4-BE49-F238E27FC236}">
                <a16:creationId xmlns:a16="http://schemas.microsoft.com/office/drawing/2014/main" id="{D5D0C614-828B-DDDA-D511-067B901DA5BB}"/>
              </a:ext>
            </a:extLst>
          </p:cNvPr>
          <p:cNvSpPr/>
          <p:nvPr/>
        </p:nvSpPr>
        <p:spPr>
          <a:xfrm flipH="1">
            <a:off x="17576133" y="-2913759"/>
            <a:ext cx="4217067" cy="4114800"/>
          </a:xfrm>
          <a:custGeom>
            <a:avLst/>
            <a:gdLst/>
            <a:ahLst/>
            <a:cxnLst/>
            <a:rect l="l" t="t" r="r" b="b"/>
            <a:pathLst>
              <a:path w="4152338" h="4114800">
                <a:moveTo>
                  <a:pt x="0" y="0"/>
                </a:moveTo>
                <a:lnTo>
                  <a:pt x="4152338" y="0"/>
                </a:lnTo>
                <a:lnTo>
                  <a:pt x="4152338" y="4114800"/>
                </a:lnTo>
                <a:lnTo>
                  <a:pt x="0" y="4114800"/>
                </a:lnTo>
                <a:lnTo>
                  <a:pt x="0" y="0"/>
                </a:lnTo>
                <a:close/>
              </a:path>
            </a:pathLst>
          </a:custGeom>
          <a:blipFill>
            <a:blip r:embed="rId15">
              <a:extLst>
                <a:ext uri="{96DAC541-7B7A-43D3-8B79-37D633B846F1}">
                  <asvg:svgBlip xmlns:asvg="http://schemas.microsoft.com/office/drawing/2016/SVG/main" r:embed="rId16"/>
                </a:ext>
              </a:extLst>
            </a:blip>
            <a:stretch>
              <a:fillRect l="-42073"/>
            </a:stretch>
          </a:blipFill>
        </p:spPr>
        <p:txBody>
          <a:bodyPr/>
          <a:lstStyle/>
          <a:p>
            <a:endParaRPr lang="en-US"/>
          </a:p>
        </p:txBody>
      </p:sp>
      <p:sp>
        <p:nvSpPr>
          <p:cNvPr id="45" name="Rectangle: Rounded Corners 44">
            <a:extLst>
              <a:ext uri="{FF2B5EF4-FFF2-40B4-BE49-F238E27FC236}">
                <a16:creationId xmlns:a16="http://schemas.microsoft.com/office/drawing/2014/main" id="{6A5A9A9D-BFF9-9027-AB71-B3115D6A23DC}"/>
              </a:ext>
            </a:extLst>
          </p:cNvPr>
          <p:cNvSpPr/>
          <p:nvPr/>
        </p:nvSpPr>
        <p:spPr>
          <a:xfrm rot="5400000">
            <a:off x="16986194" y="674484"/>
            <a:ext cx="1015664" cy="302368"/>
          </a:xfrm>
          <a:prstGeom prst="roundRect">
            <a:avLst>
              <a:gd name="adj" fmla="val 50000"/>
            </a:avLst>
          </a:prstGeom>
          <a:solidFill>
            <a:srgbClr val="2855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6" name="TextBox 21">
            <a:extLst>
              <a:ext uri="{FF2B5EF4-FFF2-40B4-BE49-F238E27FC236}">
                <a16:creationId xmlns:a16="http://schemas.microsoft.com/office/drawing/2014/main" id="{2BC21622-A229-790A-0A4D-26564C198EC5}"/>
              </a:ext>
            </a:extLst>
          </p:cNvPr>
          <p:cNvSpPr txBox="1"/>
          <p:nvPr/>
        </p:nvSpPr>
        <p:spPr>
          <a:xfrm>
            <a:off x="11811000" y="455252"/>
            <a:ext cx="6934200" cy="800219"/>
          </a:xfrm>
          <a:prstGeom prst="rect">
            <a:avLst/>
          </a:prstGeom>
        </p:spPr>
        <p:txBody>
          <a:bodyPr wrap="square" lIns="0" tIns="0" rIns="0" bIns="0" rtlCol="0" anchor="t">
            <a:spAutoFit/>
          </a:bodyPr>
          <a:lstStyle/>
          <a:p>
            <a:pPr algn="l"/>
            <a:r>
              <a:rPr lang="en-US" sz="52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DIABA DROPS</a:t>
            </a:r>
          </a:p>
        </p:txBody>
      </p:sp>
      <p:pic>
        <p:nvPicPr>
          <p:cNvPr id="58" name="Graphic 57" descr="Arrow Straight">
            <a:extLst>
              <a:ext uri="{FF2B5EF4-FFF2-40B4-BE49-F238E27FC236}">
                <a16:creationId xmlns:a16="http://schemas.microsoft.com/office/drawing/2014/main" id="{4CA6DBF7-39FE-3B8E-4D16-2D5C544CDADA}"/>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flipH="1">
            <a:off x="7569825" y="4752560"/>
            <a:ext cx="1107165" cy="670359"/>
          </a:xfrm>
          <a:prstGeom prst="rect">
            <a:avLst/>
          </a:prstGeom>
        </p:spPr>
      </p:pic>
      <p:pic>
        <p:nvPicPr>
          <p:cNvPr id="59" name="Graphic 58" descr="Arrow Straight">
            <a:extLst>
              <a:ext uri="{FF2B5EF4-FFF2-40B4-BE49-F238E27FC236}">
                <a16:creationId xmlns:a16="http://schemas.microsoft.com/office/drawing/2014/main" id="{4137D563-8A1A-CC2F-5C86-605D91D99510}"/>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flipH="1">
            <a:off x="8772139" y="4752560"/>
            <a:ext cx="1107165" cy="670359"/>
          </a:xfrm>
          <a:prstGeom prst="rect">
            <a:avLst/>
          </a:prstGeom>
        </p:spPr>
      </p:pic>
      <p:sp>
        <p:nvSpPr>
          <p:cNvPr id="3" name="TextBox 2">
            <a:extLst>
              <a:ext uri="{FF2B5EF4-FFF2-40B4-BE49-F238E27FC236}">
                <a16:creationId xmlns:a16="http://schemas.microsoft.com/office/drawing/2014/main" id="{C2852F68-65DE-2F1B-1FC3-58FD88672EC0}"/>
              </a:ext>
            </a:extLst>
          </p:cNvPr>
          <p:cNvSpPr txBox="1"/>
          <p:nvPr/>
        </p:nvSpPr>
        <p:spPr>
          <a:xfrm>
            <a:off x="5827035" y="4531603"/>
            <a:ext cx="1107165" cy="1077218"/>
          </a:xfrm>
          <a:prstGeom prst="rect">
            <a:avLst/>
          </a:prstGeom>
          <a:noFill/>
        </p:spPr>
        <p:txBody>
          <a:bodyPr wrap="square" rtlCol="0">
            <a:spAutoFit/>
          </a:bodyPr>
          <a:lstStyle/>
          <a:p>
            <a:pPr algn="ctr"/>
            <a:r>
              <a:rPr lang="en-US" sz="3200" b="1" dirty="0">
                <a:solidFill>
                  <a:srgbClr val="C0FF2C"/>
                </a:solidFill>
                <a:latin typeface="Arial" panose="020B0604020202020204" pitchFamily="34" charset="0"/>
                <a:cs typeface="Arial" panose="020B0604020202020204" pitchFamily="34" charset="0"/>
              </a:rPr>
              <a:t> BV</a:t>
            </a:r>
          </a:p>
          <a:p>
            <a:pPr algn="ctr"/>
            <a:r>
              <a:rPr lang="en-US" sz="3200" b="1" dirty="0">
                <a:solidFill>
                  <a:srgbClr val="C0FF2C"/>
                </a:solidFill>
                <a:latin typeface="Arial" panose="020B0604020202020204" pitchFamily="34" charset="0"/>
                <a:cs typeface="Arial" panose="020B0604020202020204" pitchFamily="34" charset="0"/>
              </a:rPr>
              <a:t> </a:t>
            </a:r>
          </a:p>
        </p:txBody>
      </p:sp>
      <p:sp>
        <p:nvSpPr>
          <p:cNvPr id="4" name="TextBox 3">
            <a:extLst>
              <a:ext uri="{FF2B5EF4-FFF2-40B4-BE49-F238E27FC236}">
                <a16:creationId xmlns:a16="http://schemas.microsoft.com/office/drawing/2014/main" id="{7E195238-312B-0F37-35CD-88EE3156E17B}"/>
              </a:ext>
            </a:extLst>
          </p:cNvPr>
          <p:cNvSpPr txBox="1"/>
          <p:nvPr/>
        </p:nvSpPr>
        <p:spPr>
          <a:xfrm>
            <a:off x="6097861" y="5065003"/>
            <a:ext cx="836339" cy="523220"/>
          </a:xfrm>
          <a:prstGeom prst="rect">
            <a:avLst/>
          </a:prstGeom>
          <a:noFill/>
        </p:spPr>
        <p:txBody>
          <a:bodyPr wrap="square">
            <a:spAutoFit/>
          </a:bodyPr>
          <a:lstStyle/>
          <a:p>
            <a:r>
              <a:rPr lang="en-US" sz="2800" b="1" dirty="0">
                <a:solidFill>
                  <a:srgbClr val="C0FF2C"/>
                </a:solidFill>
                <a:latin typeface="Arial" panose="020B0604020202020204" pitchFamily="34" charset="0"/>
                <a:cs typeface="Arial" panose="020B0604020202020204" pitchFamily="34" charset="0"/>
              </a:rPr>
              <a:t>280</a:t>
            </a:r>
            <a:endParaRPr lang="en-US" sz="2800" dirty="0"/>
          </a:p>
        </p:txBody>
      </p:sp>
      <p:pic>
        <p:nvPicPr>
          <p:cNvPr id="7170" name="Picture 2" descr="Diaba">
            <a:extLst>
              <a:ext uri="{FF2B5EF4-FFF2-40B4-BE49-F238E27FC236}">
                <a16:creationId xmlns:a16="http://schemas.microsoft.com/office/drawing/2014/main" id="{C330D6FC-65BF-44A5-3BB6-7D2B98B50FEB}"/>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0275239" y="1809696"/>
            <a:ext cx="7067604" cy="7067604"/>
          </a:xfrm>
          <a:prstGeom prst="rect">
            <a:avLst/>
          </a:prstGeom>
          <a:noFill/>
          <a:extLst>
            <a:ext uri="{909E8E84-426E-40DD-AFC4-6F175D3DCCD1}">
              <a14:hiddenFill xmlns:a14="http://schemas.microsoft.com/office/drawing/2010/main">
                <a:solidFill>
                  <a:srgbClr val="FFFFFF"/>
                </a:solidFill>
              </a14:hiddenFill>
            </a:ext>
          </a:extLst>
        </p:spPr>
      </p:pic>
      <p:sp>
        <p:nvSpPr>
          <p:cNvPr id="2" name="Rounded Rectangle 1">
            <a:extLst>
              <a:ext uri="{FF2B5EF4-FFF2-40B4-BE49-F238E27FC236}">
                <a16:creationId xmlns:a16="http://schemas.microsoft.com/office/drawing/2014/main" id="{4B941FF4-7CB0-0438-EFB9-11E8CA22AE12}"/>
              </a:ext>
            </a:extLst>
          </p:cNvPr>
          <p:cNvSpPr/>
          <p:nvPr/>
        </p:nvSpPr>
        <p:spPr>
          <a:xfrm>
            <a:off x="12420600" y="8572500"/>
            <a:ext cx="3733800" cy="762000"/>
          </a:xfrm>
          <a:prstGeom prst="roundRect">
            <a:avLst/>
          </a:prstGeom>
          <a:solidFill>
            <a:srgbClr val="115A3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C7FF2E"/>
                </a:solidFill>
              </a:rPr>
              <a:t>60 ML</a:t>
            </a:r>
          </a:p>
        </p:txBody>
      </p:sp>
      <p:sp>
        <p:nvSpPr>
          <p:cNvPr id="5" name="TextBox 4">
            <a:extLst>
              <a:ext uri="{FF2B5EF4-FFF2-40B4-BE49-F238E27FC236}">
                <a16:creationId xmlns:a16="http://schemas.microsoft.com/office/drawing/2014/main" id="{AB816552-8E56-C3A7-AD0E-009B823A7180}"/>
              </a:ext>
            </a:extLst>
          </p:cNvPr>
          <p:cNvSpPr txBox="1"/>
          <p:nvPr/>
        </p:nvSpPr>
        <p:spPr>
          <a:xfrm>
            <a:off x="2590800" y="8039100"/>
            <a:ext cx="3684407" cy="523220"/>
          </a:xfrm>
          <a:prstGeom prst="rect">
            <a:avLst/>
          </a:prstGeom>
          <a:noFill/>
        </p:spPr>
        <p:txBody>
          <a:bodyPr wrap="none" rtlCol="0">
            <a:spAutoFit/>
          </a:bodyPr>
          <a:lstStyle/>
          <a:p>
            <a:r>
              <a:rPr lang="en-US" sz="2800" b="1" dirty="0"/>
              <a:t>PRODUCT CODE : M003</a:t>
            </a:r>
          </a:p>
        </p:txBody>
      </p:sp>
    </p:spTree>
    <p:extLst>
      <p:ext uri="{BB962C8B-B14F-4D97-AF65-F5344CB8AC3E}">
        <p14:creationId xmlns:p14="http://schemas.microsoft.com/office/powerpoint/2010/main" val="19068985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4322E-3D32-A45E-EF99-FF7AA7F486E0}"/>
            </a:ext>
          </a:extLst>
        </p:cNvPr>
        <p:cNvGrpSpPr/>
        <p:nvPr/>
      </p:nvGrpSpPr>
      <p:grpSpPr>
        <a:xfrm>
          <a:off x="0" y="0"/>
          <a:ext cx="0" cy="0"/>
          <a:chOff x="0" y="0"/>
          <a:chExt cx="0" cy="0"/>
        </a:xfrm>
      </p:grpSpPr>
      <p:sp>
        <p:nvSpPr>
          <p:cNvPr id="36" name="Freeform 9">
            <a:extLst>
              <a:ext uri="{FF2B5EF4-FFF2-40B4-BE49-F238E27FC236}">
                <a16:creationId xmlns:a16="http://schemas.microsoft.com/office/drawing/2014/main" id="{5001BFE3-D121-8B3A-0D57-7C5A8420A5FB}"/>
              </a:ext>
            </a:extLst>
          </p:cNvPr>
          <p:cNvSpPr/>
          <p:nvPr/>
        </p:nvSpPr>
        <p:spPr>
          <a:xfrm rot="16901389" flipH="1">
            <a:off x="3781295" y="-224779"/>
            <a:ext cx="9152909" cy="23594056"/>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a:extLst>
              <a:ext uri="{FF2B5EF4-FFF2-40B4-BE49-F238E27FC236}">
                <a16:creationId xmlns:a16="http://schemas.microsoft.com/office/drawing/2014/main" id="{F6CBB932-6111-A835-C624-FD89FADD25B9}"/>
              </a:ext>
            </a:extLst>
          </p:cNvPr>
          <p:cNvSpPr/>
          <p:nvPr/>
        </p:nvSpPr>
        <p:spPr>
          <a:xfrm>
            <a:off x="-3137700" y="6472451"/>
            <a:ext cx="6247889" cy="6247889"/>
          </a:xfrm>
          <a:custGeom>
            <a:avLst/>
            <a:gdLst/>
            <a:ahLst/>
            <a:cxnLst/>
            <a:rect l="l" t="t" r="r" b="b"/>
            <a:pathLst>
              <a:path w="6247889" h="6247889">
                <a:moveTo>
                  <a:pt x="0" y="0"/>
                </a:moveTo>
                <a:lnTo>
                  <a:pt x="6247889" y="0"/>
                </a:lnTo>
                <a:lnTo>
                  <a:pt x="6247889" y="6247889"/>
                </a:lnTo>
                <a:lnTo>
                  <a:pt x="0" y="6247889"/>
                </a:lnTo>
                <a:lnTo>
                  <a:pt x="0" y="0"/>
                </a:lnTo>
                <a:close/>
              </a:path>
            </a:pathLst>
          </a:custGeom>
          <a:blipFill>
            <a:blip r:embed="rId4">
              <a:alphaModFix amt="75000"/>
              <a:extLst>
                <a:ext uri="{96DAC541-7B7A-43D3-8B79-37D633B846F1}">
                  <asvg:svgBlip xmlns:asvg="http://schemas.microsoft.com/office/drawing/2016/SVG/main" r:embed="rId5"/>
                </a:ext>
              </a:extLst>
            </a:blip>
            <a:stretch>
              <a:fillRect/>
            </a:stretch>
          </a:blipFill>
        </p:spPr>
        <p:txBody>
          <a:bodyPr/>
          <a:lstStyle/>
          <a:p>
            <a:endParaRPr lang="en-US"/>
          </a:p>
        </p:txBody>
      </p:sp>
      <p:grpSp>
        <p:nvGrpSpPr>
          <p:cNvPr id="6162" name="Group 7">
            <a:extLst>
              <a:ext uri="{FF2B5EF4-FFF2-40B4-BE49-F238E27FC236}">
                <a16:creationId xmlns:a16="http://schemas.microsoft.com/office/drawing/2014/main" id="{BA4F58E6-C583-BF89-030A-42219561AC3D}"/>
              </a:ext>
            </a:extLst>
          </p:cNvPr>
          <p:cNvGrpSpPr>
            <a:grpSpLocks noChangeAspect="1"/>
          </p:cNvGrpSpPr>
          <p:nvPr/>
        </p:nvGrpSpPr>
        <p:grpSpPr>
          <a:xfrm>
            <a:off x="747175" y="596315"/>
            <a:ext cx="6357186" cy="7716508"/>
            <a:chOff x="0" y="0"/>
            <a:chExt cx="6350000" cy="6558280"/>
          </a:xfrm>
        </p:grpSpPr>
        <p:sp>
          <p:nvSpPr>
            <p:cNvPr id="6163" name="Freeform 8">
              <a:extLst>
                <a:ext uri="{FF2B5EF4-FFF2-40B4-BE49-F238E27FC236}">
                  <a16:creationId xmlns:a16="http://schemas.microsoft.com/office/drawing/2014/main" id="{899A4413-4C07-01E1-CF0A-37F41473B12D}"/>
                </a:ext>
              </a:extLst>
            </p:cNvPr>
            <p:cNvSpPr/>
            <p:nvPr/>
          </p:nvSpPr>
          <p:spPr>
            <a:xfrm>
              <a:off x="74930" y="74930"/>
              <a:ext cx="6200140" cy="6408420"/>
            </a:xfrm>
            <a:custGeom>
              <a:avLst/>
              <a:gdLst/>
              <a:ahLst/>
              <a:cxnLst/>
              <a:rect l="l" t="t" r="r" b="b"/>
              <a:pathLst>
                <a:path w="6200140" h="6408420">
                  <a:moveTo>
                    <a:pt x="6200140" y="5351780"/>
                  </a:moveTo>
                  <a:cubicBezTo>
                    <a:pt x="6200140" y="5935980"/>
                    <a:pt x="5726430" y="6408420"/>
                    <a:pt x="5143500" y="6408420"/>
                  </a:cubicBezTo>
                  <a:lnTo>
                    <a:pt x="1056640" y="6408420"/>
                  </a:lnTo>
                  <a:cubicBezTo>
                    <a:pt x="472440" y="6408420"/>
                    <a:pt x="0" y="5934710"/>
                    <a:pt x="0" y="5351780"/>
                  </a:cubicBezTo>
                  <a:lnTo>
                    <a:pt x="0" y="1056640"/>
                  </a:lnTo>
                  <a:cubicBezTo>
                    <a:pt x="0" y="472440"/>
                    <a:pt x="473710" y="0"/>
                    <a:pt x="1056640" y="0"/>
                  </a:cubicBezTo>
                  <a:lnTo>
                    <a:pt x="5143500" y="0"/>
                  </a:lnTo>
                  <a:cubicBezTo>
                    <a:pt x="5727700" y="0"/>
                    <a:pt x="6200140" y="473710"/>
                    <a:pt x="6200140" y="1056640"/>
                  </a:cubicBezTo>
                  <a:lnTo>
                    <a:pt x="6200140" y="5351780"/>
                  </a:lnTo>
                  <a:close/>
                </a:path>
              </a:pathLst>
            </a:custGeom>
            <a:blipFill>
              <a:blip r:embed="rId6"/>
              <a:stretch>
                <a:fillRect t="-44943"/>
              </a:stretch>
            </a:blipFill>
          </p:spPr>
          <p:txBody>
            <a:bodyPr/>
            <a:lstStyle/>
            <a:p>
              <a:endParaRPr lang="en-US"/>
            </a:p>
          </p:txBody>
        </p:sp>
        <p:sp>
          <p:nvSpPr>
            <p:cNvPr id="6164" name="Freeform 9">
              <a:extLst>
                <a:ext uri="{FF2B5EF4-FFF2-40B4-BE49-F238E27FC236}">
                  <a16:creationId xmlns:a16="http://schemas.microsoft.com/office/drawing/2014/main" id="{C0C36DC1-3D5B-0E01-A983-90E4A4817428}"/>
                </a:ext>
              </a:extLst>
            </p:cNvPr>
            <p:cNvSpPr/>
            <p:nvPr/>
          </p:nvSpPr>
          <p:spPr>
            <a:xfrm>
              <a:off x="0" y="0"/>
              <a:ext cx="6350000" cy="6558280"/>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FFFFF"/>
            </a:solidFill>
          </p:spPr>
          <p:txBody>
            <a:bodyPr/>
            <a:lstStyle/>
            <a:p>
              <a:endParaRPr lang="en-US"/>
            </a:p>
          </p:txBody>
        </p:sp>
      </p:grpSp>
      <p:sp>
        <p:nvSpPr>
          <p:cNvPr id="6165" name="Freeform 10">
            <a:extLst>
              <a:ext uri="{FF2B5EF4-FFF2-40B4-BE49-F238E27FC236}">
                <a16:creationId xmlns:a16="http://schemas.microsoft.com/office/drawing/2014/main" id="{811D1AA2-A888-5A4A-E3AF-121526C021A1}"/>
              </a:ext>
            </a:extLst>
          </p:cNvPr>
          <p:cNvSpPr/>
          <p:nvPr/>
        </p:nvSpPr>
        <p:spPr>
          <a:xfrm>
            <a:off x="2210829" y="1522311"/>
            <a:ext cx="5088004" cy="4670213"/>
          </a:xfrm>
          <a:custGeom>
            <a:avLst/>
            <a:gdLst/>
            <a:ahLst/>
            <a:cxnLst/>
            <a:rect l="l" t="t" r="r" b="b"/>
            <a:pathLst>
              <a:path w="5088004" h="4670213">
                <a:moveTo>
                  <a:pt x="0" y="0"/>
                </a:moveTo>
                <a:lnTo>
                  <a:pt x="5088004" y="0"/>
                </a:lnTo>
                <a:lnTo>
                  <a:pt x="5088004" y="4670213"/>
                </a:lnTo>
                <a:lnTo>
                  <a:pt x="0" y="4670213"/>
                </a:lnTo>
                <a:lnTo>
                  <a:pt x="0" y="0"/>
                </a:lnTo>
                <a:close/>
              </a:path>
            </a:pathLst>
          </a:custGeom>
          <a:blipFill>
            <a:blip r:embed="rId7"/>
            <a:stretch>
              <a:fillRect l="-68271" t="-53443" r="-55903" b="-9274"/>
            </a:stretch>
          </a:blipFill>
        </p:spPr>
        <p:txBody>
          <a:bodyPr/>
          <a:lstStyle/>
          <a:p>
            <a:endParaRPr lang="en-US"/>
          </a:p>
        </p:txBody>
      </p:sp>
      <p:grpSp>
        <p:nvGrpSpPr>
          <p:cNvPr id="6169" name="Group 24">
            <a:extLst>
              <a:ext uri="{FF2B5EF4-FFF2-40B4-BE49-F238E27FC236}">
                <a16:creationId xmlns:a16="http://schemas.microsoft.com/office/drawing/2014/main" id="{DB680013-A29B-6B87-A883-29BD7B9D8EFE}"/>
              </a:ext>
            </a:extLst>
          </p:cNvPr>
          <p:cNvGrpSpPr/>
          <p:nvPr/>
        </p:nvGrpSpPr>
        <p:grpSpPr>
          <a:xfrm>
            <a:off x="7796115" y="2434725"/>
            <a:ext cx="9737769" cy="1911397"/>
            <a:chOff x="0" y="0"/>
            <a:chExt cx="2564680" cy="503413"/>
          </a:xfrm>
          <a:solidFill>
            <a:schemeClr val="accent3">
              <a:lumMod val="20000"/>
              <a:lumOff val="80000"/>
            </a:schemeClr>
          </a:solidFill>
        </p:grpSpPr>
        <p:sp>
          <p:nvSpPr>
            <p:cNvPr id="6170" name="Freeform 25">
              <a:extLst>
                <a:ext uri="{FF2B5EF4-FFF2-40B4-BE49-F238E27FC236}">
                  <a16:creationId xmlns:a16="http://schemas.microsoft.com/office/drawing/2014/main" id="{4B928DC7-41FA-9567-9094-84F430CE1D5F}"/>
                </a:ext>
              </a:extLst>
            </p:cNvPr>
            <p:cNvSpPr/>
            <p:nvPr/>
          </p:nvSpPr>
          <p:spPr>
            <a:xfrm>
              <a:off x="0" y="0"/>
              <a:ext cx="2564680" cy="503413"/>
            </a:xfrm>
            <a:custGeom>
              <a:avLst/>
              <a:gdLst/>
              <a:ahLst/>
              <a:cxnLst/>
              <a:rect l="l" t="t" r="r" b="b"/>
              <a:pathLst>
                <a:path w="2564680" h="503413">
                  <a:moveTo>
                    <a:pt x="17491" y="0"/>
                  </a:moveTo>
                  <a:lnTo>
                    <a:pt x="2547189" y="0"/>
                  </a:lnTo>
                  <a:cubicBezTo>
                    <a:pt x="2556849" y="0"/>
                    <a:pt x="2564680" y="7831"/>
                    <a:pt x="2564680" y="17491"/>
                  </a:cubicBezTo>
                  <a:lnTo>
                    <a:pt x="2564680" y="485922"/>
                  </a:lnTo>
                  <a:cubicBezTo>
                    <a:pt x="2564680" y="495582"/>
                    <a:pt x="2556849" y="503413"/>
                    <a:pt x="2547189" y="503413"/>
                  </a:cubicBezTo>
                  <a:lnTo>
                    <a:pt x="17491" y="503413"/>
                  </a:lnTo>
                  <a:cubicBezTo>
                    <a:pt x="7831" y="503413"/>
                    <a:pt x="0" y="495582"/>
                    <a:pt x="0" y="485922"/>
                  </a:cubicBezTo>
                  <a:lnTo>
                    <a:pt x="0" y="17491"/>
                  </a:lnTo>
                  <a:cubicBezTo>
                    <a:pt x="0" y="7831"/>
                    <a:pt x="7831" y="0"/>
                    <a:pt x="17491" y="0"/>
                  </a:cubicBezTo>
                  <a:close/>
                </a:path>
              </a:pathLst>
            </a:custGeom>
            <a:grpFill/>
          </p:spPr>
          <p:txBody>
            <a:bodyPr/>
            <a:lstStyle/>
            <a:p>
              <a:endParaRPr lang="en-US"/>
            </a:p>
          </p:txBody>
        </p:sp>
        <p:sp>
          <p:nvSpPr>
            <p:cNvPr id="6171" name="TextBox 26">
              <a:extLst>
                <a:ext uri="{FF2B5EF4-FFF2-40B4-BE49-F238E27FC236}">
                  <a16:creationId xmlns:a16="http://schemas.microsoft.com/office/drawing/2014/main" id="{1E54BCEB-F030-AA39-BC4E-A3A1083CEB3D}"/>
                </a:ext>
              </a:extLst>
            </p:cNvPr>
            <p:cNvSpPr txBox="1"/>
            <p:nvPr/>
          </p:nvSpPr>
          <p:spPr>
            <a:xfrm>
              <a:off x="0" y="-38100"/>
              <a:ext cx="2564680" cy="541513"/>
            </a:xfrm>
            <a:prstGeom prst="rect">
              <a:avLst/>
            </a:prstGeom>
            <a:grpFill/>
          </p:spPr>
          <p:txBody>
            <a:bodyPr lIns="50800" tIns="50800" rIns="50800" bIns="50800" rtlCol="0" anchor="ctr"/>
            <a:lstStyle/>
            <a:p>
              <a:pPr algn="ctr">
                <a:lnSpc>
                  <a:spcPts val="2203"/>
                </a:lnSpc>
              </a:pPr>
              <a:endParaRPr/>
            </a:p>
          </p:txBody>
        </p:sp>
      </p:grpSp>
      <p:sp>
        <p:nvSpPr>
          <p:cNvPr id="6172" name="Freeform 28">
            <a:extLst>
              <a:ext uri="{FF2B5EF4-FFF2-40B4-BE49-F238E27FC236}">
                <a16:creationId xmlns:a16="http://schemas.microsoft.com/office/drawing/2014/main" id="{E0527D29-76CE-C39E-2205-BC0DFA58ADF2}"/>
              </a:ext>
            </a:extLst>
          </p:cNvPr>
          <p:cNvSpPr/>
          <p:nvPr/>
        </p:nvSpPr>
        <p:spPr>
          <a:xfrm>
            <a:off x="7796115" y="2995504"/>
            <a:ext cx="1545104" cy="979210"/>
          </a:xfrm>
          <a:custGeom>
            <a:avLst/>
            <a:gdLst/>
            <a:ahLst/>
            <a:cxnLst/>
            <a:rect l="l" t="t" r="r" b="b"/>
            <a:pathLst>
              <a:path w="1545104" h="979210">
                <a:moveTo>
                  <a:pt x="0" y="0"/>
                </a:moveTo>
                <a:lnTo>
                  <a:pt x="1545104" y="0"/>
                </a:lnTo>
                <a:lnTo>
                  <a:pt x="1545104" y="979209"/>
                </a:lnTo>
                <a:lnTo>
                  <a:pt x="0" y="979209"/>
                </a:lnTo>
                <a:lnTo>
                  <a:pt x="0" y="0"/>
                </a:lnTo>
                <a:close/>
              </a:path>
            </a:pathLst>
          </a:custGeom>
          <a:blipFill>
            <a:blip r:embed="rId8"/>
            <a:stretch>
              <a:fillRect/>
            </a:stretch>
          </a:blipFill>
        </p:spPr>
        <p:txBody>
          <a:bodyPr/>
          <a:lstStyle/>
          <a:p>
            <a:endParaRPr lang="en-US"/>
          </a:p>
        </p:txBody>
      </p:sp>
      <p:sp>
        <p:nvSpPr>
          <p:cNvPr id="6173" name="Freeform 29">
            <a:extLst>
              <a:ext uri="{FF2B5EF4-FFF2-40B4-BE49-F238E27FC236}">
                <a16:creationId xmlns:a16="http://schemas.microsoft.com/office/drawing/2014/main" id="{549FCAA9-A39B-CDE1-50D0-E5BE7BD41383}"/>
              </a:ext>
            </a:extLst>
          </p:cNvPr>
          <p:cNvSpPr/>
          <p:nvPr/>
        </p:nvSpPr>
        <p:spPr>
          <a:xfrm>
            <a:off x="9550769" y="2576249"/>
            <a:ext cx="2258420" cy="1504672"/>
          </a:xfrm>
          <a:custGeom>
            <a:avLst/>
            <a:gdLst/>
            <a:ahLst/>
            <a:cxnLst/>
            <a:rect l="l" t="t" r="r" b="b"/>
            <a:pathLst>
              <a:path w="2258420" h="1504672">
                <a:moveTo>
                  <a:pt x="0" y="0"/>
                </a:moveTo>
                <a:lnTo>
                  <a:pt x="2258420" y="0"/>
                </a:lnTo>
                <a:lnTo>
                  <a:pt x="2258420" y="1504672"/>
                </a:lnTo>
                <a:lnTo>
                  <a:pt x="0" y="1504672"/>
                </a:lnTo>
                <a:lnTo>
                  <a:pt x="0" y="0"/>
                </a:lnTo>
                <a:close/>
              </a:path>
            </a:pathLst>
          </a:custGeom>
          <a:blipFill>
            <a:blip r:embed="rId9"/>
            <a:stretch>
              <a:fillRect/>
            </a:stretch>
          </a:blipFill>
        </p:spPr>
        <p:txBody>
          <a:bodyPr/>
          <a:lstStyle/>
          <a:p>
            <a:endParaRPr lang="en-US"/>
          </a:p>
        </p:txBody>
      </p:sp>
      <p:sp>
        <p:nvSpPr>
          <p:cNvPr id="6174" name="Freeform 30">
            <a:extLst>
              <a:ext uri="{FF2B5EF4-FFF2-40B4-BE49-F238E27FC236}">
                <a16:creationId xmlns:a16="http://schemas.microsoft.com/office/drawing/2014/main" id="{E3860C54-342D-D334-831F-E1D2D7D9BDA4}"/>
              </a:ext>
            </a:extLst>
          </p:cNvPr>
          <p:cNvSpPr/>
          <p:nvPr/>
        </p:nvSpPr>
        <p:spPr>
          <a:xfrm>
            <a:off x="13821658" y="2890161"/>
            <a:ext cx="1734481" cy="1157766"/>
          </a:xfrm>
          <a:custGeom>
            <a:avLst/>
            <a:gdLst/>
            <a:ahLst/>
            <a:cxnLst/>
            <a:rect l="l" t="t" r="r" b="b"/>
            <a:pathLst>
              <a:path w="1734481" h="1157766">
                <a:moveTo>
                  <a:pt x="0" y="0"/>
                </a:moveTo>
                <a:lnTo>
                  <a:pt x="1734481" y="0"/>
                </a:lnTo>
                <a:lnTo>
                  <a:pt x="1734481" y="1157766"/>
                </a:lnTo>
                <a:lnTo>
                  <a:pt x="0" y="1157766"/>
                </a:lnTo>
                <a:lnTo>
                  <a:pt x="0" y="0"/>
                </a:lnTo>
                <a:close/>
              </a:path>
            </a:pathLst>
          </a:custGeom>
          <a:blipFill>
            <a:blip r:embed="rId10"/>
            <a:stretch>
              <a:fillRect/>
            </a:stretch>
          </a:blipFill>
        </p:spPr>
        <p:txBody>
          <a:bodyPr/>
          <a:lstStyle/>
          <a:p>
            <a:endParaRPr lang="en-US"/>
          </a:p>
        </p:txBody>
      </p:sp>
      <p:grpSp>
        <p:nvGrpSpPr>
          <p:cNvPr id="6175" name="Group 31">
            <a:extLst>
              <a:ext uri="{FF2B5EF4-FFF2-40B4-BE49-F238E27FC236}">
                <a16:creationId xmlns:a16="http://schemas.microsoft.com/office/drawing/2014/main" id="{04E50C96-21DA-FCC5-BD7F-3FDEA88F1DF0}"/>
              </a:ext>
            </a:extLst>
          </p:cNvPr>
          <p:cNvGrpSpPr/>
          <p:nvPr/>
        </p:nvGrpSpPr>
        <p:grpSpPr>
          <a:xfrm>
            <a:off x="140342" y="146349"/>
            <a:ext cx="2316621" cy="2316621"/>
            <a:chOff x="0" y="0"/>
            <a:chExt cx="812800" cy="812800"/>
          </a:xfrm>
        </p:grpSpPr>
        <p:sp>
          <p:nvSpPr>
            <p:cNvPr id="6176" name="Freeform 32">
              <a:extLst>
                <a:ext uri="{FF2B5EF4-FFF2-40B4-BE49-F238E27FC236}">
                  <a16:creationId xmlns:a16="http://schemas.microsoft.com/office/drawing/2014/main" id="{87E7DA3D-19C0-B7D9-A233-1354E203D975}"/>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1"/>
              <a:stretch>
                <a:fillRect l="-24906" r="-24906"/>
              </a:stretch>
            </a:blipFill>
            <a:ln w="142875" cap="sq">
              <a:solidFill>
                <a:srgbClr val="FFFFFF"/>
              </a:solidFill>
              <a:prstDash val="solid"/>
              <a:miter/>
            </a:ln>
          </p:spPr>
          <p:txBody>
            <a:bodyPr/>
            <a:lstStyle/>
            <a:p>
              <a:endParaRPr lang="en-US"/>
            </a:p>
          </p:txBody>
        </p:sp>
      </p:grpSp>
      <p:sp>
        <p:nvSpPr>
          <p:cNvPr id="6177" name="Freeform 33">
            <a:extLst>
              <a:ext uri="{FF2B5EF4-FFF2-40B4-BE49-F238E27FC236}">
                <a16:creationId xmlns:a16="http://schemas.microsoft.com/office/drawing/2014/main" id="{6911EF49-3B5C-8121-509C-72D6694573B4}"/>
              </a:ext>
            </a:extLst>
          </p:cNvPr>
          <p:cNvSpPr/>
          <p:nvPr/>
        </p:nvSpPr>
        <p:spPr>
          <a:xfrm>
            <a:off x="15795606" y="2869372"/>
            <a:ext cx="1561126" cy="1042102"/>
          </a:xfrm>
          <a:custGeom>
            <a:avLst/>
            <a:gdLst/>
            <a:ahLst/>
            <a:cxnLst/>
            <a:rect l="l" t="t" r="r" b="b"/>
            <a:pathLst>
              <a:path w="1561126" h="1042102">
                <a:moveTo>
                  <a:pt x="0" y="0"/>
                </a:moveTo>
                <a:lnTo>
                  <a:pt x="1561126" y="0"/>
                </a:lnTo>
                <a:lnTo>
                  <a:pt x="1561126" y="1042102"/>
                </a:lnTo>
                <a:lnTo>
                  <a:pt x="0" y="1042102"/>
                </a:lnTo>
                <a:lnTo>
                  <a:pt x="0" y="0"/>
                </a:lnTo>
                <a:close/>
              </a:path>
            </a:pathLst>
          </a:custGeom>
          <a:blipFill>
            <a:blip r:embed="rId12"/>
            <a:stretch>
              <a:fillRect/>
            </a:stretch>
          </a:blipFill>
        </p:spPr>
        <p:txBody>
          <a:bodyPr/>
          <a:lstStyle/>
          <a:p>
            <a:endParaRPr lang="en-US"/>
          </a:p>
        </p:txBody>
      </p:sp>
      <p:sp>
        <p:nvSpPr>
          <p:cNvPr id="6178" name="Freeform 34">
            <a:extLst>
              <a:ext uri="{FF2B5EF4-FFF2-40B4-BE49-F238E27FC236}">
                <a16:creationId xmlns:a16="http://schemas.microsoft.com/office/drawing/2014/main" id="{6064DC33-9869-D8E9-6C77-D3F9EB0CE090}"/>
              </a:ext>
            </a:extLst>
          </p:cNvPr>
          <p:cNvSpPr/>
          <p:nvPr/>
        </p:nvSpPr>
        <p:spPr>
          <a:xfrm>
            <a:off x="11851211" y="2977629"/>
            <a:ext cx="1723120" cy="1148029"/>
          </a:xfrm>
          <a:custGeom>
            <a:avLst/>
            <a:gdLst/>
            <a:ahLst/>
            <a:cxnLst/>
            <a:rect l="l" t="t" r="r" b="b"/>
            <a:pathLst>
              <a:path w="1723120" h="1148029">
                <a:moveTo>
                  <a:pt x="0" y="0"/>
                </a:moveTo>
                <a:lnTo>
                  <a:pt x="1723120" y="0"/>
                </a:lnTo>
                <a:lnTo>
                  <a:pt x="1723120" y="1148029"/>
                </a:lnTo>
                <a:lnTo>
                  <a:pt x="0" y="1148029"/>
                </a:lnTo>
                <a:lnTo>
                  <a:pt x="0" y="0"/>
                </a:lnTo>
                <a:close/>
              </a:path>
            </a:pathLst>
          </a:custGeom>
          <a:blipFill>
            <a:blip r:embed="rId13"/>
            <a:stretch>
              <a:fillRect/>
            </a:stretch>
          </a:blipFill>
        </p:spPr>
        <p:txBody>
          <a:bodyPr/>
          <a:lstStyle/>
          <a:p>
            <a:endParaRPr lang="en-US"/>
          </a:p>
        </p:txBody>
      </p:sp>
      <p:sp>
        <p:nvSpPr>
          <p:cNvPr id="6179" name="TextBox 35">
            <a:extLst>
              <a:ext uri="{FF2B5EF4-FFF2-40B4-BE49-F238E27FC236}">
                <a16:creationId xmlns:a16="http://schemas.microsoft.com/office/drawing/2014/main" id="{90C6132D-0498-C20B-10EB-F83FDF46E5BE}"/>
              </a:ext>
            </a:extLst>
          </p:cNvPr>
          <p:cNvSpPr txBox="1"/>
          <p:nvPr/>
        </p:nvSpPr>
        <p:spPr>
          <a:xfrm>
            <a:off x="7882250" y="190500"/>
            <a:ext cx="9995207" cy="700526"/>
          </a:xfrm>
          <a:prstGeom prst="rect">
            <a:avLst/>
          </a:prstGeom>
        </p:spPr>
        <p:txBody>
          <a:bodyPr lIns="0" tIns="0" rIns="0" bIns="0" rtlCol="0" anchor="t">
            <a:spAutoFit/>
          </a:bodyPr>
          <a:lstStyle/>
          <a:p>
            <a:pPr algn="l">
              <a:lnSpc>
                <a:spcPts val="5563"/>
              </a:lnSpc>
            </a:pPr>
            <a:r>
              <a:rPr lang="en-US" sz="4560">
                <a:solidFill>
                  <a:srgbClr val="000000"/>
                </a:solidFill>
                <a:latin typeface="Arbutus Slab"/>
                <a:ea typeface="Arbutus Slab"/>
                <a:cs typeface="Arbutus Slab"/>
                <a:sym typeface="Arbutus Slab"/>
              </a:rPr>
              <a:t>KEY BENEFITS OF DIABA DROPS</a:t>
            </a:r>
          </a:p>
        </p:txBody>
      </p:sp>
      <p:sp>
        <p:nvSpPr>
          <p:cNvPr id="6180" name="TextBox 36">
            <a:extLst>
              <a:ext uri="{FF2B5EF4-FFF2-40B4-BE49-F238E27FC236}">
                <a16:creationId xmlns:a16="http://schemas.microsoft.com/office/drawing/2014/main" id="{3E3B09BB-315D-0033-AB1B-E159DAD5DF0D}"/>
              </a:ext>
            </a:extLst>
          </p:cNvPr>
          <p:cNvSpPr txBox="1"/>
          <p:nvPr/>
        </p:nvSpPr>
        <p:spPr>
          <a:xfrm>
            <a:off x="7940649" y="1115169"/>
            <a:ext cx="9593235" cy="1019060"/>
          </a:xfrm>
          <a:prstGeom prst="rect">
            <a:avLst/>
          </a:prstGeom>
        </p:spPr>
        <p:txBody>
          <a:bodyPr lIns="0" tIns="0" rIns="0" bIns="0" rtlCol="0" anchor="t">
            <a:spAutoFit/>
          </a:bodyPr>
          <a:lstStyle/>
          <a:p>
            <a:pPr algn="just">
              <a:lnSpc>
                <a:spcPts val="2633"/>
              </a:lnSpc>
            </a:pPr>
            <a:r>
              <a:rPr lang="en-US" sz="2438" b="1">
                <a:solidFill>
                  <a:srgbClr val="092A07"/>
                </a:solidFill>
                <a:latin typeface="Poppins Bold"/>
                <a:ea typeface="Poppins Bold"/>
                <a:cs typeface="Poppins Bold"/>
                <a:sym typeface="Poppins Bold"/>
              </a:rPr>
              <a:t>This Ayurvedic extract is a </a:t>
            </a:r>
            <a:r>
              <a:rPr lang="en-US" sz="2438" b="1">
                <a:solidFill>
                  <a:srgbClr val="13AA11"/>
                </a:solidFill>
                <a:latin typeface="Poppins Bold"/>
                <a:ea typeface="Poppins Bold"/>
                <a:cs typeface="Poppins Bold"/>
                <a:sym typeface="Poppins Bold"/>
              </a:rPr>
              <a:t>powerful blend of time-tested herbs and natural ingredients</a:t>
            </a:r>
            <a:r>
              <a:rPr lang="en-US" sz="2438" b="1">
                <a:solidFill>
                  <a:srgbClr val="092A07"/>
                </a:solidFill>
                <a:latin typeface="Poppins Bold"/>
                <a:ea typeface="Poppins Bold"/>
                <a:cs typeface="Poppins Bold"/>
                <a:sym typeface="Poppins Bold"/>
              </a:rPr>
              <a:t> known for their blood sugar-regulating, insulin-sensitizing, and rejuvenating properties</a:t>
            </a:r>
          </a:p>
        </p:txBody>
      </p:sp>
      <p:sp>
        <p:nvSpPr>
          <p:cNvPr id="6184" name="TextBox 40">
            <a:extLst>
              <a:ext uri="{FF2B5EF4-FFF2-40B4-BE49-F238E27FC236}">
                <a16:creationId xmlns:a16="http://schemas.microsoft.com/office/drawing/2014/main" id="{7C9662D4-5ACC-AF5C-18E9-C02ED873D5C1}"/>
              </a:ext>
            </a:extLst>
          </p:cNvPr>
          <p:cNvSpPr txBox="1"/>
          <p:nvPr/>
        </p:nvSpPr>
        <p:spPr>
          <a:xfrm>
            <a:off x="8820484" y="4599046"/>
            <a:ext cx="8180639" cy="380317"/>
          </a:xfrm>
          <a:prstGeom prst="rect">
            <a:avLst/>
          </a:prstGeom>
        </p:spPr>
        <p:txBody>
          <a:bodyPr lIns="0" tIns="0" rIns="0" bIns="0" rtlCol="0" anchor="t">
            <a:spAutoFit/>
          </a:bodyPr>
          <a:lstStyle/>
          <a:p>
            <a:pPr marL="0" lvl="0" indent="0" algn="l">
              <a:lnSpc>
                <a:spcPts val="3187"/>
              </a:lnSpc>
              <a:spcBef>
                <a:spcPct val="0"/>
              </a:spcBef>
            </a:pPr>
            <a:r>
              <a:rPr lang="en-US" sz="2276">
                <a:solidFill>
                  <a:srgbClr val="545454"/>
                </a:solidFill>
                <a:latin typeface="Francois One"/>
                <a:ea typeface="Francois One"/>
                <a:cs typeface="Francois One"/>
                <a:sym typeface="Francois One"/>
              </a:rPr>
              <a:t>HELPS REGULATE BLOOD SUGAR BY IMPROVING INSULIN SENSITIVITY</a:t>
            </a:r>
          </a:p>
        </p:txBody>
      </p:sp>
      <p:sp>
        <p:nvSpPr>
          <p:cNvPr id="6185" name="TextBox 41">
            <a:extLst>
              <a:ext uri="{FF2B5EF4-FFF2-40B4-BE49-F238E27FC236}">
                <a16:creationId xmlns:a16="http://schemas.microsoft.com/office/drawing/2014/main" id="{3AE40C19-E9F2-9A9D-9D95-F5DFAA832434}"/>
              </a:ext>
            </a:extLst>
          </p:cNvPr>
          <p:cNvSpPr txBox="1"/>
          <p:nvPr/>
        </p:nvSpPr>
        <p:spPr>
          <a:xfrm>
            <a:off x="8820484" y="5318969"/>
            <a:ext cx="8180639" cy="380317"/>
          </a:xfrm>
          <a:prstGeom prst="rect">
            <a:avLst/>
          </a:prstGeom>
        </p:spPr>
        <p:txBody>
          <a:bodyPr lIns="0" tIns="0" rIns="0" bIns="0" rtlCol="0" anchor="t">
            <a:spAutoFit/>
          </a:bodyPr>
          <a:lstStyle/>
          <a:p>
            <a:pPr marL="0" lvl="0" indent="0" algn="l">
              <a:lnSpc>
                <a:spcPts val="3187"/>
              </a:lnSpc>
              <a:spcBef>
                <a:spcPct val="0"/>
              </a:spcBef>
            </a:pPr>
            <a:r>
              <a:rPr lang="en-US" sz="2276">
                <a:solidFill>
                  <a:srgbClr val="545454"/>
                </a:solidFill>
                <a:latin typeface="Francois One"/>
                <a:ea typeface="Francois One"/>
                <a:cs typeface="Francois One"/>
                <a:sym typeface="Francois One"/>
              </a:rPr>
              <a:t>ACTS LIKE INSULIN IN THE BODY TO REDUCE BLOOD GLUCOSE LEVELS</a:t>
            </a:r>
          </a:p>
        </p:txBody>
      </p:sp>
      <p:sp>
        <p:nvSpPr>
          <p:cNvPr id="6187" name="TextBox 43">
            <a:extLst>
              <a:ext uri="{FF2B5EF4-FFF2-40B4-BE49-F238E27FC236}">
                <a16:creationId xmlns:a16="http://schemas.microsoft.com/office/drawing/2014/main" id="{9F6D87D9-4B7E-DB80-DBC7-054F8F0FA53F}"/>
              </a:ext>
            </a:extLst>
          </p:cNvPr>
          <p:cNvSpPr txBox="1"/>
          <p:nvPr/>
        </p:nvSpPr>
        <p:spPr>
          <a:xfrm>
            <a:off x="8830009" y="6149945"/>
            <a:ext cx="8180639" cy="380317"/>
          </a:xfrm>
          <a:prstGeom prst="rect">
            <a:avLst/>
          </a:prstGeom>
        </p:spPr>
        <p:txBody>
          <a:bodyPr lIns="0" tIns="0" rIns="0" bIns="0" rtlCol="0" anchor="t">
            <a:spAutoFit/>
          </a:bodyPr>
          <a:lstStyle/>
          <a:p>
            <a:pPr marL="0" lvl="0" indent="0" algn="l">
              <a:lnSpc>
                <a:spcPts val="3187"/>
              </a:lnSpc>
              <a:spcBef>
                <a:spcPct val="0"/>
              </a:spcBef>
            </a:pPr>
            <a:r>
              <a:rPr lang="en-US" sz="2276">
                <a:solidFill>
                  <a:srgbClr val="545454"/>
                </a:solidFill>
                <a:latin typeface="Francois One"/>
                <a:ea typeface="Francois One"/>
                <a:cs typeface="Francois One"/>
                <a:sym typeface="Francois One"/>
              </a:rPr>
              <a:t>ENHANCES ENERGY, STAMINA, AND MUSCLE STRENGTH</a:t>
            </a:r>
          </a:p>
        </p:txBody>
      </p:sp>
      <p:sp>
        <p:nvSpPr>
          <p:cNvPr id="6188" name="TextBox 44">
            <a:extLst>
              <a:ext uri="{FF2B5EF4-FFF2-40B4-BE49-F238E27FC236}">
                <a16:creationId xmlns:a16="http://schemas.microsoft.com/office/drawing/2014/main" id="{C292C39B-603F-549C-D36D-370763D4D92C}"/>
              </a:ext>
            </a:extLst>
          </p:cNvPr>
          <p:cNvSpPr txBox="1"/>
          <p:nvPr/>
        </p:nvSpPr>
        <p:spPr>
          <a:xfrm>
            <a:off x="8830009" y="6892063"/>
            <a:ext cx="8180639" cy="380317"/>
          </a:xfrm>
          <a:prstGeom prst="rect">
            <a:avLst/>
          </a:prstGeom>
        </p:spPr>
        <p:txBody>
          <a:bodyPr lIns="0" tIns="0" rIns="0" bIns="0" rtlCol="0" anchor="t">
            <a:spAutoFit/>
          </a:bodyPr>
          <a:lstStyle/>
          <a:p>
            <a:pPr marL="0" lvl="0" indent="0" algn="l">
              <a:lnSpc>
                <a:spcPts val="3187"/>
              </a:lnSpc>
              <a:spcBef>
                <a:spcPct val="0"/>
              </a:spcBef>
            </a:pPr>
            <a:r>
              <a:rPr lang="en-US" sz="2276" dirty="0">
                <a:solidFill>
                  <a:srgbClr val="545454"/>
                </a:solidFill>
                <a:latin typeface="Francois One"/>
                <a:ea typeface="Francois One"/>
                <a:cs typeface="Francois One"/>
                <a:sym typeface="Francois One"/>
              </a:rPr>
              <a:t>LOWERS CORTISOL LEVELS WHICH CAN REDUCE INSULIN RESISTANCE</a:t>
            </a:r>
          </a:p>
        </p:txBody>
      </p:sp>
      <p:sp>
        <p:nvSpPr>
          <p:cNvPr id="6189" name="TextBox 45">
            <a:extLst>
              <a:ext uri="{FF2B5EF4-FFF2-40B4-BE49-F238E27FC236}">
                <a16:creationId xmlns:a16="http://schemas.microsoft.com/office/drawing/2014/main" id="{9D54079F-1686-850D-F592-15DB569EEAF1}"/>
              </a:ext>
            </a:extLst>
          </p:cNvPr>
          <p:cNvSpPr txBox="1"/>
          <p:nvPr/>
        </p:nvSpPr>
        <p:spPr>
          <a:xfrm>
            <a:off x="8830009" y="7671512"/>
            <a:ext cx="9018091" cy="380317"/>
          </a:xfrm>
          <a:prstGeom prst="rect">
            <a:avLst/>
          </a:prstGeom>
        </p:spPr>
        <p:txBody>
          <a:bodyPr lIns="0" tIns="0" rIns="0" bIns="0" rtlCol="0" anchor="t">
            <a:spAutoFit/>
          </a:bodyPr>
          <a:lstStyle/>
          <a:p>
            <a:pPr marL="0" lvl="0" indent="0" algn="l">
              <a:lnSpc>
                <a:spcPts val="3187"/>
              </a:lnSpc>
              <a:spcBef>
                <a:spcPct val="0"/>
              </a:spcBef>
            </a:pPr>
            <a:r>
              <a:rPr lang="en-US" sz="2276">
                <a:solidFill>
                  <a:srgbClr val="545454"/>
                </a:solidFill>
                <a:latin typeface="Francois One"/>
                <a:ea typeface="Francois One"/>
                <a:cs typeface="Francois One"/>
                <a:sym typeface="Francois One"/>
              </a:rPr>
              <a:t>CONTAINS JAMBOLINE &amp; JAMBOSINE REDUCE SUGAR FROM BLOODSTREAM</a:t>
            </a:r>
          </a:p>
        </p:txBody>
      </p:sp>
      <p:sp>
        <p:nvSpPr>
          <p:cNvPr id="6190" name="TextBox 46">
            <a:extLst>
              <a:ext uri="{FF2B5EF4-FFF2-40B4-BE49-F238E27FC236}">
                <a16:creationId xmlns:a16="http://schemas.microsoft.com/office/drawing/2014/main" id="{8298C75A-8C77-84F5-B649-D61F3D0A1F00}"/>
              </a:ext>
            </a:extLst>
          </p:cNvPr>
          <p:cNvSpPr txBox="1"/>
          <p:nvPr/>
        </p:nvSpPr>
        <p:spPr>
          <a:xfrm>
            <a:off x="8830009" y="8462033"/>
            <a:ext cx="8180639" cy="380317"/>
          </a:xfrm>
          <a:prstGeom prst="rect">
            <a:avLst/>
          </a:prstGeom>
        </p:spPr>
        <p:txBody>
          <a:bodyPr lIns="0" tIns="0" rIns="0" bIns="0" rtlCol="0" anchor="t">
            <a:spAutoFit/>
          </a:bodyPr>
          <a:lstStyle/>
          <a:p>
            <a:pPr marL="0" lvl="0" indent="0" algn="l">
              <a:lnSpc>
                <a:spcPts val="3187"/>
              </a:lnSpc>
              <a:spcBef>
                <a:spcPct val="0"/>
              </a:spcBef>
            </a:pPr>
            <a:r>
              <a:rPr lang="en-US" sz="2276">
                <a:solidFill>
                  <a:srgbClr val="545454"/>
                </a:solidFill>
                <a:latin typeface="Francois One"/>
                <a:ea typeface="Francois One"/>
                <a:cs typeface="Francois One"/>
                <a:sym typeface="Francois One"/>
              </a:rPr>
              <a:t>GOOD FOR DIGESTION AND SKIN HEALTH</a:t>
            </a:r>
          </a:p>
        </p:txBody>
      </p:sp>
      <p:sp>
        <p:nvSpPr>
          <p:cNvPr id="6191" name="TextBox 47">
            <a:extLst>
              <a:ext uri="{FF2B5EF4-FFF2-40B4-BE49-F238E27FC236}">
                <a16:creationId xmlns:a16="http://schemas.microsoft.com/office/drawing/2014/main" id="{C647CA3F-8C32-5E02-4E7E-6423DB563A28}"/>
              </a:ext>
            </a:extLst>
          </p:cNvPr>
          <p:cNvSpPr txBox="1"/>
          <p:nvPr/>
        </p:nvSpPr>
        <p:spPr>
          <a:xfrm>
            <a:off x="13821658" y="9048485"/>
            <a:ext cx="4476792" cy="362215"/>
          </a:xfrm>
          <a:prstGeom prst="rect">
            <a:avLst/>
          </a:prstGeom>
        </p:spPr>
        <p:txBody>
          <a:bodyPr wrap="square" lIns="0" tIns="0" rIns="0" bIns="0" rtlCol="0" anchor="t">
            <a:spAutoFit/>
          </a:bodyPr>
          <a:lstStyle/>
          <a:p>
            <a:pPr marL="0" lvl="0" indent="0" algn="l">
              <a:lnSpc>
                <a:spcPts val="3047"/>
              </a:lnSpc>
              <a:spcBef>
                <a:spcPct val="0"/>
              </a:spcBef>
            </a:pPr>
            <a:r>
              <a:rPr lang="en-US" sz="2176" b="1" dirty="0">
                <a:solidFill>
                  <a:srgbClr val="0F540A"/>
                </a:solidFill>
                <a:latin typeface="Archivo Narrow Bold"/>
                <a:ea typeface="Archivo Narrow Bold"/>
                <a:cs typeface="Archivo Narrow Bold"/>
                <a:sym typeface="Archivo Narrow Bold"/>
              </a:rPr>
              <a:t>AND MANY MORE HEALTH BENEFITS</a:t>
            </a:r>
          </a:p>
        </p:txBody>
      </p:sp>
      <p:sp>
        <p:nvSpPr>
          <p:cNvPr id="6197" name="TextBox 53">
            <a:extLst>
              <a:ext uri="{FF2B5EF4-FFF2-40B4-BE49-F238E27FC236}">
                <a16:creationId xmlns:a16="http://schemas.microsoft.com/office/drawing/2014/main" id="{0535A5AA-F2BF-E560-7DCB-5E97A7911BE7}"/>
              </a:ext>
            </a:extLst>
          </p:cNvPr>
          <p:cNvSpPr txBox="1"/>
          <p:nvPr/>
        </p:nvSpPr>
        <p:spPr>
          <a:xfrm>
            <a:off x="8291515" y="4000302"/>
            <a:ext cx="870311" cy="249159"/>
          </a:xfrm>
          <a:prstGeom prst="rect">
            <a:avLst/>
          </a:prstGeom>
        </p:spPr>
        <p:txBody>
          <a:bodyPr lIns="0" tIns="0" rIns="0" bIns="0" rtlCol="0" anchor="t">
            <a:spAutoFit/>
          </a:bodyPr>
          <a:lstStyle/>
          <a:p>
            <a:pPr algn="just">
              <a:lnSpc>
                <a:spcPts val="2031"/>
              </a:lnSpc>
            </a:pPr>
            <a:r>
              <a:rPr lang="en-US" sz="1327">
                <a:solidFill>
                  <a:srgbClr val="000000"/>
                </a:solidFill>
                <a:latin typeface="Canva Sans"/>
                <a:ea typeface="Canva Sans"/>
                <a:cs typeface="Canva Sans"/>
                <a:sym typeface="Canva Sans"/>
              </a:rPr>
              <a:t>NEEM</a:t>
            </a:r>
          </a:p>
        </p:txBody>
      </p:sp>
      <p:sp>
        <p:nvSpPr>
          <p:cNvPr id="6198" name="TextBox 55">
            <a:extLst>
              <a:ext uri="{FF2B5EF4-FFF2-40B4-BE49-F238E27FC236}">
                <a16:creationId xmlns:a16="http://schemas.microsoft.com/office/drawing/2014/main" id="{17E4DDA4-829B-37C0-179D-FCCE3D9F9AAD}"/>
              </a:ext>
            </a:extLst>
          </p:cNvPr>
          <p:cNvSpPr txBox="1"/>
          <p:nvPr/>
        </p:nvSpPr>
        <p:spPr>
          <a:xfrm>
            <a:off x="12374832" y="4000302"/>
            <a:ext cx="1071944" cy="249159"/>
          </a:xfrm>
          <a:prstGeom prst="rect">
            <a:avLst/>
          </a:prstGeom>
        </p:spPr>
        <p:txBody>
          <a:bodyPr lIns="0" tIns="0" rIns="0" bIns="0" rtlCol="0" anchor="t">
            <a:spAutoFit/>
          </a:bodyPr>
          <a:lstStyle/>
          <a:p>
            <a:pPr algn="just">
              <a:lnSpc>
                <a:spcPts val="2031"/>
              </a:lnSpc>
            </a:pPr>
            <a:r>
              <a:rPr lang="en-US" sz="1327">
                <a:solidFill>
                  <a:srgbClr val="000000"/>
                </a:solidFill>
                <a:latin typeface="Canva Sans"/>
                <a:ea typeface="Canva Sans"/>
                <a:cs typeface="Canva Sans"/>
                <a:sym typeface="Canva Sans"/>
              </a:rPr>
              <a:t>KARELA</a:t>
            </a:r>
          </a:p>
        </p:txBody>
      </p:sp>
      <p:sp>
        <p:nvSpPr>
          <p:cNvPr id="6199" name="TextBox 56">
            <a:extLst>
              <a:ext uri="{FF2B5EF4-FFF2-40B4-BE49-F238E27FC236}">
                <a16:creationId xmlns:a16="http://schemas.microsoft.com/office/drawing/2014/main" id="{CE7AFB0C-448E-3D40-09BC-C5D6D5719956}"/>
              </a:ext>
            </a:extLst>
          </p:cNvPr>
          <p:cNvSpPr txBox="1"/>
          <p:nvPr/>
        </p:nvSpPr>
        <p:spPr>
          <a:xfrm>
            <a:off x="14254432" y="4000302"/>
            <a:ext cx="1076006" cy="249159"/>
          </a:xfrm>
          <a:prstGeom prst="rect">
            <a:avLst/>
          </a:prstGeom>
        </p:spPr>
        <p:txBody>
          <a:bodyPr lIns="0" tIns="0" rIns="0" bIns="0" rtlCol="0" anchor="t">
            <a:spAutoFit/>
          </a:bodyPr>
          <a:lstStyle/>
          <a:p>
            <a:pPr algn="just">
              <a:lnSpc>
                <a:spcPts val="2031"/>
              </a:lnSpc>
            </a:pPr>
            <a:r>
              <a:rPr lang="en-US" sz="1327">
                <a:solidFill>
                  <a:srgbClr val="000000"/>
                </a:solidFill>
                <a:latin typeface="Canva Sans"/>
                <a:ea typeface="Canva Sans"/>
                <a:cs typeface="Canva Sans"/>
                <a:sym typeface="Canva Sans"/>
              </a:rPr>
              <a:t>JAMUN</a:t>
            </a:r>
          </a:p>
        </p:txBody>
      </p:sp>
      <p:sp>
        <p:nvSpPr>
          <p:cNvPr id="6200" name="TextBox 57">
            <a:extLst>
              <a:ext uri="{FF2B5EF4-FFF2-40B4-BE49-F238E27FC236}">
                <a16:creationId xmlns:a16="http://schemas.microsoft.com/office/drawing/2014/main" id="{40C444D4-ECE7-9637-A3FB-FEDDFBD8F4B1}"/>
              </a:ext>
            </a:extLst>
          </p:cNvPr>
          <p:cNvSpPr txBox="1"/>
          <p:nvPr/>
        </p:nvSpPr>
        <p:spPr>
          <a:xfrm>
            <a:off x="16469748" y="3986791"/>
            <a:ext cx="996095" cy="249159"/>
          </a:xfrm>
          <a:prstGeom prst="rect">
            <a:avLst/>
          </a:prstGeom>
        </p:spPr>
        <p:txBody>
          <a:bodyPr lIns="0" tIns="0" rIns="0" bIns="0" rtlCol="0" anchor="t">
            <a:spAutoFit/>
          </a:bodyPr>
          <a:lstStyle/>
          <a:p>
            <a:pPr algn="just">
              <a:lnSpc>
                <a:spcPts val="2031"/>
              </a:lnSpc>
            </a:pPr>
            <a:r>
              <a:rPr lang="en-US" sz="1327">
                <a:solidFill>
                  <a:srgbClr val="000000"/>
                </a:solidFill>
                <a:latin typeface="Canva Sans"/>
                <a:ea typeface="Canva Sans"/>
                <a:cs typeface="Canva Sans"/>
                <a:sym typeface="Canva Sans"/>
              </a:rPr>
              <a:t>AMLA</a:t>
            </a:r>
          </a:p>
        </p:txBody>
      </p:sp>
      <p:sp>
        <p:nvSpPr>
          <p:cNvPr id="6201" name="TextBox 58">
            <a:extLst>
              <a:ext uri="{FF2B5EF4-FFF2-40B4-BE49-F238E27FC236}">
                <a16:creationId xmlns:a16="http://schemas.microsoft.com/office/drawing/2014/main" id="{59F7C96B-B9EC-C2C0-0F71-B759110B82AE}"/>
              </a:ext>
            </a:extLst>
          </p:cNvPr>
          <p:cNvSpPr txBox="1"/>
          <p:nvPr/>
        </p:nvSpPr>
        <p:spPr>
          <a:xfrm>
            <a:off x="8022698" y="2509768"/>
            <a:ext cx="2603304" cy="325163"/>
          </a:xfrm>
          <a:prstGeom prst="rect">
            <a:avLst/>
          </a:prstGeom>
        </p:spPr>
        <p:txBody>
          <a:bodyPr lIns="0" tIns="0" rIns="0" bIns="0" rtlCol="0" anchor="t">
            <a:spAutoFit/>
          </a:bodyPr>
          <a:lstStyle/>
          <a:p>
            <a:pPr algn="just">
              <a:lnSpc>
                <a:spcPts val="2194"/>
              </a:lnSpc>
            </a:pPr>
            <a:r>
              <a:rPr lang="en-US" sz="2031">
                <a:solidFill>
                  <a:srgbClr val="092A07"/>
                </a:solidFill>
                <a:latin typeface="ITC Souvenir Light"/>
                <a:ea typeface="ITC Souvenir Light"/>
                <a:cs typeface="ITC Souvenir Light"/>
                <a:sym typeface="ITC Souvenir Light"/>
              </a:rPr>
              <a:t>Essential Ingredients:-</a:t>
            </a:r>
          </a:p>
        </p:txBody>
      </p:sp>
      <p:sp>
        <p:nvSpPr>
          <p:cNvPr id="6202" name="Freeform 23">
            <a:extLst>
              <a:ext uri="{FF2B5EF4-FFF2-40B4-BE49-F238E27FC236}">
                <a16:creationId xmlns:a16="http://schemas.microsoft.com/office/drawing/2014/main" id="{E876ADEA-5730-B80B-4180-5F78DF6DFD32}"/>
              </a:ext>
            </a:extLst>
          </p:cNvPr>
          <p:cNvSpPr/>
          <p:nvPr/>
        </p:nvSpPr>
        <p:spPr>
          <a:xfrm>
            <a:off x="8067694" y="8312823"/>
            <a:ext cx="561101" cy="561101"/>
          </a:xfrm>
          <a:custGeom>
            <a:avLst/>
            <a:gdLst/>
            <a:ahLst/>
            <a:cxnLst/>
            <a:rect l="l" t="t" r="r" b="b"/>
            <a:pathLst>
              <a:path w="561101" h="561101">
                <a:moveTo>
                  <a:pt x="0" y="0"/>
                </a:moveTo>
                <a:lnTo>
                  <a:pt x="561100" y="0"/>
                </a:lnTo>
                <a:lnTo>
                  <a:pt x="561100" y="561100"/>
                </a:lnTo>
                <a:lnTo>
                  <a:pt x="0" y="56110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dirty="0"/>
          </a:p>
        </p:txBody>
      </p:sp>
      <p:sp>
        <p:nvSpPr>
          <p:cNvPr id="6203" name="TextBox 54">
            <a:extLst>
              <a:ext uri="{FF2B5EF4-FFF2-40B4-BE49-F238E27FC236}">
                <a16:creationId xmlns:a16="http://schemas.microsoft.com/office/drawing/2014/main" id="{F848A1FE-C1CB-FC18-88E6-BD150DD21B89}"/>
              </a:ext>
            </a:extLst>
          </p:cNvPr>
          <p:cNvSpPr txBox="1"/>
          <p:nvPr/>
        </p:nvSpPr>
        <p:spPr>
          <a:xfrm>
            <a:off x="10213173" y="3986791"/>
            <a:ext cx="1597827" cy="249159"/>
          </a:xfrm>
          <a:prstGeom prst="rect">
            <a:avLst/>
          </a:prstGeom>
        </p:spPr>
        <p:txBody>
          <a:bodyPr lIns="0" tIns="0" rIns="0" bIns="0" rtlCol="0" anchor="t">
            <a:spAutoFit/>
          </a:bodyPr>
          <a:lstStyle/>
          <a:p>
            <a:pPr algn="just">
              <a:lnSpc>
                <a:spcPts val="2031"/>
              </a:lnSpc>
            </a:pPr>
            <a:r>
              <a:rPr lang="en-US" sz="1327" dirty="0">
                <a:solidFill>
                  <a:srgbClr val="000000"/>
                </a:solidFill>
                <a:latin typeface="Canva Sans"/>
                <a:ea typeface="Canva Sans"/>
                <a:cs typeface="Canva Sans"/>
                <a:sym typeface="Canva Sans"/>
              </a:rPr>
              <a:t>ASHWAGANDHA</a:t>
            </a:r>
          </a:p>
        </p:txBody>
      </p:sp>
      <p:sp>
        <p:nvSpPr>
          <p:cNvPr id="6204" name="Freeform 23">
            <a:extLst>
              <a:ext uri="{FF2B5EF4-FFF2-40B4-BE49-F238E27FC236}">
                <a16:creationId xmlns:a16="http://schemas.microsoft.com/office/drawing/2014/main" id="{04636BC5-B628-B14B-60AD-97CDEB6F0553}"/>
              </a:ext>
            </a:extLst>
          </p:cNvPr>
          <p:cNvSpPr/>
          <p:nvPr/>
        </p:nvSpPr>
        <p:spPr>
          <a:xfrm>
            <a:off x="7973299" y="4533900"/>
            <a:ext cx="561101" cy="561101"/>
          </a:xfrm>
          <a:custGeom>
            <a:avLst/>
            <a:gdLst/>
            <a:ahLst/>
            <a:cxnLst/>
            <a:rect l="l" t="t" r="r" b="b"/>
            <a:pathLst>
              <a:path w="561101" h="561101">
                <a:moveTo>
                  <a:pt x="0" y="0"/>
                </a:moveTo>
                <a:lnTo>
                  <a:pt x="561100" y="0"/>
                </a:lnTo>
                <a:lnTo>
                  <a:pt x="561100" y="561100"/>
                </a:lnTo>
                <a:lnTo>
                  <a:pt x="0" y="56110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dirty="0"/>
          </a:p>
        </p:txBody>
      </p:sp>
      <p:sp>
        <p:nvSpPr>
          <p:cNvPr id="6205" name="Freeform 23">
            <a:extLst>
              <a:ext uri="{FF2B5EF4-FFF2-40B4-BE49-F238E27FC236}">
                <a16:creationId xmlns:a16="http://schemas.microsoft.com/office/drawing/2014/main" id="{7097709D-4609-88DC-DFAA-96C9FF1D5DB8}"/>
              </a:ext>
            </a:extLst>
          </p:cNvPr>
          <p:cNvSpPr/>
          <p:nvPr/>
        </p:nvSpPr>
        <p:spPr>
          <a:xfrm>
            <a:off x="8007566" y="5282589"/>
            <a:ext cx="561101" cy="561101"/>
          </a:xfrm>
          <a:custGeom>
            <a:avLst/>
            <a:gdLst/>
            <a:ahLst/>
            <a:cxnLst/>
            <a:rect l="l" t="t" r="r" b="b"/>
            <a:pathLst>
              <a:path w="561101" h="561101">
                <a:moveTo>
                  <a:pt x="0" y="0"/>
                </a:moveTo>
                <a:lnTo>
                  <a:pt x="561100" y="0"/>
                </a:lnTo>
                <a:lnTo>
                  <a:pt x="561100" y="561100"/>
                </a:lnTo>
                <a:lnTo>
                  <a:pt x="0" y="56110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dirty="0"/>
          </a:p>
        </p:txBody>
      </p:sp>
      <p:sp>
        <p:nvSpPr>
          <p:cNvPr id="6206" name="Freeform 23">
            <a:extLst>
              <a:ext uri="{FF2B5EF4-FFF2-40B4-BE49-F238E27FC236}">
                <a16:creationId xmlns:a16="http://schemas.microsoft.com/office/drawing/2014/main" id="{86E9C492-980D-2D0B-64FE-74026007F1D2}"/>
              </a:ext>
            </a:extLst>
          </p:cNvPr>
          <p:cNvSpPr/>
          <p:nvPr/>
        </p:nvSpPr>
        <p:spPr>
          <a:xfrm>
            <a:off x="8078073" y="6121495"/>
            <a:ext cx="561101" cy="561101"/>
          </a:xfrm>
          <a:custGeom>
            <a:avLst/>
            <a:gdLst/>
            <a:ahLst/>
            <a:cxnLst/>
            <a:rect l="l" t="t" r="r" b="b"/>
            <a:pathLst>
              <a:path w="561101" h="561101">
                <a:moveTo>
                  <a:pt x="0" y="0"/>
                </a:moveTo>
                <a:lnTo>
                  <a:pt x="561100" y="0"/>
                </a:lnTo>
                <a:lnTo>
                  <a:pt x="561100" y="561100"/>
                </a:lnTo>
                <a:lnTo>
                  <a:pt x="0" y="56110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dirty="0"/>
          </a:p>
        </p:txBody>
      </p:sp>
      <p:sp>
        <p:nvSpPr>
          <p:cNvPr id="6207" name="Freeform 23">
            <a:extLst>
              <a:ext uri="{FF2B5EF4-FFF2-40B4-BE49-F238E27FC236}">
                <a16:creationId xmlns:a16="http://schemas.microsoft.com/office/drawing/2014/main" id="{A0A7AB14-9AF9-5CB5-9E0B-5181A9E3204B}"/>
              </a:ext>
            </a:extLst>
          </p:cNvPr>
          <p:cNvSpPr/>
          <p:nvPr/>
        </p:nvSpPr>
        <p:spPr>
          <a:xfrm>
            <a:off x="8077200" y="6831734"/>
            <a:ext cx="561101" cy="561101"/>
          </a:xfrm>
          <a:custGeom>
            <a:avLst/>
            <a:gdLst/>
            <a:ahLst/>
            <a:cxnLst/>
            <a:rect l="l" t="t" r="r" b="b"/>
            <a:pathLst>
              <a:path w="561101" h="561101">
                <a:moveTo>
                  <a:pt x="0" y="0"/>
                </a:moveTo>
                <a:lnTo>
                  <a:pt x="561100" y="0"/>
                </a:lnTo>
                <a:lnTo>
                  <a:pt x="561100" y="561100"/>
                </a:lnTo>
                <a:lnTo>
                  <a:pt x="0" y="56110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dirty="0"/>
          </a:p>
        </p:txBody>
      </p:sp>
      <p:sp>
        <p:nvSpPr>
          <p:cNvPr id="6208" name="Freeform 23">
            <a:extLst>
              <a:ext uri="{FF2B5EF4-FFF2-40B4-BE49-F238E27FC236}">
                <a16:creationId xmlns:a16="http://schemas.microsoft.com/office/drawing/2014/main" id="{416AED98-067B-BB48-D362-B53EDE72CA81}"/>
              </a:ext>
            </a:extLst>
          </p:cNvPr>
          <p:cNvSpPr/>
          <p:nvPr/>
        </p:nvSpPr>
        <p:spPr>
          <a:xfrm>
            <a:off x="8078072" y="7574621"/>
            <a:ext cx="561101" cy="561101"/>
          </a:xfrm>
          <a:custGeom>
            <a:avLst/>
            <a:gdLst/>
            <a:ahLst/>
            <a:cxnLst/>
            <a:rect l="l" t="t" r="r" b="b"/>
            <a:pathLst>
              <a:path w="561101" h="561101">
                <a:moveTo>
                  <a:pt x="0" y="0"/>
                </a:moveTo>
                <a:lnTo>
                  <a:pt x="561100" y="0"/>
                </a:lnTo>
                <a:lnTo>
                  <a:pt x="561100" y="561100"/>
                </a:lnTo>
                <a:lnTo>
                  <a:pt x="0" y="56110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dirty="0"/>
          </a:p>
        </p:txBody>
      </p:sp>
      <p:sp>
        <p:nvSpPr>
          <p:cNvPr id="6209" name="TextBox 6208">
            <a:extLst>
              <a:ext uri="{FF2B5EF4-FFF2-40B4-BE49-F238E27FC236}">
                <a16:creationId xmlns:a16="http://schemas.microsoft.com/office/drawing/2014/main" id="{29529BE3-0616-B609-69A8-F34DE08E5E95}"/>
              </a:ext>
            </a:extLst>
          </p:cNvPr>
          <p:cNvSpPr txBox="1"/>
          <p:nvPr/>
        </p:nvSpPr>
        <p:spPr>
          <a:xfrm>
            <a:off x="8038751" y="4596789"/>
            <a:ext cx="495649" cy="461665"/>
          </a:xfrm>
          <a:prstGeom prst="rect">
            <a:avLst/>
          </a:prstGeom>
          <a:noFill/>
        </p:spPr>
        <p:txBody>
          <a:bodyPr wrap="none" rtlCol="0">
            <a:spAutoFit/>
          </a:bodyPr>
          <a:lstStyle/>
          <a:p>
            <a:r>
              <a:rPr lang="en-US" sz="2400" b="1" dirty="0">
                <a:solidFill>
                  <a:schemeClr val="bg1"/>
                </a:solidFill>
              </a:rPr>
              <a:t>01</a:t>
            </a:r>
          </a:p>
        </p:txBody>
      </p:sp>
      <p:sp>
        <p:nvSpPr>
          <p:cNvPr id="6211" name="TextBox 6210">
            <a:extLst>
              <a:ext uri="{FF2B5EF4-FFF2-40B4-BE49-F238E27FC236}">
                <a16:creationId xmlns:a16="http://schemas.microsoft.com/office/drawing/2014/main" id="{B19C32AE-6C0B-2869-311A-4C98E56422BC}"/>
              </a:ext>
            </a:extLst>
          </p:cNvPr>
          <p:cNvSpPr txBox="1"/>
          <p:nvPr/>
        </p:nvSpPr>
        <p:spPr>
          <a:xfrm>
            <a:off x="8077200" y="6192524"/>
            <a:ext cx="495649" cy="461665"/>
          </a:xfrm>
          <a:prstGeom prst="rect">
            <a:avLst/>
          </a:prstGeom>
          <a:noFill/>
        </p:spPr>
        <p:txBody>
          <a:bodyPr wrap="none" rtlCol="0">
            <a:spAutoFit/>
          </a:bodyPr>
          <a:lstStyle/>
          <a:p>
            <a:r>
              <a:rPr lang="en-US" sz="2400" b="1" dirty="0">
                <a:solidFill>
                  <a:schemeClr val="bg1"/>
                </a:solidFill>
              </a:rPr>
              <a:t>03</a:t>
            </a:r>
          </a:p>
        </p:txBody>
      </p:sp>
      <p:sp>
        <p:nvSpPr>
          <p:cNvPr id="6212" name="TextBox 6211">
            <a:extLst>
              <a:ext uri="{FF2B5EF4-FFF2-40B4-BE49-F238E27FC236}">
                <a16:creationId xmlns:a16="http://schemas.microsoft.com/office/drawing/2014/main" id="{A8C91F4E-8E8C-F5CD-CF20-22E9CD913E5F}"/>
              </a:ext>
            </a:extLst>
          </p:cNvPr>
          <p:cNvSpPr txBox="1"/>
          <p:nvPr/>
        </p:nvSpPr>
        <p:spPr>
          <a:xfrm>
            <a:off x="8114951" y="6882789"/>
            <a:ext cx="495649" cy="461665"/>
          </a:xfrm>
          <a:prstGeom prst="rect">
            <a:avLst/>
          </a:prstGeom>
          <a:noFill/>
        </p:spPr>
        <p:txBody>
          <a:bodyPr wrap="none" rtlCol="0">
            <a:spAutoFit/>
          </a:bodyPr>
          <a:lstStyle/>
          <a:p>
            <a:r>
              <a:rPr lang="en-US" sz="2400" b="1" dirty="0">
                <a:solidFill>
                  <a:schemeClr val="bg1"/>
                </a:solidFill>
              </a:rPr>
              <a:t>04</a:t>
            </a:r>
          </a:p>
        </p:txBody>
      </p:sp>
      <p:sp>
        <p:nvSpPr>
          <p:cNvPr id="6213" name="TextBox 6212">
            <a:extLst>
              <a:ext uri="{FF2B5EF4-FFF2-40B4-BE49-F238E27FC236}">
                <a16:creationId xmlns:a16="http://schemas.microsoft.com/office/drawing/2014/main" id="{ACAF004C-3197-BC81-AB5E-9D1693C9B09D}"/>
              </a:ext>
            </a:extLst>
          </p:cNvPr>
          <p:cNvSpPr txBox="1"/>
          <p:nvPr/>
        </p:nvSpPr>
        <p:spPr>
          <a:xfrm>
            <a:off x="8114951" y="7640324"/>
            <a:ext cx="495649" cy="461665"/>
          </a:xfrm>
          <a:prstGeom prst="rect">
            <a:avLst/>
          </a:prstGeom>
          <a:noFill/>
        </p:spPr>
        <p:txBody>
          <a:bodyPr wrap="none" rtlCol="0">
            <a:spAutoFit/>
          </a:bodyPr>
          <a:lstStyle/>
          <a:p>
            <a:r>
              <a:rPr lang="en-US" sz="2400" b="1" dirty="0">
                <a:solidFill>
                  <a:schemeClr val="bg1"/>
                </a:solidFill>
              </a:rPr>
              <a:t>05</a:t>
            </a:r>
          </a:p>
        </p:txBody>
      </p:sp>
      <p:sp>
        <p:nvSpPr>
          <p:cNvPr id="6214" name="TextBox 6213">
            <a:extLst>
              <a:ext uri="{FF2B5EF4-FFF2-40B4-BE49-F238E27FC236}">
                <a16:creationId xmlns:a16="http://schemas.microsoft.com/office/drawing/2014/main" id="{0F143BA8-4188-5F53-2C84-1FC2F3CA7A39}"/>
              </a:ext>
            </a:extLst>
          </p:cNvPr>
          <p:cNvSpPr txBox="1"/>
          <p:nvPr/>
        </p:nvSpPr>
        <p:spPr>
          <a:xfrm>
            <a:off x="8114951" y="8330589"/>
            <a:ext cx="495649" cy="461665"/>
          </a:xfrm>
          <a:prstGeom prst="rect">
            <a:avLst/>
          </a:prstGeom>
          <a:noFill/>
        </p:spPr>
        <p:txBody>
          <a:bodyPr wrap="none" rtlCol="0">
            <a:spAutoFit/>
          </a:bodyPr>
          <a:lstStyle/>
          <a:p>
            <a:r>
              <a:rPr lang="en-US" sz="2400" b="1" dirty="0">
                <a:solidFill>
                  <a:schemeClr val="bg1"/>
                </a:solidFill>
              </a:rPr>
              <a:t>06</a:t>
            </a:r>
          </a:p>
        </p:txBody>
      </p:sp>
      <p:sp>
        <p:nvSpPr>
          <p:cNvPr id="6215" name="TextBox 6214">
            <a:extLst>
              <a:ext uri="{FF2B5EF4-FFF2-40B4-BE49-F238E27FC236}">
                <a16:creationId xmlns:a16="http://schemas.microsoft.com/office/drawing/2014/main" id="{F44B9DAB-A9F2-E2C5-0003-6969DCF49004}"/>
              </a:ext>
            </a:extLst>
          </p:cNvPr>
          <p:cNvSpPr txBox="1"/>
          <p:nvPr/>
        </p:nvSpPr>
        <p:spPr>
          <a:xfrm>
            <a:off x="8038751" y="5358789"/>
            <a:ext cx="495649" cy="461665"/>
          </a:xfrm>
          <a:prstGeom prst="rect">
            <a:avLst/>
          </a:prstGeom>
          <a:noFill/>
        </p:spPr>
        <p:txBody>
          <a:bodyPr wrap="none" rtlCol="0">
            <a:spAutoFit/>
          </a:bodyPr>
          <a:lstStyle/>
          <a:p>
            <a:r>
              <a:rPr lang="en-US" sz="2400" b="1" dirty="0">
                <a:solidFill>
                  <a:schemeClr val="bg1"/>
                </a:solidFill>
              </a:rPr>
              <a:t>02</a:t>
            </a:r>
          </a:p>
        </p:txBody>
      </p:sp>
      <p:grpSp>
        <p:nvGrpSpPr>
          <p:cNvPr id="6216" name="Group 9">
            <a:extLst>
              <a:ext uri="{FF2B5EF4-FFF2-40B4-BE49-F238E27FC236}">
                <a16:creationId xmlns:a16="http://schemas.microsoft.com/office/drawing/2014/main" id="{CED75206-271D-B37C-0626-C6EC23B4509A}"/>
              </a:ext>
            </a:extLst>
          </p:cNvPr>
          <p:cNvGrpSpPr/>
          <p:nvPr/>
        </p:nvGrpSpPr>
        <p:grpSpPr>
          <a:xfrm>
            <a:off x="945648" y="6438900"/>
            <a:ext cx="5960240" cy="977921"/>
            <a:chOff x="0" y="0"/>
            <a:chExt cx="1859295" cy="270948"/>
          </a:xfrm>
        </p:grpSpPr>
        <p:sp>
          <p:nvSpPr>
            <p:cNvPr id="6217" name="Freeform 10">
              <a:extLst>
                <a:ext uri="{FF2B5EF4-FFF2-40B4-BE49-F238E27FC236}">
                  <a16:creationId xmlns:a16="http://schemas.microsoft.com/office/drawing/2014/main" id="{34D7D97F-4C46-A107-6C28-B12A8887AF4C}"/>
                </a:ext>
              </a:extLst>
            </p:cNvPr>
            <p:cNvSpPr/>
            <p:nvPr/>
          </p:nvSpPr>
          <p:spPr>
            <a:xfrm>
              <a:off x="0" y="0"/>
              <a:ext cx="1859295" cy="270948"/>
            </a:xfrm>
            <a:custGeom>
              <a:avLst/>
              <a:gdLst/>
              <a:ahLst/>
              <a:cxnLst/>
              <a:rect l="l" t="t" r="r" b="b"/>
              <a:pathLst>
                <a:path w="1859295" h="270948">
                  <a:moveTo>
                    <a:pt x="0" y="0"/>
                  </a:moveTo>
                  <a:lnTo>
                    <a:pt x="1859295" y="0"/>
                  </a:lnTo>
                  <a:lnTo>
                    <a:pt x="1859295" y="270948"/>
                  </a:lnTo>
                  <a:lnTo>
                    <a:pt x="0" y="270948"/>
                  </a:lnTo>
                  <a:close/>
                </a:path>
              </a:pathLst>
            </a:custGeom>
            <a:solidFill>
              <a:srgbClr val="000000">
                <a:alpha val="57647"/>
              </a:srgbClr>
            </a:solidFill>
          </p:spPr>
          <p:txBody>
            <a:bodyPr/>
            <a:lstStyle/>
            <a:p>
              <a:endParaRPr lang="en-US"/>
            </a:p>
          </p:txBody>
        </p:sp>
        <p:sp>
          <p:nvSpPr>
            <p:cNvPr id="6218" name="TextBox 11">
              <a:extLst>
                <a:ext uri="{FF2B5EF4-FFF2-40B4-BE49-F238E27FC236}">
                  <a16:creationId xmlns:a16="http://schemas.microsoft.com/office/drawing/2014/main" id="{5CB98C5F-A079-0DB0-8385-F1E91C545257}"/>
                </a:ext>
              </a:extLst>
            </p:cNvPr>
            <p:cNvSpPr txBox="1"/>
            <p:nvPr/>
          </p:nvSpPr>
          <p:spPr>
            <a:xfrm>
              <a:off x="0" y="-38100"/>
              <a:ext cx="1859295" cy="309048"/>
            </a:xfrm>
            <a:prstGeom prst="rect">
              <a:avLst/>
            </a:prstGeom>
          </p:spPr>
          <p:txBody>
            <a:bodyPr lIns="50800" tIns="50800" rIns="50800" bIns="50800" rtlCol="0" anchor="ctr"/>
            <a:lstStyle/>
            <a:p>
              <a:pPr algn="ctr">
                <a:lnSpc>
                  <a:spcPts val="2203"/>
                </a:lnSpc>
              </a:pPr>
              <a:endParaRPr/>
            </a:p>
          </p:txBody>
        </p:sp>
      </p:grpSp>
      <p:sp>
        <p:nvSpPr>
          <p:cNvPr id="6181" name="TextBox 37">
            <a:extLst>
              <a:ext uri="{FF2B5EF4-FFF2-40B4-BE49-F238E27FC236}">
                <a16:creationId xmlns:a16="http://schemas.microsoft.com/office/drawing/2014/main" id="{30784F56-2DE8-4CFB-5287-817FEAFFD543}"/>
              </a:ext>
            </a:extLst>
          </p:cNvPr>
          <p:cNvSpPr txBox="1"/>
          <p:nvPr/>
        </p:nvSpPr>
        <p:spPr>
          <a:xfrm>
            <a:off x="1884322" y="6515100"/>
            <a:ext cx="5335859" cy="847933"/>
          </a:xfrm>
          <a:prstGeom prst="rect">
            <a:avLst/>
          </a:prstGeom>
        </p:spPr>
        <p:txBody>
          <a:bodyPr lIns="0" tIns="0" rIns="0" bIns="0" rtlCol="0" anchor="t">
            <a:spAutoFit/>
          </a:bodyPr>
          <a:lstStyle/>
          <a:p>
            <a:pPr algn="l">
              <a:lnSpc>
                <a:spcPts val="6750"/>
              </a:lnSpc>
            </a:pPr>
            <a:r>
              <a:rPr lang="en-US" sz="5533" dirty="0">
                <a:solidFill>
                  <a:srgbClr val="FFCD00"/>
                </a:solidFill>
                <a:latin typeface="Arbutus Slab"/>
                <a:ea typeface="Arbutus Slab"/>
                <a:cs typeface="Arbutus Slab"/>
                <a:sym typeface="Arbutus Slab"/>
              </a:rPr>
              <a:t>DIABA DROPS</a:t>
            </a:r>
          </a:p>
        </p:txBody>
      </p:sp>
    </p:spTree>
    <p:extLst>
      <p:ext uri="{BB962C8B-B14F-4D97-AF65-F5344CB8AC3E}">
        <p14:creationId xmlns:p14="http://schemas.microsoft.com/office/powerpoint/2010/main" val="2388929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DF8CF9-746A-D043-A199-466BD6291F5F}"/>
            </a:ext>
          </a:extLst>
        </p:cNvPr>
        <p:cNvGrpSpPr/>
        <p:nvPr/>
      </p:nvGrpSpPr>
      <p:grpSpPr>
        <a:xfrm>
          <a:off x="0" y="0"/>
          <a:ext cx="0" cy="0"/>
          <a:chOff x="0" y="0"/>
          <a:chExt cx="0" cy="0"/>
        </a:xfrm>
      </p:grpSpPr>
      <p:sp>
        <p:nvSpPr>
          <p:cNvPr id="5" name="Freeform 5">
            <a:extLst>
              <a:ext uri="{FF2B5EF4-FFF2-40B4-BE49-F238E27FC236}">
                <a16:creationId xmlns:a16="http://schemas.microsoft.com/office/drawing/2014/main" id="{2450F1D5-989E-B5C7-6A73-326C7A2ED4B6}"/>
              </a:ext>
            </a:extLst>
          </p:cNvPr>
          <p:cNvSpPr/>
          <p:nvPr/>
        </p:nvSpPr>
        <p:spPr>
          <a:xfrm>
            <a:off x="3683000" y="-6042617"/>
            <a:ext cx="8900117" cy="8900117"/>
          </a:xfrm>
          <a:custGeom>
            <a:avLst/>
            <a:gdLst/>
            <a:ahLst/>
            <a:cxnLst/>
            <a:rect l="l" t="t" r="r" b="b"/>
            <a:pathLst>
              <a:path w="8900117" h="8900117">
                <a:moveTo>
                  <a:pt x="0" y="0"/>
                </a:moveTo>
                <a:lnTo>
                  <a:pt x="8900117" y="0"/>
                </a:lnTo>
                <a:lnTo>
                  <a:pt x="8900117" y="8900116"/>
                </a:lnTo>
                <a:lnTo>
                  <a:pt x="0" y="8900116"/>
                </a:lnTo>
                <a:lnTo>
                  <a:pt x="0" y="0"/>
                </a:lnTo>
                <a:close/>
              </a:path>
            </a:pathLst>
          </a:custGeom>
          <a:blipFill>
            <a:blip r:embed="rId2">
              <a:alphaModFix amt="75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a:extLst>
              <a:ext uri="{FF2B5EF4-FFF2-40B4-BE49-F238E27FC236}">
                <a16:creationId xmlns:a16="http://schemas.microsoft.com/office/drawing/2014/main" id="{D9D36135-A19E-1315-DD25-1AEA5C7B0B0F}"/>
              </a:ext>
            </a:extLst>
          </p:cNvPr>
          <p:cNvSpPr/>
          <p:nvPr/>
        </p:nvSpPr>
        <p:spPr>
          <a:xfrm>
            <a:off x="5757789" y="593770"/>
            <a:ext cx="4518573" cy="1817164"/>
          </a:xfrm>
          <a:custGeom>
            <a:avLst/>
            <a:gdLst/>
            <a:ahLst/>
            <a:cxnLst/>
            <a:rect l="l" t="t" r="r" b="b"/>
            <a:pathLst>
              <a:path w="7552429" h="3266425">
                <a:moveTo>
                  <a:pt x="0" y="0"/>
                </a:moveTo>
                <a:lnTo>
                  <a:pt x="7552429" y="0"/>
                </a:lnTo>
                <a:lnTo>
                  <a:pt x="7552429" y="3266425"/>
                </a:lnTo>
                <a:lnTo>
                  <a:pt x="0" y="326642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IN" dirty="0"/>
          </a:p>
        </p:txBody>
      </p:sp>
      <p:sp>
        <p:nvSpPr>
          <p:cNvPr id="4" name="Freeform 4">
            <a:extLst>
              <a:ext uri="{FF2B5EF4-FFF2-40B4-BE49-F238E27FC236}">
                <a16:creationId xmlns:a16="http://schemas.microsoft.com/office/drawing/2014/main" id="{7252A36F-8EDE-CA5F-7B10-9DC497714A77}"/>
              </a:ext>
            </a:extLst>
          </p:cNvPr>
          <p:cNvSpPr/>
          <p:nvPr/>
        </p:nvSpPr>
        <p:spPr>
          <a:xfrm>
            <a:off x="-3108033" y="7434361"/>
            <a:ext cx="5408460" cy="5473237"/>
          </a:xfrm>
          <a:custGeom>
            <a:avLst/>
            <a:gdLst/>
            <a:ahLst/>
            <a:cxnLst/>
            <a:rect l="l" t="t" r="r" b="b"/>
            <a:pathLst>
              <a:path w="6247889" h="6247889">
                <a:moveTo>
                  <a:pt x="0" y="0"/>
                </a:moveTo>
                <a:lnTo>
                  <a:pt x="6247889" y="0"/>
                </a:lnTo>
                <a:lnTo>
                  <a:pt x="6247889" y="6247889"/>
                </a:lnTo>
                <a:lnTo>
                  <a:pt x="0" y="6247889"/>
                </a:lnTo>
                <a:lnTo>
                  <a:pt x="0" y="0"/>
                </a:lnTo>
                <a:close/>
              </a:path>
            </a:pathLst>
          </a:custGeom>
          <a:blipFill>
            <a:blip r:embed="rId2">
              <a:alphaModFix amt="75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9" name="TextBox 33">
            <a:extLst>
              <a:ext uri="{FF2B5EF4-FFF2-40B4-BE49-F238E27FC236}">
                <a16:creationId xmlns:a16="http://schemas.microsoft.com/office/drawing/2014/main" id="{0E23C583-30BA-06D4-5D8C-238153C3FF56}"/>
              </a:ext>
            </a:extLst>
          </p:cNvPr>
          <p:cNvSpPr txBox="1"/>
          <p:nvPr/>
        </p:nvSpPr>
        <p:spPr>
          <a:xfrm>
            <a:off x="10241280" y="1591367"/>
            <a:ext cx="8656320" cy="1661993"/>
          </a:xfrm>
          <a:prstGeom prst="rect">
            <a:avLst/>
          </a:prstGeom>
        </p:spPr>
        <p:txBody>
          <a:bodyPr wrap="square" lIns="0" tIns="0" rIns="0" bIns="0" rtlCol="0" anchor="t">
            <a:spAutoFit/>
          </a:bodyPr>
          <a:lstStyle/>
          <a:p>
            <a:pPr algn="ctr"/>
            <a:r>
              <a:rPr lang="en-US" sz="5400" b="1" dirty="0">
                <a:solidFill>
                  <a:srgbClr val="FFFFFF"/>
                </a:solidFill>
                <a:latin typeface="Poppins Bold"/>
                <a:ea typeface="Poppins Bold"/>
                <a:cs typeface="Poppins Bold"/>
                <a:sym typeface="Poppins Bold"/>
              </a:rPr>
              <a:t>Registration Is Completely Free </a:t>
            </a:r>
          </a:p>
        </p:txBody>
      </p:sp>
      <p:sp>
        <p:nvSpPr>
          <p:cNvPr id="21" name="TextBox 16">
            <a:extLst>
              <a:ext uri="{FF2B5EF4-FFF2-40B4-BE49-F238E27FC236}">
                <a16:creationId xmlns:a16="http://schemas.microsoft.com/office/drawing/2014/main" id="{E2E5EE64-3855-516A-8350-24928CE9D01E}"/>
              </a:ext>
            </a:extLst>
          </p:cNvPr>
          <p:cNvSpPr txBox="1"/>
          <p:nvPr/>
        </p:nvSpPr>
        <p:spPr>
          <a:xfrm>
            <a:off x="2128597" y="6663656"/>
            <a:ext cx="5408460" cy="923330"/>
          </a:xfrm>
          <a:prstGeom prst="rect">
            <a:avLst/>
          </a:prstGeom>
        </p:spPr>
        <p:txBody>
          <a:bodyPr wrap="square" lIns="0" tIns="0" rIns="0" bIns="0" rtlCol="0" anchor="t">
            <a:spAutoFit/>
          </a:bodyPr>
          <a:lstStyle/>
          <a:p>
            <a:pPr algn="l"/>
            <a:r>
              <a:rPr lang="en-US" sz="3000" b="1" dirty="0">
                <a:solidFill>
                  <a:srgbClr val="285508"/>
                </a:solidFill>
                <a:latin typeface="ITC Avant Garde Gothic Bold"/>
                <a:ea typeface="ITC Avant Garde Gothic Bold"/>
                <a:cs typeface="ITC Avant Garde Gothic Bold"/>
                <a:sym typeface="ITC Avant Garde Gothic Bold"/>
              </a:rPr>
              <a:t>Managing Director</a:t>
            </a:r>
          </a:p>
          <a:p>
            <a:pPr algn="l"/>
            <a:r>
              <a:rPr lang="en-US" sz="3000" b="1" dirty="0">
                <a:solidFill>
                  <a:srgbClr val="285508"/>
                </a:solidFill>
                <a:latin typeface="ITC Avant Garde Gothic Bold"/>
                <a:ea typeface="ITC Avant Garde Gothic Bold"/>
                <a:cs typeface="ITC Avant Garde Gothic Bold"/>
                <a:sym typeface="ITC Avant Garde Gothic Bold"/>
              </a:rPr>
              <a:t>\Amandeep Singh Bajwa</a:t>
            </a:r>
          </a:p>
        </p:txBody>
      </p:sp>
      <p:sp>
        <p:nvSpPr>
          <p:cNvPr id="22" name="TextBox 21">
            <a:extLst>
              <a:ext uri="{FF2B5EF4-FFF2-40B4-BE49-F238E27FC236}">
                <a16:creationId xmlns:a16="http://schemas.microsoft.com/office/drawing/2014/main" id="{B190338E-399C-0606-C954-25AFF0175B40}"/>
              </a:ext>
            </a:extLst>
          </p:cNvPr>
          <p:cNvSpPr txBox="1"/>
          <p:nvPr/>
        </p:nvSpPr>
        <p:spPr>
          <a:xfrm>
            <a:off x="7108842" y="1280904"/>
            <a:ext cx="11179158" cy="7725192"/>
          </a:xfrm>
          <a:prstGeom prst="rect">
            <a:avLst/>
          </a:prstGeom>
          <a:noFill/>
        </p:spPr>
        <p:txBody>
          <a:bodyPr wrap="square" rtlCol="0">
            <a:spAutoFit/>
          </a:bodyPr>
          <a:lstStyle/>
          <a:p>
            <a:pPr>
              <a:buNone/>
            </a:pPr>
            <a:r>
              <a:rPr lang="en-IN" sz="2400" dirty="0"/>
              <a:t>As A Director of Mehnaaz Creations Pvt Ltd, He is committed to delivering high-quality Ayurvedic solutions across </a:t>
            </a:r>
            <a:r>
              <a:rPr lang="en-IN" sz="2400" b="1" dirty="0"/>
              <a:t>Healthcare, Beauty Care, and Agricultural products</a:t>
            </a:r>
            <a:r>
              <a:rPr lang="en-IN" sz="2400" dirty="0"/>
              <a:t>. With a clear vision to blend ancient Ayurvedic wisdom with modern quality standards, he leads the organization with integrity, innovation, and </a:t>
            </a:r>
            <a:r>
              <a:rPr lang="en-IN" sz="2400" dirty="0" err="1"/>
              <a:t>purpose.Under</a:t>
            </a:r>
            <a:r>
              <a:rPr lang="en-IN" sz="2400" dirty="0"/>
              <a:t> his leadership, Mehnaaz Creations Pvt Ltd focuses on developing natural, safe, and effective products that promote holistic well-being. The company emphasizes ethically sourced ingredients, scientific formulation practices, and sustainable methods, ensuring long-term value for customers as well as the environment.</a:t>
            </a:r>
          </a:p>
          <a:p>
            <a:pPr>
              <a:buNone/>
            </a:pPr>
            <a:endParaRPr lang="en-IN" sz="2400" dirty="0"/>
          </a:p>
          <a:p>
            <a:pPr>
              <a:buNone/>
            </a:pPr>
            <a:r>
              <a:rPr lang="en-IN" sz="2400" dirty="0"/>
              <a:t>Amandeep Singh strongly believes that Ayurveda is not just a system of medicine, but a way of life. His mission is to make authentic Ayurvedic products accessible and relevant in today’s fast-paced world, while preserving their traditional roots. By maintaining strict quality control and customer-centric values, he has positioned the company as a trusted name in the Ayurvedic industry.</a:t>
            </a:r>
          </a:p>
          <a:p>
            <a:pPr>
              <a:buNone/>
            </a:pPr>
            <a:endParaRPr lang="en-IN" sz="2400" dirty="0"/>
          </a:p>
          <a:p>
            <a:pPr>
              <a:buNone/>
            </a:pPr>
            <a:r>
              <a:rPr lang="en-IN" sz="2400" dirty="0"/>
              <a:t>With a forward-looking mindset and dedication to excellence, Amandeep Singh continues to drive Mehnaaz Creations Pvt Ltd toward growth, innovation, and global recognition—while staying true to the principles of nature, wellness, and sustainability.</a:t>
            </a:r>
          </a:p>
          <a:p>
            <a:r>
              <a:rPr lang="en-US" sz="2400" i="0" dirty="0">
                <a:solidFill>
                  <a:srgbClr val="0B9101"/>
                </a:solidFill>
                <a:effectLst/>
                <a:latin typeface="Century Gothic" panose="020B0502020202020204" pitchFamily="34" charset="0"/>
                <a:cs typeface="Poppins" panose="00000500000000000000" pitchFamily="2" charset="0"/>
              </a:rPr>
              <a:t>.</a:t>
            </a:r>
            <a:endParaRPr lang="en-US" sz="2400" dirty="0">
              <a:solidFill>
                <a:srgbClr val="0B9101"/>
              </a:solidFill>
              <a:latin typeface="Century Gothic" panose="020B0502020202020204" pitchFamily="34" charset="0"/>
              <a:cs typeface="Poppins" panose="00000500000000000000" pitchFamily="2" charset="0"/>
            </a:endParaRPr>
          </a:p>
          <a:p>
            <a:br>
              <a:rPr lang="en-US" sz="2000" i="0" dirty="0">
                <a:solidFill>
                  <a:srgbClr val="285508"/>
                </a:solidFill>
                <a:effectLst/>
                <a:latin typeface="Century Gothic" panose="020B0502020202020204" pitchFamily="34" charset="0"/>
                <a:cs typeface="Poppins" panose="00000500000000000000" pitchFamily="2" charset="0"/>
              </a:rPr>
            </a:br>
            <a:r>
              <a:rPr lang="en-US" sz="2000" b="1" i="0" dirty="0">
                <a:solidFill>
                  <a:srgbClr val="285508"/>
                </a:solidFill>
                <a:effectLst/>
                <a:latin typeface="Century Gothic" panose="020B0502020202020204" pitchFamily="34" charset="0"/>
                <a:cs typeface="Poppins" panose="00000500000000000000" pitchFamily="2" charset="0"/>
              </a:rPr>
              <a:t>We Create Champions And Be ready for that</a:t>
            </a:r>
            <a:endParaRPr lang="en-IN" sz="2000" b="1" dirty="0">
              <a:solidFill>
                <a:srgbClr val="285508"/>
              </a:solidFill>
              <a:latin typeface="Century Gothic" panose="020B0502020202020204" pitchFamily="34" charset="0"/>
              <a:cs typeface="Poppins" panose="00000500000000000000" pitchFamily="2" charset="0"/>
            </a:endParaRPr>
          </a:p>
        </p:txBody>
      </p:sp>
      <p:sp>
        <p:nvSpPr>
          <p:cNvPr id="33" name="Freeform 9">
            <a:extLst>
              <a:ext uri="{FF2B5EF4-FFF2-40B4-BE49-F238E27FC236}">
                <a16:creationId xmlns:a16="http://schemas.microsoft.com/office/drawing/2014/main" id="{DCB53EBA-9F51-742E-50B0-B96FCD85F6B1}"/>
              </a:ext>
            </a:extLst>
          </p:cNvPr>
          <p:cNvSpPr/>
          <p:nvPr/>
        </p:nvSpPr>
        <p:spPr>
          <a:xfrm flipH="1">
            <a:off x="-5822719" y="-494186"/>
            <a:ext cx="10623319" cy="14315684"/>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34" name="Freeform 16">
            <a:extLst>
              <a:ext uri="{FF2B5EF4-FFF2-40B4-BE49-F238E27FC236}">
                <a16:creationId xmlns:a16="http://schemas.microsoft.com/office/drawing/2014/main" id="{7ADF91E3-EBF6-ACC0-496A-79395B43EA8A}"/>
              </a:ext>
            </a:extLst>
          </p:cNvPr>
          <p:cNvSpPr/>
          <p:nvPr/>
        </p:nvSpPr>
        <p:spPr>
          <a:xfrm>
            <a:off x="13030200" y="9563100"/>
            <a:ext cx="4974165" cy="540940"/>
          </a:xfrm>
          <a:custGeom>
            <a:avLst/>
            <a:gdLst/>
            <a:ahLst/>
            <a:cxnLst/>
            <a:rect l="l" t="t" r="r" b="b"/>
            <a:pathLst>
              <a:path w="4974165" h="540940">
                <a:moveTo>
                  <a:pt x="0" y="0"/>
                </a:moveTo>
                <a:lnTo>
                  <a:pt x="4974165" y="0"/>
                </a:lnTo>
                <a:lnTo>
                  <a:pt x="4974165" y="540941"/>
                </a:lnTo>
                <a:lnTo>
                  <a:pt x="0" y="54094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35" name="Freeform 17">
            <a:extLst>
              <a:ext uri="{FF2B5EF4-FFF2-40B4-BE49-F238E27FC236}">
                <a16:creationId xmlns:a16="http://schemas.microsoft.com/office/drawing/2014/main" id="{A2D84D6F-CC74-3ED9-90FB-A88A9151ED31}"/>
              </a:ext>
            </a:extLst>
          </p:cNvPr>
          <p:cNvSpPr/>
          <p:nvPr/>
        </p:nvSpPr>
        <p:spPr>
          <a:xfrm>
            <a:off x="13710403" y="9648773"/>
            <a:ext cx="369595" cy="369595"/>
          </a:xfrm>
          <a:custGeom>
            <a:avLst/>
            <a:gdLst/>
            <a:ahLst/>
            <a:cxnLst/>
            <a:rect l="l" t="t" r="r" b="b"/>
            <a:pathLst>
              <a:path w="369595" h="369595">
                <a:moveTo>
                  <a:pt x="0" y="0"/>
                </a:moveTo>
                <a:lnTo>
                  <a:pt x="369596" y="0"/>
                </a:lnTo>
                <a:lnTo>
                  <a:pt x="369596" y="369595"/>
                </a:lnTo>
                <a:lnTo>
                  <a:pt x="0" y="36959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36" name="TextBox 29">
            <a:extLst>
              <a:ext uri="{FF2B5EF4-FFF2-40B4-BE49-F238E27FC236}">
                <a16:creationId xmlns:a16="http://schemas.microsoft.com/office/drawing/2014/main" id="{17F97F27-63BB-10A1-7DA8-13CA38B72948}"/>
              </a:ext>
            </a:extLst>
          </p:cNvPr>
          <p:cNvSpPr txBox="1"/>
          <p:nvPr/>
        </p:nvSpPr>
        <p:spPr>
          <a:xfrm>
            <a:off x="14231541" y="9672481"/>
            <a:ext cx="3213228" cy="297902"/>
          </a:xfrm>
          <a:prstGeom prst="rect">
            <a:avLst/>
          </a:prstGeom>
        </p:spPr>
        <p:txBody>
          <a:bodyPr wrap="square" lIns="0" tIns="0" rIns="0" bIns="0" rtlCol="0" anchor="t">
            <a:spAutoFit/>
          </a:bodyPr>
          <a:lstStyle/>
          <a:p>
            <a:pPr algn="l">
              <a:lnSpc>
                <a:spcPts val="2469"/>
              </a:lnSpc>
            </a:pPr>
            <a:r>
              <a:rPr lang="en-US" sz="1600" dirty="0">
                <a:solidFill>
                  <a:srgbClr val="285508"/>
                </a:solidFill>
                <a:latin typeface="Poppins"/>
                <a:ea typeface="Poppins"/>
                <a:cs typeface="Poppins"/>
                <a:sym typeface="Poppins"/>
                <a:hlinkClick r:id="rId12"/>
              </a:rPr>
              <a:t>www.mehnaazcreations.com</a:t>
            </a:r>
            <a:endParaRPr lang="en-US" sz="1600" dirty="0">
              <a:solidFill>
                <a:srgbClr val="285508"/>
              </a:solidFill>
              <a:latin typeface="Poppins"/>
              <a:ea typeface="Poppins"/>
              <a:cs typeface="Poppins"/>
              <a:sym typeface="Poppins"/>
            </a:endParaRPr>
          </a:p>
        </p:txBody>
      </p:sp>
    </p:spTree>
    <p:extLst>
      <p:ext uri="{BB962C8B-B14F-4D97-AF65-F5344CB8AC3E}">
        <p14:creationId xmlns:p14="http://schemas.microsoft.com/office/powerpoint/2010/main" val="25590000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215DDD-9DA1-9956-7BE1-23661308FF64}"/>
            </a:ext>
          </a:extLst>
        </p:cNvPr>
        <p:cNvGrpSpPr/>
        <p:nvPr/>
      </p:nvGrpSpPr>
      <p:grpSpPr>
        <a:xfrm>
          <a:off x="0" y="0"/>
          <a:ext cx="0" cy="0"/>
          <a:chOff x="0" y="0"/>
          <a:chExt cx="0" cy="0"/>
        </a:xfrm>
      </p:grpSpPr>
      <p:sp>
        <p:nvSpPr>
          <p:cNvPr id="111" name="Freeform 12">
            <a:extLst>
              <a:ext uri="{FF2B5EF4-FFF2-40B4-BE49-F238E27FC236}">
                <a16:creationId xmlns:a16="http://schemas.microsoft.com/office/drawing/2014/main" id="{3B1A5E05-5879-1EC5-07A5-163839000BA5}"/>
              </a:ext>
            </a:extLst>
          </p:cNvPr>
          <p:cNvSpPr/>
          <p:nvPr/>
        </p:nvSpPr>
        <p:spPr>
          <a:xfrm>
            <a:off x="2352258" y="-4395097"/>
            <a:ext cx="6232438" cy="6104662"/>
          </a:xfrm>
          <a:custGeom>
            <a:avLst/>
            <a:gdLst/>
            <a:ahLst/>
            <a:cxnLst/>
            <a:rect l="l" t="t" r="r" b="b"/>
            <a:pathLst>
              <a:path w="8900117" h="8900117">
                <a:moveTo>
                  <a:pt x="0" y="0"/>
                </a:moveTo>
                <a:lnTo>
                  <a:pt x="8900117" y="0"/>
                </a:lnTo>
                <a:lnTo>
                  <a:pt x="8900117" y="8900117"/>
                </a:lnTo>
                <a:lnTo>
                  <a:pt x="0" y="8900117"/>
                </a:lnTo>
                <a:lnTo>
                  <a:pt x="0" y="0"/>
                </a:lnTo>
                <a:close/>
              </a:path>
            </a:pathLst>
          </a:custGeom>
          <a:blipFill>
            <a:blip r:embed="rId3">
              <a:alphaModFix amt="75000"/>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12" name="Freeform 13">
            <a:extLst>
              <a:ext uri="{FF2B5EF4-FFF2-40B4-BE49-F238E27FC236}">
                <a16:creationId xmlns:a16="http://schemas.microsoft.com/office/drawing/2014/main" id="{7760959D-1BC7-8107-7E62-A4BD2FFB8297}"/>
              </a:ext>
            </a:extLst>
          </p:cNvPr>
          <p:cNvSpPr/>
          <p:nvPr/>
        </p:nvSpPr>
        <p:spPr>
          <a:xfrm>
            <a:off x="4210325" y="287982"/>
            <a:ext cx="2176463" cy="972286"/>
          </a:xfrm>
          <a:custGeom>
            <a:avLst/>
            <a:gdLst/>
            <a:ahLst/>
            <a:cxnLst/>
            <a:rect l="l" t="t" r="r" b="b"/>
            <a:pathLst>
              <a:path w="7552429" h="3266425">
                <a:moveTo>
                  <a:pt x="0" y="0"/>
                </a:moveTo>
                <a:lnTo>
                  <a:pt x="7552429" y="0"/>
                </a:lnTo>
                <a:lnTo>
                  <a:pt x="7552429" y="3266426"/>
                </a:lnTo>
                <a:lnTo>
                  <a:pt x="0" y="326642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65" name="TextBox 16">
            <a:extLst>
              <a:ext uri="{FF2B5EF4-FFF2-40B4-BE49-F238E27FC236}">
                <a16:creationId xmlns:a16="http://schemas.microsoft.com/office/drawing/2014/main" id="{A7443F63-C4EA-507E-8222-2D8AC43BE3DF}"/>
              </a:ext>
            </a:extLst>
          </p:cNvPr>
          <p:cNvSpPr txBox="1"/>
          <p:nvPr/>
        </p:nvSpPr>
        <p:spPr>
          <a:xfrm>
            <a:off x="895561" y="610768"/>
            <a:ext cx="1197350" cy="257284"/>
          </a:xfrm>
          <a:prstGeom prst="rect">
            <a:avLst/>
          </a:prstGeom>
        </p:spPr>
        <p:txBody>
          <a:bodyPr lIns="0" tIns="0" rIns="0" bIns="0" rtlCol="0" anchor="t">
            <a:spAutoFit/>
          </a:bodyPr>
          <a:lstStyle/>
          <a:p>
            <a:pPr algn="l">
              <a:lnSpc>
                <a:spcPts val="1860"/>
              </a:lnSpc>
            </a:pPr>
            <a:r>
              <a:rPr lang="en-US" sz="1676" b="1" spc="-18">
                <a:solidFill>
                  <a:srgbClr val="FFFFFF"/>
                </a:solidFill>
                <a:latin typeface="Poppins Bold"/>
                <a:ea typeface="Poppins Bold"/>
                <a:cs typeface="Poppins Bold"/>
                <a:sym typeface="Poppins Bold"/>
              </a:rPr>
              <a:t>COMPANY</a:t>
            </a:r>
          </a:p>
        </p:txBody>
      </p:sp>
      <p:sp>
        <p:nvSpPr>
          <p:cNvPr id="66" name="Freeform 3">
            <a:extLst>
              <a:ext uri="{FF2B5EF4-FFF2-40B4-BE49-F238E27FC236}">
                <a16:creationId xmlns:a16="http://schemas.microsoft.com/office/drawing/2014/main" id="{805C1944-33C5-821B-C317-008DE3DF0B7A}"/>
              </a:ext>
            </a:extLst>
          </p:cNvPr>
          <p:cNvSpPr/>
          <p:nvPr/>
        </p:nvSpPr>
        <p:spPr>
          <a:xfrm>
            <a:off x="2033091" y="289764"/>
            <a:ext cx="1548309" cy="1321869"/>
          </a:xfrm>
          <a:custGeom>
            <a:avLst/>
            <a:gdLst/>
            <a:ahLst/>
            <a:cxnLst/>
            <a:rect l="l" t="t" r="r" b="b"/>
            <a:pathLst>
              <a:path w="1548309" h="1321869">
                <a:moveTo>
                  <a:pt x="0" y="0"/>
                </a:moveTo>
                <a:lnTo>
                  <a:pt x="1548308" y="0"/>
                </a:lnTo>
                <a:lnTo>
                  <a:pt x="1548308" y="1321869"/>
                </a:lnTo>
                <a:lnTo>
                  <a:pt x="0" y="132186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67" name="Freeform 9">
            <a:extLst>
              <a:ext uri="{FF2B5EF4-FFF2-40B4-BE49-F238E27FC236}">
                <a16:creationId xmlns:a16="http://schemas.microsoft.com/office/drawing/2014/main" id="{0AE48890-CAB2-0A90-A358-97E96DBB21ED}"/>
              </a:ext>
            </a:extLst>
          </p:cNvPr>
          <p:cNvSpPr/>
          <p:nvPr/>
        </p:nvSpPr>
        <p:spPr>
          <a:xfrm>
            <a:off x="-1066800" y="538466"/>
            <a:ext cx="5029200" cy="1303234"/>
          </a:xfrm>
          <a:custGeom>
            <a:avLst/>
            <a:gdLst/>
            <a:ahLst/>
            <a:cxnLst/>
            <a:rect l="l" t="t" r="r" b="b"/>
            <a:pathLst>
              <a:path w="2577083" h="609600">
                <a:moveTo>
                  <a:pt x="2318007" y="0"/>
                </a:moveTo>
                <a:lnTo>
                  <a:pt x="55875" y="0"/>
                </a:lnTo>
                <a:cubicBezTo>
                  <a:pt x="38775" y="0"/>
                  <a:pt x="22717" y="8220"/>
                  <a:pt x="12719" y="22092"/>
                </a:cubicBezTo>
                <a:cubicBezTo>
                  <a:pt x="2720" y="35965"/>
                  <a:pt x="0" y="53798"/>
                  <a:pt x="5407" y="70020"/>
                </a:cubicBezTo>
                <a:lnTo>
                  <a:pt x="161927" y="539580"/>
                </a:lnTo>
                <a:cubicBezTo>
                  <a:pt x="175865" y="581395"/>
                  <a:pt x="214997" y="609600"/>
                  <a:pt x="259075" y="609600"/>
                </a:cubicBezTo>
                <a:lnTo>
                  <a:pt x="2521207" y="609600"/>
                </a:lnTo>
                <a:cubicBezTo>
                  <a:pt x="2538307" y="609600"/>
                  <a:pt x="2554365" y="601380"/>
                  <a:pt x="2564363" y="587508"/>
                </a:cubicBezTo>
                <a:cubicBezTo>
                  <a:pt x="2574362" y="573635"/>
                  <a:pt x="2577082" y="555802"/>
                  <a:pt x="2571675" y="539580"/>
                </a:cubicBezTo>
                <a:lnTo>
                  <a:pt x="2415155" y="70020"/>
                </a:lnTo>
                <a:cubicBezTo>
                  <a:pt x="2401216" y="28205"/>
                  <a:pt x="2362084" y="0"/>
                  <a:pt x="2318007" y="0"/>
                </a:cubicBezTo>
                <a:close/>
              </a:path>
            </a:pathLst>
          </a:custGeom>
          <a:solidFill>
            <a:schemeClr val="tx1"/>
          </a:solidFill>
        </p:spPr>
        <p:txBody>
          <a:bodyPr/>
          <a:lstStyle/>
          <a:p>
            <a:endParaRPr lang="en-US"/>
          </a:p>
        </p:txBody>
      </p:sp>
      <p:pic>
        <p:nvPicPr>
          <p:cNvPr id="68" name="Picture 2">
            <a:extLst>
              <a:ext uri="{FF2B5EF4-FFF2-40B4-BE49-F238E27FC236}">
                <a16:creationId xmlns:a16="http://schemas.microsoft.com/office/drawing/2014/main" id="{5FFCAD86-2CCE-BB98-485C-5089515BE6B4}"/>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b="32498"/>
          <a:stretch/>
        </p:blipFill>
        <p:spPr bwMode="auto">
          <a:xfrm>
            <a:off x="255278" y="595932"/>
            <a:ext cx="3686412" cy="1160063"/>
          </a:xfrm>
          <a:prstGeom prst="rect">
            <a:avLst/>
          </a:prstGeom>
          <a:noFill/>
          <a:extLst>
            <a:ext uri="{909E8E84-426E-40DD-AFC4-6F175D3DCCD1}">
              <a14:hiddenFill xmlns:a14="http://schemas.microsoft.com/office/drawing/2010/main">
                <a:solidFill>
                  <a:srgbClr val="FFFFFF"/>
                </a:solidFill>
              </a14:hiddenFill>
            </a:ext>
          </a:extLst>
        </p:spPr>
      </p:pic>
      <p:sp>
        <p:nvSpPr>
          <p:cNvPr id="72" name="Freeform 9">
            <a:extLst>
              <a:ext uri="{FF2B5EF4-FFF2-40B4-BE49-F238E27FC236}">
                <a16:creationId xmlns:a16="http://schemas.microsoft.com/office/drawing/2014/main" id="{555D0373-ED95-8236-C29C-A89EBBE902A7}"/>
              </a:ext>
            </a:extLst>
          </p:cNvPr>
          <p:cNvSpPr/>
          <p:nvPr/>
        </p:nvSpPr>
        <p:spPr>
          <a:xfrm rot="17439908" flipH="1">
            <a:off x="-480878" y="897921"/>
            <a:ext cx="11506231" cy="21751795"/>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75" name="Freeform: Shape 74">
            <a:extLst>
              <a:ext uri="{FF2B5EF4-FFF2-40B4-BE49-F238E27FC236}">
                <a16:creationId xmlns:a16="http://schemas.microsoft.com/office/drawing/2014/main" id="{1CADD9E5-1BF0-9E3F-9D5E-A110F336EA41}"/>
              </a:ext>
            </a:extLst>
          </p:cNvPr>
          <p:cNvSpPr/>
          <p:nvPr/>
        </p:nvSpPr>
        <p:spPr>
          <a:xfrm rot="18900000">
            <a:off x="2459946" y="3091125"/>
            <a:ext cx="3392776" cy="3392775"/>
          </a:xfrm>
          <a:custGeom>
            <a:avLst/>
            <a:gdLst>
              <a:gd name="connsiteX0" fmla="*/ 0 w 2353151"/>
              <a:gd name="connsiteY0" fmla="*/ 36 h 2353151"/>
              <a:gd name="connsiteX1" fmla="*/ 2353152 w 2353151"/>
              <a:gd name="connsiteY1" fmla="*/ 36 h 2353151"/>
              <a:gd name="connsiteX2" fmla="*/ 2353152 w 2353151"/>
              <a:gd name="connsiteY2" fmla="*/ 2353188 h 2353151"/>
              <a:gd name="connsiteX3" fmla="*/ 0 w 2353151"/>
              <a:gd name="connsiteY3" fmla="*/ 2353188 h 2353151"/>
            </a:gdLst>
            <a:ahLst/>
            <a:cxnLst>
              <a:cxn ang="0">
                <a:pos x="connsiteX0" y="connsiteY0"/>
              </a:cxn>
              <a:cxn ang="0">
                <a:pos x="connsiteX1" y="connsiteY1"/>
              </a:cxn>
              <a:cxn ang="0">
                <a:pos x="connsiteX2" y="connsiteY2"/>
              </a:cxn>
              <a:cxn ang="0">
                <a:pos x="connsiteX3" y="connsiteY3"/>
              </a:cxn>
            </a:cxnLst>
            <a:rect l="l" t="t" r="r" b="b"/>
            <a:pathLst>
              <a:path w="2353151" h="2353151">
                <a:moveTo>
                  <a:pt x="0" y="36"/>
                </a:moveTo>
                <a:lnTo>
                  <a:pt x="2353152" y="36"/>
                </a:lnTo>
                <a:lnTo>
                  <a:pt x="2353152" y="2353188"/>
                </a:lnTo>
                <a:lnTo>
                  <a:pt x="0" y="2353188"/>
                </a:lnTo>
                <a:close/>
              </a:path>
            </a:pathLst>
          </a:custGeom>
          <a:solidFill>
            <a:srgbClr val="15A911"/>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0D023904-9A1B-157E-080C-2EFAA6C6C122}"/>
              </a:ext>
            </a:extLst>
          </p:cNvPr>
          <p:cNvSpPr/>
          <p:nvPr/>
        </p:nvSpPr>
        <p:spPr>
          <a:xfrm>
            <a:off x="5463688" y="3864922"/>
            <a:ext cx="1107166" cy="1107166"/>
          </a:xfrm>
          <a:custGeom>
            <a:avLst/>
            <a:gdLst>
              <a:gd name="connsiteX0" fmla="*/ 0 w 767905"/>
              <a:gd name="connsiteY0" fmla="*/ 0 h 767905"/>
              <a:gd name="connsiteX1" fmla="*/ 767906 w 767905"/>
              <a:gd name="connsiteY1" fmla="*/ 767905 h 767905"/>
            </a:gdLst>
            <a:ahLst/>
            <a:cxnLst>
              <a:cxn ang="0">
                <a:pos x="connsiteX0" y="connsiteY0"/>
              </a:cxn>
              <a:cxn ang="0">
                <a:pos x="connsiteX1" y="connsiteY1"/>
              </a:cxn>
            </a:cxnLst>
            <a:rect l="l" t="t" r="r" b="b"/>
            <a:pathLst>
              <a:path w="767905" h="767905">
                <a:moveTo>
                  <a:pt x="0" y="0"/>
                </a:moveTo>
                <a:lnTo>
                  <a:pt x="767906" y="767905"/>
                </a:lnTo>
              </a:path>
            </a:pathLst>
          </a:custGeom>
          <a:ln w="28575" cap="flat">
            <a:solidFill>
              <a:srgbClr val="FAFAFC"/>
            </a:solid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AA9EE73D-F533-AD44-92C6-E7D55E26A859}"/>
              </a:ext>
            </a:extLst>
          </p:cNvPr>
          <p:cNvSpPr/>
          <p:nvPr/>
        </p:nvSpPr>
        <p:spPr>
          <a:xfrm>
            <a:off x="1313254" y="2343150"/>
            <a:ext cx="3186642" cy="5257736"/>
          </a:xfrm>
          <a:custGeom>
            <a:avLst/>
            <a:gdLst>
              <a:gd name="connsiteX0" fmla="*/ 1993392 w 2210181"/>
              <a:gd name="connsiteY0" fmla="*/ 3476530 h 3646646"/>
              <a:gd name="connsiteX1" fmla="*/ 1823276 w 2210181"/>
              <a:gd name="connsiteY1" fmla="*/ 3646646 h 3646646"/>
              <a:gd name="connsiteX2" fmla="*/ 0 w 2210181"/>
              <a:gd name="connsiteY2" fmla="*/ 1823371 h 3646646"/>
              <a:gd name="connsiteX3" fmla="*/ 1823276 w 2210181"/>
              <a:gd name="connsiteY3" fmla="*/ 0 h 3646646"/>
              <a:gd name="connsiteX4" fmla="*/ 2210181 w 2210181"/>
              <a:gd name="connsiteY4" fmla="*/ 386905 h 3646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0181" h="3646646">
                <a:moveTo>
                  <a:pt x="1993392" y="3476530"/>
                </a:moveTo>
                <a:lnTo>
                  <a:pt x="1823276" y="3646646"/>
                </a:lnTo>
                <a:lnTo>
                  <a:pt x="0" y="1823371"/>
                </a:lnTo>
                <a:lnTo>
                  <a:pt x="1823276" y="0"/>
                </a:lnTo>
                <a:lnTo>
                  <a:pt x="2210181" y="386905"/>
                </a:lnTo>
              </a:path>
            </a:pathLst>
          </a:custGeom>
          <a:noFill/>
          <a:ln w="28575" cap="flat">
            <a:solidFill>
              <a:srgbClr val="FAFAFC"/>
            </a:solid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253822AD-55E9-D447-F215-5E1927BDEEA9}"/>
              </a:ext>
            </a:extLst>
          </p:cNvPr>
          <p:cNvSpPr/>
          <p:nvPr/>
        </p:nvSpPr>
        <p:spPr>
          <a:xfrm>
            <a:off x="2444317" y="5632927"/>
            <a:ext cx="314213" cy="157107"/>
          </a:xfrm>
          <a:custGeom>
            <a:avLst/>
            <a:gdLst>
              <a:gd name="connsiteX0" fmla="*/ 0 w 217931"/>
              <a:gd name="connsiteY0" fmla="*/ 108966 h 108966"/>
              <a:gd name="connsiteX1" fmla="*/ 108966 w 217931"/>
              <a:gd name="connsiteY1" fmla="*/ 0 h 108966"/>
              <a:gd name="connsiteX2" fmla="*/ 217932 w 217931"/>
              <a:gd name="connsiteY2" fmla="*/ 108966 h 108966"/>
              <a:gd name="connsiteX3" fmla="*/ 0 w 217931"/>
              <a:gd name="connsiteY3" fmla="*/ 108966 h 108966"/>
            </a:gdLst>
            <a:ahLst/>
            <a:cxnLst>
              <a:cxn ang="0">
                <a:pos x="connsiteX0" y="connsiteY0"/>
              </a:cxn>
              <a:cxn ang="0">
                <a:pos x="connsiteX1" y="connsiteY1"/>
              </a:cxn>
              <a:cxn ang="0">
                <a:pos x="connsiteX2" y="connsiteY2"/>
              </a:cxn>
              <a:cxn ang="0">
                <a:pos x="connsiteX3" y="connsiteY3"/>
              </a:cxn>
            </a:cxnLst>
            <a:rect l="l" t="t" r="r" b="b"/>
            <a:pathLst>
              <a:path w="217931" h="108966">
                <a:moveTo>
                  <a:pt x="0" y="108966"/>
                </a:moveTo>
                <a:lnTo>
                  <a:pt x="108966" y="0"/>
                </a:lnTo>
                <a:lnTo>
                  <a:pt x="217932" y="108966"/>
                </a:lnTo>
                <a:lnTo>
                  <a:pt x="0" y="108966"/>
                </a:lnTo>
                <a:close/>
              </a:path>
            </a:pathLst>
          </a:custGeom>
          <a:solidFill>
            <a:srgbClr val="0D0A13"/>
          </a:solidFill>
          <a:ln w="9525"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EB34673D-8627-06C8-A26E-26589D7BCD2F}"/>
              </a:ext>
            </a:extLst>
          </p:cNvPr>
          <p:cNvSpPr/>
          <p:nvPr/>
        </p:nvSpPr>
        <p:spPr>
          <a:xfrm>
            <a:off x="5554327" y="3786367"/>
            <a:ext cx="314215" cy="157107"/>
          </a:xfrm>
          <a:custGeom>
            <a:avLst/>
            <a:gdLst>
              <a:gd name="connsiteX0" fmla="*/ 217932 w 217932"/>
              <a:gd name="connsiteY0" fmla="*/ 0 h 108966"/>
              <a:gd name="connsiteX1" fmla="*/ 108966 w 217932"/>
              <a:gd name="connsiteY1" fmla="*/ 108966 h 108966"/>
              <a:gd name="connsiteX2" fmla="*/ 0 w 217932"/>
              <a:gd name="connsiteY2" fmla="*/ 0 h 108966"/>
              <a:gd name="connsiteX3" fmla="*/ 217932 w 217932"/>
              <a:gd name="connsiteY3" fmla="*/ 0 h 108966"/>
            </a:gdLst>
            <a:ahLst/>
            <a:cxnLst>
              <a:cxn ang="0">
                <a:pos x="connsiteX0" y="connsiteY0"/>
              </a:cxn>
              <a:cxn ang="0">
                <a:pos x="connsiteX1" y="connsiteY1"/>
              </a:cxn>
              <a:cxn ang="0">
                <a:pos x="connsiteX2" y="connsiteY2"/>
              </a:cxn>
              <a:cxn ang="0">
                <a:pos x="connsiteX3" y="connsiteY3"/>
              </a:cxn>
            </a:cxnLst>
            <a:rect l="l" t="t" r="r" b="b"/>
            <a:pathLst>
              <a:path w="217932" h="108966">
                <a:moveTo>
                  <a:pt x="217932" y="0"/>
                </a:moveTo>
                <a:lnTo>
                  <a:pt x="108966" y="108966"/>
                </a:lnTo>
                <a:lnTo>
                  <a:pt x="0" y="0"/>
                </a:lnTo>
                <a:lnTo>
                  <a:pt x="217932" y="0"/>
                </a:lnTo>
                <a:close/>
              </a:path>
            </a:pathLst>
          </a:custGeom>
          <a:solidFill>
            <a:srgbClr val="0D0A13"/>
          </a:solidFill>
          <a:ln w="9525"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AF70E462-2AF4-4B40-1327-105133F40D90}"/>
              </a:ext>
            </a:extLst>
          </p:cNvPr>
          <p:cNvSpPr/>
          <p:nvPr/>
        </p:nvSpPr>
        <p:spPr>
          <a:xfrm>
            <a:off x="1793776" y="2780963"/>
            <a:ext cx="5257739" cy="4917154"/>
          </a:xfrm>
          <a:custGeom>
            <a:avLst/>
            <a:gdLst>
              <a:gd name="connsiteX0" fmla="*/ 2059400 w 3646646"/>
              <a:gd name="connsiteY0" fmla="*/ 0 h 3410426"/>
              <a:gd name="connsiteX1" fmla="*/ 3646646 w 3646646"/>
              <a:gd name="connsiteY1" fmla="*/ 1587151 h 3410426"/>
              <a:gd name="connsiteX2" fmla="*/ 1823371 w 3646646"/>
              <a:gd name="connsiteY2" fmla="*/ 3410426 h 3410426"/>
              <a:gd name="connsiteX3" fmla="*/ 0 w 3646646"/>
              <a:gd name="connsiteY3" fmla="*/ 1587151 h 3410426"/>
            </a:gdLst>
            <a:ahLst/>
            <a:cxnLst>
              <a:cxn ang="0">
                <a:pos x="connsiteX0" y="connsiteY0"/>
              </a:cxn>
              <a:cxn ang="0">
                <a:pos x="connsiteX1" y="connsiteY1"/>
              </a:cxn>
              <a:cxn ang="0">
                <a:pos x="connsiteX2" y="connsiteY2"/>
              </a:cxn>
              <a:cxn ang="0">
                <a:pos x="connsiteX3" y="connsiteY3"/>
              </a:cxn>
            </a:cxnLst>
            <a:rect l="l" t="t" r="r" b="b"/>
            <a:pathLst>
              <a:path w="3646646" h="3410426">
                <a:moveTo>
                  <a:pt x="2059400" y="0"/>
                </a:moveTo>
                <a:lnTo>
                  <a:pt x="3646646" y="1587151"/>
                </a:lnTo>
                <a:lnTo>
                  <a:pt x="1823371" y="3410426"/>
                </a:lnTo>
                <a:lnTo>
                  <a:pt x="0" y="1587151"/>
                </a:lnTo>
              </a:path>
            </a:pathLst>
          </a:custGeom>
          <a:noFill/>
          <a:ln w="28575" cap="flat">
            <a:solidFill>
              <a:srgbClr val="C0FF2C"/>
            </a:solid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7FFB6868-F229-C22E-18D8-DA5BA24737DB}"/>
              </a:ext>
            </a:extLst>
          </p:cNvPr>
          <p:cNvSpPr/>
          <p:nvPr/>
        </p:nvSpPr>
        <p:spPr>
          <a:xfrm>
            <a:off x="2205359" y="3033928"/>
            <a:ext cx="3663181" cy="752438"/>
          </a:xfrm>
          <a:custGeom>
            <a:avLst/>
            <a:gdLst>
              <a:gd name="connsiteX0" fmla="*/ 0 w 2540698"/>
              <a:gd name="connsiteY0" fmla="*/ 0 h 521874"/>
              <a:gd name="connsiteX1" fmla="*/ 2018824 w 2540698"/>
              <a:gd name="connsiteY1" fmla="*/ 0 h 521874"/>
              <a:gd name="connsiteX2" fmla="*/ 2540699 w 2540698"/>
              <a:gd name="connsiteY2" fmla="*/ 521875 h 521874"/>
              <a:gd name="connsiteX3" fmla="*/ 521875 w 2540698"/>
              <a:gd name="connsiteY3" fmla="*/ 521875 h 521874"/>
              <a:gd name="connsiteX4" fmla="*/ 0 w 2540698"/>
              <a:gd name="connsiteY4" fmla="*/ 0 h 521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0698" h="521874">
                <a:moveTo>
                  <a:pt x="0" y="0"/>
                </a:moveTo>
                <a:lnTo>
                  <a:pt x="2018824" y="0"/>
                </a:lnTo>
                <a:lnTo>
                  <a:pt x="2540699" y="521875"/>
                </a:lnTo>
                <a:lnTo>
                  <a:pt x="521875" y="521875"/>
                </a:lnTo>
                <a:lnTo>
                  <a:pt x="0" y="0"/>
                </a:lnTo>
                <a:close/>
              </a:path>
            </a:pathLst>
          </a:custGeom>
          <a:solidFill>
            <a:srgbClr val="0C660A"/>
          </a:solidFill>
          <a:ln w="9525"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B73A07EB-CDC4-0EED-3718-6E1AC699BC47}"/>
              </a:ext>
            </a:extLst>
          </p:cNvPr>
          <p:cNvSpPr/>
          <p:nvPr/>
        </p:nvSpPr>
        <p:spPr>
          <a:xfrm>
            <a:off x="2444317" y="5790034"/>
            <a:ext cx="4111158" cy="752438"/>
          </a:xfrm>
          <a:custGeom>
            <a:avLst/>
            <a:gdLst>
              <a:gd name="connsiteX0" fmla="*/ 2851404 w 2851404"/>
              <a:gd name="connsiteY0" fmla="*/ 521875 h 521874"/>
              <a:gd name="connsiteX1" fmla="*/ 521875 w 2851404"/>
              <a:gd name="connsiteY1" fmla="*/ 521875 h 521874"/>
              <a:gd name="connsiteX2" fmla="*/ 0 w 2851404"/>
              <a:gd name="connsiteY2" fmla="*/ 0 h 521874"/>
              <a:gd name="connsiteX3" fmla="*/ 2329529 w 2851404"/>
              <a:gd name="connsiteY3" fmla="*/ 0 h 521874"/>
              <a:gd name="connsiteX4" fmla="*/ 2851404 w 2851404"/>
              <a:gd name="connsiteY4" fmla="*/ 521875 h 521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1404" h="521874">
                <a:moveTo>
                  <a:pt x="2851404" y="521875"/>
                </a:moveTo>
                <a:lnTo>
                  <a:pt x="521875" y="521875"/>
                </a:lnTo>
                <a:lnTo>
                  <a:pt x="0" y="0"/>
                </a:lnTo>
                <a:lnTo>
                  <a:pt x="2329529" y="0"/>
                </a:lnTo>
                <a:lnTo>
                  <a:pt x="2851404" y="521875"/>
                </a:lnTo>
                <a:close/>
              </a:path>
            </a:pathLst>
          </a:custGeom>
          <a:solidFill>
            <a:srgbClr val="0C660A"/>
          </a:solidFill>
          <a:ln w="9525"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7C8AA948-77B5-9900-3CC8-86066F97BCD3}"/>
              </a:ext>
            </a:extLst>
          </p:cNvPr>
          <p:cNvSpPr/>
          <p:nvPr/>
        </p:nvSpPr>
        <p:spPr>
          <a:xfrm>
            <a:off x="1709456" y="3032693"/>
            <a:ext cx="780042" cy="470771"/>
          </a:xfrm>
          <a:custGeom>
            <a:avLst/>
            <a:gdLst>
              <a:gd name="connsiteX0" fmla="*/ 98203 w 541019"/>
              <a:gd name="connsiteY0" fmla="*/ 0 h 326516"/>
              <a:gd name="connsiteX1" fmla="*/ 541020 w 541019"/>
              <a:gd name="connsiteY1" fmla="*/ 326517 h 326516"/>
              <a:gd name="connsiteX2" fmla="*/ 0 w 541019"/>
              <a:gd name="connsiteY2" fmla="*/ 271272 h 326516"/>
              <a:gd name="connsiteX3" fmla="*/ 98203 w 541019"/>
              <a:gd name="connsiteY3" fmla="*/ 0 h 326516"/>
            </a:gdLst>
            <a:ahLst/>
            <a:cxnLst>
              <a:cxn ang="0">
                <a:pos x="connsiteX0" y="connsiteY0"/>
              </a:cxn>
              <a:cxn ang="0">
                <a:pos x="connsiteX1" y="connsiteY1"/>
              </a:cxn>
              <a:cxn ang="0">
                <a:pos x="connsiteX2" y="connsiteY2"/>
              </a:cxn>
              <a:cxn ang="0">
                <a:pos x="connsiteX3" y="connsiteY3"/>
              </a:cxn>
            </a:cxnLst>
            <a:rect l="l" t="t" r="r" b="b"/>
            <a:pathLst>
              <a:path w="541019" h="326516">
                <a:moveTo>
                  <a:pt x="98203" y="0"/>
                </a:moveTo>
                <a:lnTo>
                  <a:pt x="541020" y="326517"/>
                </a:lnTo>
                <a:lnTo>
                  <a:pt x="0" y="271272"/>
                </a:lnTo>
                <a:lnTo>
                  <a:pt x="98203" y="0"/>
                </a:lnTo>
                <a:close/>
              </a:path>
            </a:pathLst>
          </a:custGeom>
          <a:solidFill>
            <a:schemeClr val="bg1"/>
          </a:solidFill>
          <a:ln w="9525"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C82C709D-0264-A4B9-BB7A-47EFDC7DB47A}"/>
              </a:ext>
            </a:extLst>
          </p:cNvPr>
          <p:cNvSpPr/>
          <p:nvPr/>
        </p:nvSpPr>
        <p:spPr>
          <a:xfrm>
            <a:off x="2036442" y="3629672"/>
            <a:ext cx="407874" cy="220691"/>
          </a:xfrm>
          <a:custGeom>
            <a:avLst/>
            <a:gdLst>
              <a:gd name="connsiteX0" fmla="*/ 282892 w 282892"/>
              <a:gd name="connsiteY0" fmla="*/ 0 h 153066"/>
              <a:gd name="connsiteX1" fmla="*/ 0 w 282892"/>
              <a:gd name="connsiteY1" fmla="*/ 54864 h 153066"/>
              <a:gd name="connsiteX2" fmla="*/ 116491 w 282892"/>
              <a:gd name="connsiteY2" fmla="*/ 153067 h 153066"/>
              <a:gd name="connsiteX3" fmla="*/ 282892 w 282892"/>
              <a:gd name="connsiteY3" fmla="*/ 0 h 153066"/>
            </a:gdLst>
            <a:ahLst/>
            <a:cxnLst>
              <a:cxn ang="0">
                <a:pos x="connsiteX0" y="connsiteY0"/>
              </a:cxn>
              <a:cxn ang="0">
                <a:pos x="connsiteX1" y="connsiteY1"/>
              </a:cxn>
              <a:cxn ang="0">
                <a:pos x="connsiteX2" y="connsiteY2"/>
              </a:cxn>
              <a:cxn ang="0">
                <a:pos x="connsiteX3" y="connsiteY3"/>
              </a:cxn>
            </a:cxnLst>
            <a:rect l="l" t="t" r="r" b="b"/>
            <a:pathLst>
              <a:path w="282892" h="153066">
                <a:moveTo>
                  <a:pt x="282892" y="0"/>
                </a:moveTo>
                <a:lnTo>
                  <a:pt x="0" y="54864"/>
                </a:lnTo>
                <a:lnTo>
                  <a:pt x="116491" y="153067"/>
                </a:lnTo>
                <a:lnTo>
                  <a:pt x="282892" y="0"/>
                </a:lnTo>
                <a:close/>
              </a:path>
            </a:pathLst>
          </a:custGeom>
          <a:solidFill>
            <a:schemeClr val="bg1"/>
          </a:solidFill>
          <a:ln w="9525"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F90C2A96-6E45-C32F-E80E-9EDF3A1CAC72}"/>
              </a:ext>
            </a:extLst>
          </p:cNvPr>
          <p:cNvSpPr/>
          <p:nvPr/>
        </p:nvSpPr>
        <p:spPr>
          <a:xfrm>
            <a:off x="5394336" y="6166185"/>
            <a:ext cx="560313" cy="560311"/>
          </a:xfrm>
          <a:custGeom>
            <a:avLst/>
            <a:gdLst>
              <a:gd name="connsiteX0" fmla="*/ 0 w 388620"/>
              <a:gd name="connsiteY0" fmla="*/ 388620 h 388619"/>
              <a:gd name="connsiteX1" fmla="*/ 388620 w 388620"/>
              <a:gd name="connsiteY1" fmla="*/ 0 h 388619"/>
            </a:gdLst>
            <a:ahLst/>
            <a:cxnLst>
              <a:cxn ang="0">
                <a:pos x="connsiteX0" y="connsiteY0"/>
              </a:cxn>
              <a:cxn ang="0">
                <a:pos x="connsiteX1" y="connsiteY1"/>
              </a:cxn>
            </a:cxnLst>
            <a:rect l="l" t="t" r="r" b="b"/>
            <a:pathLst>
              <a:path w="388620" h="388619">
                <a:moveTo>
                  <a:pt x="0" y="388620"/>
                </a:moveTo>
                <a:lnTo>
                  <a:pt x="388620" y="0"/>
                </a:lnTo>
              </a:path>
            </a:pathLst>
          </a:custGeom>
          <a:ln w="28575" cap="flat">
            <a:solidFill>
              <a:srgbClr val="C0FF2C"/>
            </a:solid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68504817-7589-D787-6099-8D2B0FD6F342}"/>
              </a:ext>
            </a:extLst>
          </p:cNvPr>
          <p:cNvSpPr/>
          <p:nvPr/>
        </p:nvSpPr>
        <p:spPr>
          <a:xfrm>
            <a:off x="5522603" y="4152900"/>
            <a:ext cx="1815111" cy="1815110"/>
          </a:xfrm>
          <a:custGeom>
            <a:avLst/>
            <a:gdLst>
              <a:gd name="connsiteX0" fmla="*/ 629507 w 1258919"/>
              <a:gd name="connsiteY0" fmla="*/ 0 h 1258919"/>
              <a:gd name="connsiteX1" fmla="*/ 715042 w 1258919"/>
              <a:gd name="connsiteY1" fmla="*/ 89345 h 1258919"/>
              <a:gd name="connsiteX2" fmla="*/ 824008 w 1258919"/>
              <a:gd name="connsiteY2" fmla="*/ 30766 h 1258919"/>
              <a:gd name="connsiteX3" fmla="*/ 877729 w 1258919"/>
              <a:gd name="connsiteY3" fmla="*/ 142208 h 1258919"/>
              <a:gd name="connsiteX4" fmla="*/ 999458 w 1258919"/>
              <a:gd name="connsiteY4" fmla="*/ 120206 h 1258919"/>
              <a:gd name="connsiteX5" fmla="*/ 1016127 w 1258919"/>
              <a:gd name="connsiteY5" fmla="*/ 242792 h 1258919"/>
              <a:gd name="connsiteX6" fmla="*/ 1138714 w 1258919"/>
              <a:gd name="connsiteY6" fmla="*/ 259461 h 1258919"/>
              <a:gd name="connsiteX7" fmla="*/ 1116711 w 1258919"/>
              <a:gd name="connsiteY7" fmla="*/ 381191 h 1258919"/>
              <a:gd name="connsiteX8" fmla="*/ 1228153 w 1258919"/>
              <a:gd name="connsiteY8" fmla="*/ 434912 h 1258919"/>
              <a:gd name="connsiteX9" fmla="*/ 1169575 w 1258919"/>
              <a:gd name="connsiteY9" fmla="*/ 543877 h 1258919"/>
              <a:gd name="connsiteX10" fmla="*/ 1258919 w 1258919"/>
              <a:gd name="connsiteY10" fmla="*/ 629412 h 1258919"/>
              <a:gd name="connsiteX11" fmla="*/ 1169575 w 1258919"/>
              <a:gd name="connsiteY11" fmla="*/ 714947 h 1258919"/>
              <a:gd name="connsiteX12" fmla="*/ 1228153 w 1258919"/>
              <a:gd name="connsiteY12" fmla="*/ 823913 h 1258919"/>
              <a:gd name="connsiteX13" fmla="*/ 1116711 w 1258919"/>
              <a:gd name="connsiteY13" fmla="*/ 877634 h 1258919"/>
              <a:gd name="connsiteX14" fmla="*/ 1138714 w 1258919"/>
              <a:gd name="connsiteY14" fmla="*/ 999458 h 1258919"/>
              <a:gd name="connsiteX15" fmla="*/ 1016127 w 1258919"/>
              <a:gd name="connsiteY15" fmla="*/ 1016127 h 1258919"/>
              <a:gd name="connsiteX16" fmla="*/ 999458 w 1258919"/>
              <a:gd name="connsiteY16" fmla="*/ 1138714 h 1258919"/>
              <a:gd name="connsiteX17" fmla="*/ 877729 w 1258919"/>
              <a:gd name="connsiteY17" fmla="*/ 1116616 h 1258919"/>
              <a:gd name="connsiteX18" fmla="*/ 824008 w 1258919"/>
              <a:gd name="connsiteY18" fmla="*/ 1228058 h 1258919"/>
              <a:gd name="connsiteX19" fmla="*/ 715042 w 1258919"/>
              <a:gd name="connsiteY19" fmla="*/ 1169480 h 1258919"/>
              <a:gd name="connsiteX20" fmla="*/ 629507 w 1258919"/>
              <a:gd name="connsiteY20" fmla="*/ 1258919 h 1258919"/>
              <a:gd name="connsiteX21" fmla="*/ 543973 w 1258919"/>
              <a:gd name="connsiteY21" fmla="*/ 1169480 h 1258919"/>
              <a:gd name="connsiteX22" fmla="*/ 435007 w 1258919"/>
              <a:gd name="connsiteY22" fmla="*/ 1228058 h 1258919"/>
              <a:gd name="connsiteX23" fmla="*/ 381286 w 1258919"/>
              <a:gd name="connsiteY23" fmla="*/ 1116616 h 1258919"/>
              <a:gd name="connsiteX24" fmla="*/ 259556 w 1258919"/>
              <a:gd name="connsiteY24" fmla="*/ 1138714 h 1258919"/>
              <a:gd name="connsiteX25" fmla="*/ 242888 w 1258919"/>
              <a:gd name="connsiteY25" fmla="*/ 1016127 h 1258919"/>
              <a:gd name="connsiteX26" fmla="*/ 120301 w 1258919"/>
              <a:gd name="connsiteY26" fmla="*/ 999458 h 1258919"/>
              <a:gd name="connsiteX27" fmla="*/ 142304 w 1258919"/>
              <a:gd name="connsiteY27" fmla="*/ 877634 h 1258919"/>
              <a:gd name="connsiteX28" fmla="*/ 30861 w 1258919"/>
              <a:gd name="connsiteY28" fmla="*/ 823913 h 1258919"/>
              <a:gd name="connsiteX29" fmla="*/ 89440 w 1258919"/>
              <a:gd name="connsiteY29" fmla="*/ 714947 h 1258919"/>
              <a:gd name="connsiteX30" fmla="*/ 0 w 1258919"/>
              <a:gd name="connsiteY30" fmla="*/ 629412 h 1258919"/>
              <a:gd name="connsiteX31" fmla="*/ 89440 w 1258919"/>
              <a:gd name="connsiteY31" fmla="*/ 543877 h 1258919"/>
              <a:gd name="connsiteX32" fmla="*/ 30861 w 1258919"/>
              <a:gd name="connsiteY32" fmla="*/ 434912 h 1258919"/>
              <a:gd name="connsiteX33" fmla="*/ 142304 w 1258919"/>
              <a:gd name="connsiteY33" fmla="*/ 381191 h 1258919"/>
              <a:gd name="connsiteX34" fmla="*/ 120301 w 1258919"/>
              <a:gd name="connsiteY34" fmla="*/ 259461 h 1258919"/>
              <a:gd name="connsiteX35" fmla="*/ 242888 w 1258919"/>
              <a:gd name="connsiteY35" fmla="*/ 242792 h 1258919"/>
              <a:gd name="connsiteX36" fmla="*/ 259556 w 1258919"/>
              <a:gd name="connsiteY36" fmla="*/ 120206 h 1258919"/>
              <a:gd name="connsiteX37" fmla="*/ 381286 w 1258919"/>
              <a:gd name="connsiteY37" fmla="*/ 142208 h 1258919"/>
              <a:gd name="connsiteX38" fmla="*/ 435007 w 1258919"/>
              <a:gd name="connsiteY38" fmla="*/ 30766 h 1258919"/>
              <a:gd name="connsiteX39" fmla="*/ 543973 w 1258919"/>
              <a:gd name="connsiteY39" fmla="*/ 89345 h 1258919"/>
              <a:gd name="connsiteX40" fmla="*/ 629507 w 1258919"/>
              <a:gd name="connsiteY40" fmla="*/ 0 h 1258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58919" h="1258919">
                <a:moveTo>
                  <a:pt x="629507" y="0"/>
                </a:moveTo>
                <a:lnTo>
                  <a:pt x="715042" y="89345"/>
                </a:lnTo>
                <a:lnTo>
                  <a:pt x="824008" y="30766"/>
                </a:lnTo>
                <a:lnTo>
                  <a:pt x="877729" y="142208"/>
                </a:lnTo>
                <a:lnTo>
                  <a:pt x="999458" y="120206"/>
                </a:lnTo>
                <a:lnTo>
                  <a:pt x="1016127" y="242792"/>
                </a:lnTo>
                <a:lnTo>
                  <a:pt x="1138714" y="259461"/>
                </a:lnTo>
                <a:lnTo>
                  <a:pt x="1116711" y="381191"/>
                </a:lnTo>
                <a:lnTo>
                  <a:pt x="1228153" y="434912"/>
                </a:lnTo>
                <a:lnTo>
                  <a:pt x="1169575" y="543877"/>
                </a:lnTo>
                <a:lnTo>
                  <a:pt x="1258919" y="629412"/>
                </a:lnTo>
                <a:lnTo>
                  <a:pt x="1169575" y="714947"/>
                </a:lnTo>
                <a:lnTo>
                  <a:pt x="1228153" y="823913"/>
                </a:lnTo>
                <a:lnTo>
                  <a:pt x="1116711" y="877634"/>
                </a:lnTo>
                <a:lnTo>
                  <a:pt x="1138714" y="999458"/>
                </a:lnTo>
                <a:lnTo>
                  <a:pt x="1016127" y="1016127"/>
                </a:lnTo>
                <a:lnTo>
                  <a:pt x="999458" y="1138714"/>
                </a:lnTo>
                <a:lnTo>
                  <a:pt x="877729" y="1116616"/>
                </a:lnTo>
                <a:lnTo>
                  <a:pt x="824008" y="1228058"/>
                </a:lnTo>
                <a:lnTo>
                  <a:pt x="715042" y="1169480"/>
                </a:lnTo>
                <a:lnTo>
                  <a:pt x="629507" y="1258919"/>
                </a:lnTo>
                <a:lnTo>
                  <a:pt x="543973" y="1169480"/>
                </a:lnTo>
                <a:lnTo>
                  <a:pt x="435007" y="1228058"/>
                </a:lnTo>
                <a:lnTo>
                  <a:pt x="381286" y="1116616"/>
                </a:lnTo>
                <a:lnTo>
                  <a:pt x="259556" y="1138714"/>
                </a:lnTo>
                <a:lnTo>
                  <a:pt x="242888" y="1016127"/>
                </a:lnTo>
                <a:lnTo>
                  <a:pt x="120301" y="999458"/>
                </a:lnTo>
                <a:lnTo>
                  <a:pt x="142304" y="877634"/>
                </a:lnTo>
                <a:lnTo>
                  <a:pt x="30861" y="823913"/>
                </a:lnTo>
                <a:lnTo>
                  <a:pt x="89440" y="714947"/>
                </a:lnTo>
                <a:lnTo>
                  <a:pt x="0" y="629412"/>
                </a:lnTo>
                <a:lnTo>
                  <a:pt x="89440" y="543877"/>
                </a:lnTo>
                <a:lnTo>
                  <a:pt x="30861" y="434912"/>
                </a:lnTo>
                <a:lnTo>
                  <a:pt x="142304" y="381191"/>
                </a:lnTo>
                <a:lnTo>
                  <a:pt x="120301" y="259461"/>
                </a:lnTo>
                <a:lnTo>
                  <a:pt x="242888" y="242792"/>
                </a:lnTo>
                <a:lnTo>
                  <a:pt x="259556" y="120206"/>
                </a:lnTo>
                <a:lnTo>
                  <a:pt x="381286" y="142208"/>
                </a:lnTo>
                <a:lnTo>
                  <a:pt x="435007" y="30766"/>
                </a:lnTo>
                <a:lnTo>
                  <a:pt x="543973" y="89345"/>
                </a:lnTo>
                <a:lnTo>
                  <a:pt x="629507" y="0"/>
                </a:lnTo>
                <a:close/>
              </a:path>
            </a:pathLst>
          </a:custGeom>
          <a:solidFill>
            <a:schemeClr val="tx1"/>
          </a:solidFill>
          <a:ln w="9525" cap="flat">
            <a:noFill/>
            <a:prstDash val="solid"/>
            <a:miter/>
          </a:ln>
          <a:effectLst>
            <a:outerShdw blurRad="50800" dist="38100" dir="2700000" algn="tl" rotWithShape="0">
              <a:prstClr val="black">
                <a:alpha val="40000"/>
              </a:prstClr>
            </a:outerShdw>
          </a:effectLst>
        </p:spPr>
        <p:txBody>
          <a:bodyPr rtlCol="0" anchor="ctr"/>
          <a:lstStyle/>
          <a:p>
            <a:endParaRPr lang="en-US"/>
          </a:p>
        </p:txBody>
      </p:sp>
      <p:sp>
        <p:nvSpPr>
          <p:cNvPr id="87" name="Freeform: Shape 86">
            <a:extLst>
              <a:ext uri="{FF2B5EF4-FFF2-40B4-BE49-F238E27FC236}">
                <a16:creationId xmlns:a16="http://schemas.microsoft.com/office/drawing/2014/main" id="{4753BF70-C5BC-1D34-084C-5236F3279E92}"/>
              </a:ext>
            </a:extLst>
          </p:cNvPr>
          <p:cNvSpPr/>
          <p:nvPr/>
        </p:nvSpPr>
        <p:spPr>
          <a:xfrm>
            <a:off x="3991220" y="6966827"/>
            <a:ext cx="584894" cy="584894"/>
          </a:xfrm>
          <a:custGeom>
            <a:avLst/>
            <a:gdLst>
              <a:gd name="connsiteX0" fmla="*/ 0 w 405669"/>
              <a:gd name="connsiteY0" fmla="*/ 405670 h 405669"/>
              <a:gd name="connsiteX1" fmla="*/ 405670 w 405669"/>
              <a:gd name="connsiteY1" fmla="*/ 0 h 405669"/>
            </a:gdLst>
            <a:ahLst/>
            <a:cxnLst>
              <a:cxn ang="0">
                <a:pos x="connsiteX0" y="connsiteY0"/>
              </a:cxn>
              <a:cxn ang="0">
                <a:pos x="connsiteX1" y="connsiteY1"/>
              </a:cxn>
            </a:cxnLst>
            <a:rect l="l" t="t" r="r" b="b"/>
            <a:pathLst>
              <a:path w="405669" h="405669">
                <a:moveTo>
                  <a:pt x="0" y="405670"/>
                </a:moveTo>
                <a:lnTo>
                  <a:pt x="405670" y="0"/>
                </a:lnTo>
              </a:path>
            </a:pathLst>
          </a:custGeom>
          <a:ln w="28575" cap="flat">
            <a:solidFill>
              <a:srgbClr val="FAFAFC"/>
            </a:solid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5E8327FB-C0B5-8CE2-64E8-5ECB0CC9D1F3}"/>
              </a:ext>
            </a:extLst>
          </p:cNvPr>
          <p:cNvSpPr/>
          <p:nvPr/>
        </p:nvSpPr>
        <p:spPr>
          <a:xfrm>
            <a:off x="2205360" y="4794931"/>
            <a:ext cx="177157" cy="177157"/>
          </a:xfrm>
          <a:custGeom>
            <a:avLst/>
            <a:gdLst>
              <a:gd name="connsiteX0" fmla="*/ 122873 w 122872"/>
              <a:gd name="connsiteY0" fmla="*/ 61436 h 122872"/>
              <a:gd name="connsiteX1" fmla="*/ 61436 w 122872"/>
              <a:gd name="connsiteY1" fmla="*/ 122873 h 122872"/>
              <a:gd name="connsiteX2" fmla="*/ 0 w 122872"/>
              <a:gd name="connsiteY2" fmla="*/ 61436 h 122872"/>
              <a:gd name="connsiteX3" fmla="*/ 61436 w 122872"/>
              <a:gd name="connsiteY3" fmla="*/ 0 h 122872"/>
              <a:gd name="connsiteX4" fmla="*/ 122873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3" y="61436"/>
                </a:moveTo>
                <a:cubicBezTo>
                  <a:pt x="122873" y="95367"/>
                  <a:pt x="95367" y="122873"/>
                  <a:pt x="61436" y="122873"/>
                </a:cubicBezTo>
                <a:cubicBezTo>
                  <a:pt x="27506" y="122873"/>
                  <a:pt x="0" y="95367"/>
                  <a:pt x="0" y="61436"/>
                </a:cubicBezTo>
                <a:cubicBezTo>
                  <a:pt x="0" y="27506"/>
                  <a:pt x="27506" y="0"/>
                  <a:pt x="61436" y="0"/>
                </a:cubicBezTo>
                <a:cubicBezTo>
                  <a:pt x="95367" y="0"/>
                  <a:pt x="122873" y="27506"/>
                  <a:pt x="122873" y="61436"/>
                </a:cubicBezTo>
                <a:close/>
              </a:path>
            </a:pathLst>
          </a:custGeom>
          <a:noFill/>
          <a:ln w="28575" cap="flat">
            <a:solidFill>
              <a:srgbClr val="FAFAFC"/>
            </a:solid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E879EB6F-7B17-7F75-B349-EE636D433A83}"/>
              </a:ext>
            </a:extLst>
          </p:cNvPr>
          <p:cNvSpPr/>
          <p:nvPr/>
        </p:nvSpPr>
        <p:spPr>
          <a:xfrm>
            <a:off x="6669459" y="4147137"/>
            <a:ext cx="177157" cy="177157"/>
          </a:xfrm>
          <a:custGeom>
            <a:avLst/>
            <a:gdLst>
              <a:gd name="connsiteX0" fmla="*/ 122873 w 122872"/>
              <a:gd name="connsiteY0" fmla="*/ 61436 h 122872"/>
              <a:gd name="connsiteX1" fmla="*/ 61436 w 122872"/>
              <a:gd name="connsiteY1" fmla="*/ 122872 h 122872"/>
              <a:gd name="connsiteX2" fmla="*/ 0 w 122872"/>
              <a:gd name="connsiteY2" fmla="*/ 61436 h 122872"/>
              <a:gd name="connsiteX3" fmla="*/ 61436 w 122872"/>
              <a:gd name="connsiteY3" fmla="*/ 0 h 122872"/>
              <a:gd name="connsiteX4" fmla="*/ 122873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3" y="61436"/>
                </a:moveTo>
                <a:cubicBezTo>
                  <a:pt x="122873" y="95367"/>
                  <a:pt x="95367" y="122872"/>
                  <a:pt x="61436" y="122872"/>
                </a:cubicBezTo>
                <a:cubicBezTo>
                  <a:pt x="27506" y="122872"/>
                  <a:pt x="0" y="95367"/>
                  <a:pt x="0" y="61436"/>
                </a:cubicBezTo>
                <a:cubicBezTo>
                  <a:pt x="0" y="27506"/>
                  <a:pt x="27506" y="0"/>
                  <a:pt x="61436" y="0"/>
                </a:cubicBezTo>
                <a:cubicBezTo>
                  <a:pt x="95367" y="0"/>
                  <a:pt x="122873" y="27506"/>
                  <a:pt x="122873" y="61436"/>
                </a:cubicBezTo>
                <a:close/>
              </a:path>
            </a:pathLst>
          </a:custGeom>
          <a:noFill/>
          <a:ln w="28575" cap="flat">
            <a:solidFill>
              <a:srgbClr val="FAFAFC"/>
            </a:solid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910EE03A-F3D1-ACA3-950E-D7B1505416C0}"/>
              </a:ext>
            </a:extLst>
          </p:cNvPr>
          <p:cNvSpPr/>
          <p:nvPr/>
        </p:nvSpPr>
        <p:spPr>
          <a:xfrm>
            <a:off x="1986453" y="6207110"/>
            <a:ext cx="177157" cy="177157"/>
          </a:xfrm>
          <a:custGeom>
            <a:avLst/>
            <a:gdLst>
              <a:gd name="connsiteX0" fmla="*/ 122872 w 122872"/>
              <a:gd name="connsiteY0" fmla="*/ 61436 h 122872"/>
              <a:gd name="connsiteX1" fmla="*/ 61436 w 122872"/>
              <a:gd name="connsiteY1" fmla="*/ 122873 h 122872"/>
              <a:gd name="connsiteX2" fmla="*/ 0 w 122872"/>
              <a:gd name="connsiteY2" fmla="*/ 61436 h 122872"/>
              <a:gd name="connsiteX3" fmla="*/ 61436 w 122872"/>
              <a:gd name="connsiteY3" fmla="*/ 0 h 122872"/>
              <a:gd name="connsiteX4" fmla="*/ 122872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2" y="61436"/>
                </a:moveTo>
                <a:cubicBezTo>
                  <a:pt x="122872" y="95366"/>
                  <a:pt x="95367" y="122873"/>
                  <a:pt x="61436" y="122873"/>
                </a:cubicBezTo>
                <a:cubicBezTo>
                  <a:pt x="27506" y="122873"/>
                  <a:pt x="0" y="95367"/>
                  <a:pt x="0" y="61436"/>
                </a:cubicBezTo>
                <a:cubicBezTo>
                  <a:pt x="0" y="27506"/>
                  <a:pt x="27506" y="0"/>
                  <a:pt x="61436" y="0"/>
                </a:cubicBezTo>
                <a:cubicBezTo>
                  <a:pt x="95367" y="0"/>
                  <a:pt x="122872" y="27506"/>
                  <a:pt x="122872" y="61436"/>
                </a:cubicBezTo>
                <a:close/>
              </a:path>
            </a:pathLst>
          </a:custGeom>
          <a:noFill/>
          <a:ln w="28575" cap="flat">
            <a:solidFill>
              <a:srgbClr val="FEB200"/>
            </a:solid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77AB1759-3E1A-5F6F-02C6-8162F316CBC8}"/>
              </a:ext>
            </a:extLst>
          </p:cNvPr>
          <p:cNvSpPr/>
          <p:nvPr/>
        </p:nvSpPr>
        <p:spPr>
          <a:xfrm>
            <a:off x="5402258" y="6915150"/>
            <a:ext cx="13733" cy="177020"/>
          </a:xfrm>
          <a:custGeom>
            <a:avLst/>
            <a:gdLst>
              <a:gd name="connsiteX0" fmla="*/ 0 w 9525"/>
              <a:gd name="connsiteY0" fmla="*/ 0 h 122777"/>
              <a:gd name="connsiteX1" fmla="*/ 0 w 9525"/>
              <a:gd name="connsiteY1" fmla="*/ 122777 h 122777"/>
            </a:gdLst>
            <a:ahLst/>
            <a:cxnLst>
              <a:cxn ang="0">
                <a:pos x="connsiteX0" y="connsiteY0"/>
              </a:cxn>
              <a:cxn ang="0">
                <a:pos x="connsiteX1" y="connsiteY1"/>
              </a:cxn>
            </a:cxnLst>
            <a:rect l="l" t="t" r="r" b="b"/>
            <a:pathLst>
              <a:path w="9525" h="122777">
                <a:moveTo>
                  <a:pt x="0" y="0"/>
                </a:moveTo>
                <a:lnTo>
                  <a:pt x="0" y="122777"/>
                </a:lnTo>
              </a:path>
            </a:pathLst>
          </a:custGeom>
          <a:ln w="28575" cap="flat">
            <a:solidFill>
              <a:srgbClr val="FAFAFC"/>
            </a:solid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0D671129-8604-FDE7-8A90-2F1A0F55B41F}"/>
              </a:ext>
            </a:extLst>
          </p:cNvPr>
          <p:cNvSpPr/>
          <p:nvPr/>
        </p:nvSpPr>
        <p:spPr>
          <a:xfrm>
            <a:off x="5313680" y="7003729"/>
            <a:ext cx="177157" cy="13733"/>
          </a:xfrm>
          <a:custGeom>
            <a:avLst/>
            <a:gdLst>
              <a:gd name="connsiteX0" fmla="*/ 122872 w 122872"/>
              <a:gd name="connsiteY0" fmla="*/ 0 h 9525"/>
              <a:gd name="connsiteX1" fmla="*/ 0 w 122872"/>
              <a:gd name="connsiteY1" fmla="*/ 0 h 9525"/>
            </a:gdLst>
            <a:ahLst/>
            <a:cxnLst>
              <a:cxn ang="0">
                <a:pos x="connsiteX0" y="connsiteY0"/>
              </a:cxn>
              <a:cxn ang="0">
                <a:pos x="connsiteX1" y="connsiteY1"/>
              </a:cxn>
            </a:cxnLst>
            <a:rect l="l" t="t" r="r" b="b"/>
            <a:pathLst>
              <a:path w="122872" h="9525">
                <a:moveTo>
                  <a:pt x="122872" y="0"/>
                </a:moveTo>
                <a:lnTo>
                  <a:pt x="0" y="0"/>
                </a:lnTo>
              </a:path>
            </a:pathLst>
          </a:custGeom>
          <a:ln w="28575" cap="flat">
            <a:solidFill>
              <a:srgbClr val="FAFAFC"/>
            </a:solidFill>
            <a:prstDash val="solid"/>
            <a:miter/>
          </a:ln>
        </p:spPr>
        <p:txBody>
          <a:bodyPr rtlCol="0" anchor="ctr"/>
          <a:lstStyle/>
          <a:p>
            <a:endParaRPr lang="en-US"/>
          </a:p>
        </p:txBody>
      </p:sp>
      <p:sp>
        <p:nvSpPr>
          <p:cNvPr id="93" name="Freeform: Shape 92">
            <a:extLst>
              <a:ext uri="{FF2B5EF4-FFF2-40B4-BE49-F238E27FC236}">
                <a16:creationId xmlns:a16="http://schemas.microsoft.com/office/drawing/2014/main" id="{45269722-0017-5A3A-533F-187B13D7408B}"/>
              </a:ext>
            </a:extLst>
          </p:cNvPr>
          <p:cNvSpPr/>
          <p:nvPr/>
        </p:nvSpPr>
        <p:spPr>
          <a:xfrm>
            <a:off x="4664694" y="2558075"/>
            <a:ext cx="13733" cy="177157"/>
          </a:xfrm>
          <a:custGeom>
            <a:avLst/>
            <a:gdLst>
              <a:gd name="connsiteX0" fmla="*/ 0 w 9525"/>
              <a:gd name="connsiteY0" fmla="*/ 0 h 122872"/>
              <a:gd name="connsiteX1" fmla="*/ 0 w 9525"/>
              <a:gd name="connsiteY1" fmla="*/ 122873 h 122872"/>
            </a:gdLst>
            <a:ahLst/>
            <a:cxnLst>
              <a:cxn ang="0">
                <a:pos x="connsiteX0" y="connsiteY0"/>
              </a:cxn>
              <a:cxn ang="0">
                <a:pos x="connsiteX1" y="connsiteY1"/>
              </a:cxn>
            </a:cxnLst>
            <a:rect l="l" t="t" r="r" b="b"/>
            <a:pathLst>
              <a:path w="9525" h="122872">
                <a:moveTo>
                  <a:pt x="0" y="0"/>
                </a:moveTo>
                <a:lnTo>
                  <a:pt x="0" y="122873"/>
                </a:lnTo>
              </a:path>
            </a:pathLst>
          </a:custGeom>
          <a:ln w="28575" cap="flat">
            <a:solidFill>
              <a:srgbClr val="FEB200"/>
            </a:solid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0BC65104-61E9-2E84-FCB7-B11A6DE3D72D}"/>
              </a:ext>
            </a:extLst>
          </p:cNvPr>
          <p:cNvSpPr/>
          <p:nvPr/>
        </p:nvSpPr>
        <p:spPr>
          <a:xfrm>
            <a:off x="4576114" y="2646654"/>
            <a:ext cx="177157" cy="13733"/>
          </a:xfrm>
          <a:custGeom>
            <a:avLst/>
            <a:gdLst>
              <a:gd name="connsiteX0" fmla="*/ 122872 w 122872"/>
              <a:gd name="connsiteY0" fmla="*/ 0 h 9525"/>
              <a:gd name="connsiteX1" fmla="*/ 0 w 122872"/>
              <a:gd name="connsiteY1" fmla="*/ 0 h 9525"/>
            </a:gdLst>
            <a:ahLst/>
            <a:cxnLst>
              <a:cxn ang="0">
                <a:pos x="connsiteX0" y="connsiteY0"/>
              </a:cxn>
              <a:cxn ang="0">
                <a:pos x="connsiteX1" y="connsiteY1"/>
              </a:cxn>
            </a:cxnLst>
            <a:rect l="l" t="t" r="r" b="b"/>
            <a:pathLst>
              <a:path w="122872" h="9525">
                <a:moveTo>
                  <a:pt x="122872" y="0"/>
                </a:moveTo>
                <a:lnTo>
                  <a:pt x="0" y="0"/>
                </a:lnTo>
              </a:path>
            </a:pathLst>
          </a:custGeom>
          <a:ln w="28575" cap="flat">
            <a:solidFill>
              <a:srgbClr val="FEB200"/>
            </a:solidFill>
            <a:prstDash val="solid"/>
            <a:miter/>
          </a:ln>
        </p:spPr>
        <p:txBody>
          <a:bodyPr rtlCol="0" anchor="ctr"/>
          <a:lstStyle/>
          <a:p>
            <a:endParaRPr lang="en-US"/>
          </a:p>
        </p:txBody>
      </p:sp>
      <p:sp>
        <p:nvSpPr>
          <p:cNvPr id="95" name="TextBox 94">
            <a:extLst>
              <a:ext uri="{FF2B5EF4-FFF2-40B4-BE49-F238E27FC236}">
                <a16:creationId xmlns:a16="http://schemas.microsoft.com/office/drawing/2014/main" id="{EA9E77AB-36AC-3538-A5E4-1C7200313C5A}"/>
              </a:ext>
            </a:extLst>
          </p:cNvPr>
          <p:cNvSpPr txBox="1"/>
          <p:nvPr/>
        </p:nvSpPr>
        <p:spPr>
          <a:xfrm>
            <a:off x="2312086" y="3968571"/>
            <a:ext cx="3806428" cy="1508105"/>
          </a:xfrm>
          <a:prstGeom prst="rect">
            <a:avLst/>
          </a:prstGeom>
          <a:noFill/>
        </p:spPr>
        <p:txBody>
          <a:bodyPr wrap="square" rtlCol="0">
            <a:spAutoFit/>
          </a:bodyPr>
          <a:lstStyle/>
          <a:p>
            <a:pPr algn="ctr"/>
            <a:r>
              <a:rPr lang="en-US" sz="48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MCP</a:t>
            </a:r>
          </a:p>
          <a:p>
            <a:pPr algn="ctr"/>
            <a:r>
              <a:rPr lang="en-US"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1320/-</a:t>
            </a:r>
            <a:endParaRPr lang="en-US" sz="60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7" name="TextBox 96">
            <a:extLst>
              <a:ext uri="{FF2B5EF4-FFF2-40B4-BE49-F238E27FC236}">
                <a16:creationId xmlns:a16="http://schemas.microsoft.com/office/drawing/2014/main" id="{25469E85-43C6-1B3D-2DEE-C5299232B0F7}"/>
              </a:ext>
            </a:extLst>
          </p:cNvPr>
          <p:cNvSpPr txBox="1"/>
          <p:nvPr/>
        </p:nvSpPr>
        <p:spPr>
          <a:xfrm>
            <a:off x="5843210" y="4979925"/>
            <a:ext cx="1202891" cy="646331"/>
          </a:xfrm>
          <a:prstGeom prst="rect">
            <a:avLst/>
          </a:prstGeom>
          <a:noFill/>
        </p:spPr>
        <p:txBody>
          <a:bodyPr wrap="square" rtlCol="0">
            <a:spAutoFit/>
          </a:bodyPr>
          <a:lstStyle/>
          <a:p>
            <a:pPr algn="ctr"/>
            <a:endParaRPr lang="en-US" sz="3600" b="1" dirty="0">
              <a:solidFill>
                <a:srgbClr val="C0FF2C"/>
              </a:solidFill>
              <a:latin typeface="Arial" panose="020B0604020202020204" pitchFamily="34" charset="0"/>
              <a:cs typeface="Arial" panose="020B0604020202020204" pitchFamily="34" charset="0"/>
            </a:endParaRPr>
          </a:p>
        </p:txBody>
      </p:sp>
      <p:sp>
        <p:nvSpPr>
          <p:cNvPr id="99" name="TextBox 98">
            <a:extLst>
              <a:ext uri="{FF2B5EF4-FFF2-40B4-BE49-F238E27FC236}">
                <a16:creationId xmlns:a16="http://schemas.microsoft.com/office/drawing/2014/main" id="{95C7007E-29FC-2E1F-413C-7A4209F11F35}"/>
              </a:ext>
            </a:extLst>
          </p:cNvPr>
          <p:cNvSpPr txBox="1"/>
          <p:nvPr/>
        </p:nvSpPr>
        <p:spPr>
          <a:xfrm>
            <a:off x="2644134" y="5907861"/>
            <a:ext cx="3528066" cy="523220"/>
          </a:xfrm>
          <a:prstGeom prst="rect">
            <a:avLst/>
          </a:prstGeom>
          <a:noFill/>
        </p:spPr>
        <p:txBody>
          <a:bodyPr wrap="square" rtlCol="0">
            <a:spAutoFit/>
          </a:bodyPr>
          <a:lstStyle/>
          <a:p>
            <a:pPr algn="ctr"/>
            <a:r>
              <a:rPr lang="en-US" sz="2800" b="1" dirty="0">
                <a:solidFill>
                  <a:srgbClr val="C0FF2C"/>
                </a:solidFill>
                <a:latin typeface="Arial" panose="020B0604020202020204" pitchFamily="34" charset="0"/>
                <a:cs typeface="Arial" panose="020B0604020202020204" pitchFamily="34" charset="0"/>
              </a:rPr>
              <a:t>Retail Profit 190/-</a:t>
            </a:r>
          </a:p>
        </p:txBody>
      </p:sp>
      <p:sp>
        <p:nvSpPr>
          <p:cNvPr id="100" name="TextBox 99">
            <a:extLst>
              <a:ext uri="{FF2B5EF4-FFF2-40B4-BE49-F238E27FC236}">
                <a16:creationId xmlns:a16="http://schemas.microsoft.com/office/drawing/2014/main" id="{33454384-99AE-58C5-E5A7-531A90017D4B}"/>
              </a:ext>
            </a:extLst>
          </p:cNvPr>
          <p:cNvSpPr txBox="1"/>
          <p:nvPr/>
        </p:nvSpPr>
        <p:spPr>
          <a:xfrm>
            <a:off x="2844003" y="3111383"/>
            <a:ext cx="2599112" cy="584775"/>
          </a:xfrm>
          <a:prstGeom prst="rect">
            <a:avLst/>
          </a:prstGeom>
          <a:noFill/>
        </p:spPr>
        <p:txBody>
          <a:bodyPr wrap="square" rtlCol="0">
            <a:spAutoFit/>
          </a:bodyPr>
          <a:lstStyle/>
          <a:p>
            <a:pPr algn="ctr"/>
            <a:r>
              <a:rPr lang="en-US" sz="3200" b="1" dirty="0">
                <a:solidFill>
                  <a:srgbClr val="C0FF2C"/>
                </a:solidFill>
                <a:latin typeface="Arial" panose="020B0604020202020204" pitchFamily="34" charset="0"/>
                <a:cs typeface="Arial" panose="020B0604020202020204" pitchFamily="34" charset="0"/>
              </a:rPr>
              <a:t>MRP 1510/-</a:t>
            </a:r>
          </a:p>
        </p:txBody>
      </p:sp>
      <p:sp>
        <p:nvSpPr>
          <p:cNvPr id="101" name="Isosceles Triangle 100">
            <a:extLst>
              <a:ext uri="{FF2B5EF4-FFF2-40B4-BE49-F238E27FC236}">
                <a16:creationId xmlns:a16="http://schemas.microsoft.com/office/drawing/2014/main" id="{39AF77EF-A7A2-53A7-E9BA-F69A26587576}"/>
              </a:ext>
            </a:extLst>
          </p:cNvPr>
          <p:cNvSpPr/>
          <p:nvPr/>
        </p:nvSpPr>
        <p:spPr>
          <a:xfrm rot="13060464">
            <a:off x="1409647" y="4394408"/>
            <a:ext cx="520725" cy="1077235"/>
          </a:xfrm>
          <a:prstGeom prst="triangle">
            <a:avLst/>
          </a:prstGeom>
          <a:solidFill>
            <a:srgbClr val="C0FF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6" name="Oval 105">
            <a:extLst>
              <a:ext uri="{FF2B5EF4-FFF2-40B4-BE49-F238E27FC236}">
                <a16:creationId xmlns:a16="http://schemas.microsoft.com/office/drawing/2014/main" id="{A26549EC-8E54-0807-987B-7AF98D918EDF}"/>
              </a:ext>
            </a:extLst>
          </p:cNvPr>
          <p:cNvSpPr/>
          <p:nvPr/>
        </p:nvSpPr>
        <p:spPr>
          <a:xfrm>
            <a:off x="2589697" y="5148906"/>
            <a:ext cx="518012" cy="518646"/>
          </a:xfrm>
          <a:prstGeom prst="ellipse">
            <a:avLst/>
          </a:prstGeom>
          <a:solidFill>
            <a:srgbClr val="0C66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7" name="Oval 106">
            <a:extLst>
              <a:ext uri="{FF2B5EF4-FFF2-40B4-BE49-F238E27FC236}">
                <a16:creationId xmlns:a16="http://schemas.microsoft.com/office/drawing/2014/main" id="{677DD917-2DED-6893-7D32-0EDE4E6970F2}"/>
              </a:ext>
            </a:extLst>
          </p:cNvPr>
          <p:cNvSpPr/>
          <p:nvPr/>
        </p:nvSpPr>
        <p:spPr>
          <a:xfrm>
            <a:off x="5686015" y="6924277"/>
            <a:ext cx="532847" cy="524077"/>
          </a:xfrm>
          <a:prstGeom prst="ellipse">
            <a:avLst/>
          </a:prstGeom>
          <a:solidFill>
            <a:srgbClr val="C0FF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030" name="Picture 6" descr="Fireworks Generic Flat Gradient icon | Freepik">
            <a:extLst>
              <a:ext uri="{FF2B5EF4-FFF2-40B4-BE49-F238E27FC236}">
                <a16:creationId xmlns:a16="http://schemas.microsoft.com/office/drawing/2014/main" id="{80A34F17-74DA-4CD5-8D6B-5146A22417A5}"/>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931464" y="1885950"/>
            <a:ext cx="1187050" cy="1187050"/>
          </a:xfrm>
          <a:prstGeom prst="rect">
            <a:avLst/>
          </a:prstGeom>
          <a:noFill/>
          <a:extLst>
            <a:ext uri="{909E8E84-426E-40DD-AFC4-6F175D3DCCD1}">
              <a14:hiddenFill xmlns:a14="http://schemas.microsoft.com/office/drawing/2010/main">
                <a:solidFill>
                  <a:srgbClr val="FFFFFF"/>
                </a:solidFill>
              </a14:hiddenFill>
            </a:ext>
          </a:extLst>
        </p:spPr>
      </p:pic>
      <p:sp>
        <p:nvSpPr>
          <p:cNvPr id="20" name="Oval 19">
            <a:extLst>
              <a:ext uri="{FF2B5EF4-FFF2-40B4-BE49-F238E27FC236}">
                <a16:creationId xmlns:a16="http://schemas.microsoft.com/office/drawing/2014/main" id="{E9D0F20B-995F-67C6-B01E-0350D63ECE5D}"/>
              </a:ext>
            </a:extLst>
          </p:cNvPr>
          <p:cNvSpPr/>
          <p:nvPr/>
        </p:nvSpPr>
        <p:spPr>
          <a:xfrm>
            <a:off x="15734643" y="2508436"/>
            <a:ext cx="198635" cy="196664"/>
          </a:xfrm>
          <a:prstGeom prst="ellipse">
            <a:avLst/>
          </a:prstGeom>
          <a:solidFill>
            <a:srgbClr val="13AA0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24" name="Picture 6" descr="Free Refresh SVG, PNG Icon, Symbol. Download Image.">
            <a:extLst>
              <a:ext uri="{FF2B5EF4-FFF2-40B4-BE49-F238E27FC236}">
                <a16:creationId xmlns:a16="http://schemas.microsoft.com/office/drawing/2014/main" id="{FE01CF16-8698-BB70-33C1-BC6DB4BE5575}"/>
              </a:ext>
            </a:extLst>
          </p:cNvPr>
          <p:cNvPicPr>
            <a:picLocks noChangeAspect="1" noChangeArrowheads="1"/>
          </p:cNvPicPr>
          <p:nvPr/>
        </p:nvPicPr>
        <p:blipFill>
          <a:blip r:embed="rId13" cstate="print">
            <a:extLst>
              <a:ext uri="{BEBA8EAE-BF5A-486C-A8C5-ECC9F3942E4B}">
                <a14:imgProps xmlns:a14="http://schemas.microsoft.com/office/drawing/2010/main">
                  <a14:imgLayer r:embed="rId14">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16473729" y="4167429"/>
            <a:ext cx="442671" cy="442671"/>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a:extLst>
              <a:ext uri="{FF2B5EF4-FFF2-40B4-BE49-F238E27FC236}">
                <a16:creationId xmlns:a16="http://schemas.microsoft.com/office/drawing/2014/main" id="{9AD1469B-8C79-35BB-7F7E-E53BBAF69B43}"/>
              </a:ext>
            </a:extLst>
          </p:cNvPr>
          <p:cNvSpPr txBox="1"/>
          <p:nvPr/>
        </p:nvSpPr>
        <p:spPr>
          <a:xfrm rot="21430507">
            <a:off x="13477687" y="6796865"/>
            <a:ext cx="952505" cy="400110"/>
          </a:xfrm>
          <a:prstGeom prst="rect">
            <a:avLst/>
          </a:prstGeom>
          <a:noFill/>
          <a:scene3d>
            <a:camera prst="isometricBottomDown"/>
            <a:lightRig rig="threePt" dir="t"/>
          </a:scene3d>
        </p:spPr>
        <p:txBody>
          <a:bodyPr wrap="none" rtlCol="0">
            <a:spAutoFit/>
          </a:bodyPr>
          <a:lstStyle/>
          <a:p>
            <a:r>
              <a:rPr lang="en-US" sz="2000" dirty="0">
                <a:solidFill>
                  <a:schemeClr val="bg1"/>
                </a:solidFill>
                <a:latin typeface="ITC Avant Garde Gothic" panose="020B0604020202020204" charset="0"/>
              </a:rPr>
              <a:t>7500/-</a:t>
            </a:r>
            <a:endParaRPr lang="en-IN" sz="2000" dirty="0">
              <a:solidFill>
                <a:schemeClr val="bg1"/>
              </a:solidFill>
              <a:latin typeface="ITC Avant Garde Gothic" panose="020B0604020202020204" charset="0"/>
            </a:endParaRPr>
          </a:p>
        </p:txBody>
      </p:sp>
      <p:sp>
        <p:nvSpPr>
          <p:cNvPr id="44" name="Freeform 7">
            <a:extLst>
              <a:ext uri="{FF2B5EF4-FFF2-40B4-BE49-F238E27FC236}">
                <a16:creationId xmlns:a16="http://schemas.microsoft.com/office/drawing/2014/main" id="{7E638FE3-892D-A04C-CC10-51B1124E9501}"/>
              </a:ext>
            </a:extLst>
          </p:cNvPr>
          <p:cNvSpPr/>
          <p:nvPr/>
        </p:nvSpPr>
        <p:spPr>
          <a:xfrm flipH="1">
            <a:off x="17576133" y="-2913759"/>
            <a:ext cx="4217067" cy="4114800"/>
          </a:xfrm>
          <a:custGeom>
            <a:avLst/>
            <a:gdLst/>
            <a:ahLst/>
            <a:cxnLst/>
            <a:rect l="l" t="t" r="r" b="b"/>
            <a:pathLst>
              <a:path w="4152338" h="4114800">
                <a:moveTo>
                  <a:pt x="0" y="0"/>
                </a:moveTo>
                <a:lnTo>
                  <a:pt x="4152338" y="0"/>
                </a:lnTo>
                <a:lnTo>
                  <a:pt x="4152338" y="4114800"/>
                </a:lnTo>
                <a:lnTo>
                  <a:pt x="0" y="4114800"/>
                </a:lnTo>
                <a:lnTo>
                  <a:pt x="0" y="0"/>
                </a:lnTo>
                <a:close/>
              </a:path>
            </a:pathLst>
          </a:custGeom>
          <a:blipFill>
            <a:blip r:embed="rId15">
              <a:extLst>
                <a:ext uri="{96DAC541-7B7A-43D3-8B79-37D633B846F1}">
                  <asvg:svgBlip xmlns:asvg="http://schemas.microsoft.com/office/drawing/2016/SVG/main" r:embed="rId16"/>
                </a:ext>
              </a:extLst>
            </a:blip>
            <a:stretch>
              <a:fillRect l="-42073"/>
            </a:stretch>
          </a:blipFill>
        </p:spPr>
        <p:txBody>
          <a:bodyPr/>
          <a:lstStyle/>
          <a:p>
            <a:endParaRPr lang="en-US"/>
          </a:p>
        </p:txBody>
      </p:sp>
      <p:sp>
        <p:nvSpPr>
          <p:cNvPr id="45" name="Rectangle: Rounded Corners 44">
            <a:extLst>
              <a:ext uri="{FF2B5EF4-FFF2-40B4-BE49-F238E27FC236}">
                <a16:creationId xmlns:a16="http://schemas.microsoft.com/office/drawing/2014/main" id="{2EADB415-A0F2-2240-5145-F0D6E0AF7BAB}"/>
              </a:ext>
            </a:extLst>
          </p:cNvPr>
          <p:cNvSpPr/>
          <p:nvPr/>
        </p:nvSpPr>
        <p:spPr>
          <a:xfrm rot="5400000">
            <a:off x="16986194" y="674484"/>
            <a:ext cx="1015664" cy="302368"/>
          </a:xfrm>
          <a:prstGeom prst="roundRect">
            <a:avLst>
              <a:gd name="adj" fmla="val 50000"/>
            </a:avLst>
          </a:prstGeom>
          <a:solidFill>
            <a:srgbClr val="2855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6" name="TextBox 21">
            <a:extLst>
              <a:ext uri="{FF2B5EF4-FFF2-40B4-BE49-F238E27FC236}">
                <a16:creationId xmlns:a16="http://schemas.microsoft.com/office/drawing/2014/main" id="{730A4F67-8E08-887E-C980-38404B6EB2FB}"/>
              </a:ext>
            </a:extLst>
          </p:cNvPr>
          <p:cNvSpPr txBox="1"/>
          <p:nvPr/>
        </p:nvSpPr>
        <p:spPr>
          <a:xfrm>
            <a:off x="11084348" y="455252"/>
            <a:ext cx="7660852" cy="800219"/>
          </a:xfrm>
          <a:prstGeom prst="rect">
            <a:avLst/>
          </a:prstGeom>
        </p:spPr>
        <p:txBody>
          <a:bodyPr wrap="square" lIns="0" tIns="0" rIns="0" bIns="0" rtlCol="0" anchor="t">
            <a:spAutoFit/>
          </a:bodyPr>
          <a:lstStyle/>
          <a:p>
            <a:pPr algn="l"/>
            <a:r>
              <a:rPr lang="en-US" sz="52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VITAL BOOSTER</a:t>
            </a:r>
          </a:p>
        </p:txBody>
      </p:sp>
      <p:pic>
        <p:nvPicPr>
          <p:cNvPr id="58" name="Graphic 57" descr="Arrow Straight">
            <a:extLst>
              <a:ext uri="{FF2B5EF4-FFF2-40B4-BE49-F238E27FC236}">
                <a16:creationId xmlns:a16="http://schemas.microsoft.com/office/drawing/2014/main" id="{C8E029A9-6F3B-D62B-317F-11DB61EBADB8}"/>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flipH="1">
            <a:off x="7569825" y="4752560"/>
            <a:ext cx="1107165" cy="670359"/>
          </a:xfrm>
          <a:prstGeom prst="rect">
            <a:avLst/>
          </a:prstGeom>
        </p:spPr>
      </p:pic>
      <p:pic>
        <p:nvPicPr>
          <p:cNvPr id="59" name="Graphic 58" descr="Arrow Straight">
            <a:extLst>
              <a:ext uri="{FF2B5EF4-FFF2-40B4-BE49-F238E27FC236}">
                <a16:creationId xmlns:a16="http://schemas.microsoft.com/office/drawing/2014/main" id="{C2B9897A-D9C0-2F2D-FDFB-06AC4EC2B880}"/>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flipH="1">
            <a:off x="8772139" y="4752560"/>
            <a:ext cx="1107165" cy="670359"/>
          </a:xfrm>
          <a:prstGeom prst="rect">
            <a:avLst/>
          </a:prstGeom>
        </p:spPr>
      </p:pic>
      <p:pic>
        <p:nvPicPr>
          <p:cNvPr id="4098" name="Picture 2" descr="Vital">
            <a:extLst>
              <a:ext uri="{FF2B5EF4-FFF2-40B4-BE49-F238E27FC236}">
                <a16:creationId xmlns:a16="http://schemas.microsoft.com/office/drawing/2014/main" id="{10589267-BFA8-0A18-4DD8-8C032C2DDC8B}"/>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0552914" y="2143875"/>
            <a:ext cx="6318429" cy="631842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2623FB3C-061A-4F79-1771-91719EC165CC}"/>
              </a:ext>
            </a:extLst>
          </p:cNvPr>
          <p:cNvSpPr txBox="1"/>
          <p:nvPr/>
        </p:nvSpPr>
        <p:spPr>
          <a:xfrm>
            <a:off x="5827035" y="4531603"/>
            <a:ext cx="1107165" cy="1077218"/>
          </a:xfrm>
          <a:prstGeom prst="rect">
            <a:avLst/>
          </a:prstGeom>
          <a:noFill/>
        </p:spPr>
        <p:txBody>
          <a:bodyPr wrap="square" rtlCol="0">
            <a:spAutoFit/>
          </a:bodyPr>
          <a:lstStyle/>
          <a:p>
            <a:pPr algn="ctr"/>
            <a:r>
              <a:rPr lang="en-US" sz="3200" b="1" dirty="0">
                <a:solidFill>
                  <a:srgbClr val="C0FF2C"/>
                </a:solidFill>
                <a:latin typeface="Arial" panose="020B0604020202020204" pitchFamily="34" charset="0"/>
                <a:cs typeface="Arial" panose="020B0604020202020204" pitchFamily="34" charset="0"/>
              </a:rPr>
              <a:t> BV</a:t>
            </a:r>
          </a:p>
          <a:p>
            <a:pPr algn="ctr"/>
            <a:r>
              <a:rPr lang="en-US" sz="3200" b="1" dirty="0">
                <a:solidFill>
                  <a:srgbClr val="C0FF2C"/>
                </a:solidFill>
                <a:latin typeface="Arial" panose="020B0604020202020204" pitchFamily="34" charset="0"/>
                <a:cs typeface="Arial" panose="020B0604020202020204" pitchFamily="34" charset="0"/>
              </a:rPr>
              <a:t> </a:t>
            </a:r>
          </a:p>
        </p:txBody>
      </p:sp>
      <p:sp>
        <p:nvSpPr>
          <p:cNvPr id="4" name="TextBox 3">
            <a:extLst>
              <a:ext uri="{FF2B5EF4-FFF2-40B4-BE49-F238E27FC236}">
                <a16:creationId xmlns:a16="http://schemas.microsoft.com/office/drawing/2014/main" id="{0BEAE0B2-715C-967C-2283-12C860668CDA}"/>
              </a:ext>
            </a:extLst>
          </p:cNvPr>
          <p:cNvSpPr txBox="1"/>
          <p:nvPr/>
        </p:nvSpPr>
        <p:spPr>
          <a:xfrm>
            <a:off x="6097861" y="5065003"/>
            <a:ext cx="836339" cy="523220"/>
          </a:xfrm>
          <a:prstGeom prst="rect">
            <a:avLst/>
          </a:prstGeom>
          <a:noFill/>
        </p:spPr>
        <p:txBody>
          <a:bodyPr wrap="square">
            <a:spAutoFit/>
          </a:bodyPr>
          <a:lstStyle/>
          <a:p>
            <a:r>
              <a:rPr lang="en-US" sz="2800" b="1" dirty="0">
                <a:solidFill>
                  <a:srgbClr val="C0FF2C"/>
                </a:solidFill>
                <a:latin typeface="Arial" panose="020B0604020202020204" pitchFamily="34" charset="0"/>
                <a:cs typeface="Arial" panose="020B0604020202020204" pitchFamily="34" charset="0"/>
              </a:rPr>
              <a:t>920</a:t>
            </a:r>
            <a:endParaRPr lang="en-US" sz="2800" dirty="0"/>
          </a:p>
        </p:txBody>
      </p:sp>
      <p:sp>
        <p:nvSpPr>
          <p:cNvPr id="5" name="Rounded Rectangle 4">
            <a:extLst>
              <a:ext uri="{FF2B5EF4-FFF2-40B4-BE49-F238E27FC236}">
                <a16:creationId xmlns:a16="http://schemas.microsoft.com/office/drawing/2014/main" id="{9D237C2C-2D78-0B0C-6AE0-BB858387B185}"/>
              </a:ext>
            </a:extLst>
          </p:cNvPr>
          <p:cNvSpPr/>
          <p:nvPr/>
        </p:nvSpPr>
        <p:spPr>
          <a:xfrm>
            <a:off x="12268200" y="8572500"/>
            <a:ext cx="3733800" cy="762000"/>
          </a:xfrm>
          <a:prstGeom prst="roundRect">
            <a:avLst/>
          </a:prstGeom>
          <a:solidFill>
            <a:srgbClr val="115A3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C7FF2E"/>
                </a:solidFill>
              </a:rPr>
              <a:t>120 CAPSULES</a:t>
            </a:r>
          </a:p>
        </p:txBody>
      </p:sp>
      <p:sp>
        <p:nvSpPr>
          <p:cNvPr id="6" name="TextBox 5">
            <a:extLst>
              <a:ext uri="{FF2B5EF4-FFF2-40B4-BE49-F238E27FC236}">
                <a16:creationId xmlns:a16="http://schemas.microsoft.com/office/drawing/2014/main" id="{F12C0B01-29AE-D3D9-E39E-6EB6A0811887}"/>
              </a:ext>
            </a:extLst>
          </p:cNvPr>
          <p:cNvSpPr txBox="1"/>
          <p:nvPr/>
        </p:nvSpPr>
        <p:spPr>
          <a:xfrm>
            <a:off x="2589697" y="8554968"/>
            <a:ext cx="3684407" cy="523220"/>
          </a:xfrm>
          <a:prstGeom prst="rect">
            <a:avLst/>
          </a:prstGeom>
          <a:noFill/>
        </p:spPr>
        <p:txBody>
          <a:bodyPr wrap="none" rtlCol="0">
            <a:spAutoFit/>
          </a:bodyPr>
          <a:lstStyle/>
          <a:p>
            <a:r>
              <a:rPr lang="en-US" sz="2800" b="1" dirty="0"/>
              <a:t>PRODUCT CODE : M004</a:t>
            </a:r>
          </a:p>
        </p:txBody>
      </p:sp>
    </p:spTree>
    <p:extLst>
      <p:ext uri="{BB962C8B-B14F-4D97-AF65-F5344CB8AC3E}">
        <p14:creationId xmlns:p14="http://schemas.microsoft.com/office/powerpoint/2010/main" val="8729544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38A814-49E5-DDC5-C846-DE3F9087D554}"/>
            </a:ext>
          </a:extLst>
        </p:cNvPr>
        <p:cNvGrpSpPr/>
        <p:nvPr/>
      </p:nvGrpSpPr>
      <p:grpSpPr>
        <a:xfrm>
          <a:off x="0" y="0"/>
          <a:ext cx="0" cy="0"/>
          <a:chOff x="0" y="0"/>
          <a:chExt cx="0" cy="0"/>
        </a:xfrm>
      </p:grpSpPr>
      <p:sp>
        <p:nvSpPr>
          <p:cNvPr id="36" name="Freeform 9">
            <a:extLst>
              <a:ext uri="{FF2B5EF4-FFF2-40B4-BE49-F238E27FC236}">
                <a16:creationId xmlns:a16="http://schemas.microsoft.com/office/drawing/2014/main" id="{A15F9316-B3A0-242A-9AAC-639C8FA3B305}"/>
              </a:ext>
            </a:extLst>
          </p:cNvPr>
          <p:cNvSpPr/>
          <p:nvPr/>
        </p:nvSpPr>
        <p:spPr>
          <a:xfrm rot="16901389" flipH="1">
            <a:off x="3781295" y="-224779"/>
            <a:ext cx="9152909" cy="23594056"/>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a:extLst>
              <a:ext uri="{FF2B5EF4-FFF2-40B4-BE49-F238E27FC236}">
                <a16:creationId xmlns:a16="http://schemas.microsoft.com/office/drawing/2014/main" id="{6F62C0CA-D0B6-F303-7013-252A3B152F8D}"/>
              </a:ext>
            </a:extLst>
          </p:cNvPr>
          <p:cNvSpPr/>
          <p:nvPr/>
        </p:nvSpPr>
        <p:spPr>
          <a:xfrm>
            <a:off x="-3137700" y="6472451"/>
            <a:ext cx="6247889" cy="6247889"/>
          </a:xfrm>
          <a:custGeom>
            <a:avLst/>
            <a:gdLst/>
            <a:ahLst/>
            <a:cxnLst/>
            <a:rect l="l" t="t" r="r" b="b"/>
            <a:pathLst>
              <a:path w="6247889" h="6247889">
                <a:moveTo>
                  <a:pt x="0" y="0"/>
                </a:moveTo>
                <a:lnTo>
                  <a:pt x="6247889" y="0"/>
                </a:lnTo>
                <a:lnTo>
                  <a:pt x="6247889" y="6247889"/>
                </a:lnTo>
                <a:lnTo>
                  <a:pt x="0" y="6247889"/>
                </a:lnTo>
                <a:lnTo>
                  <a:pt x="0" y="0"/>
                </a:lnTo>
                <a:close/>
              </a:path>
            </a:pathLst>
          </a:custGeom>
          <a:blipFill>
            <a:blip r:embed="rId4">
              <a:alphaModFix amt="75000"/>
              <a:extLst>
                <a:ext uri="{96DAC541-7B7A-43D3-8B79-37D633B846F1}">
                  <asvg:svgBlip xmlns:asvg="http://schemas.microsoft.com/office/drawing/2016/SVG/main" r:embed="rId5"/>
                </a:ext>
              </a:extLst>
            </a:blip>
            <a:stretch>
              <a:fillRect/>
            </a:stretch>
          </a:blipFill>
        </p:spPr>
        <p:txBody>
          <a:bodyPr/>
          <a:lstStyle/>
          <a:p>
            <a:endParaRPr lang="en-US"/>
          </a:p>
        </p:txBody>
      </p:sp>
      <p:grpSp>
        <p:nvGrpSpPr>
          <p:cNvPr id="9" name="Group 6">
            <a:extLst>
              <a:ext uri="{FF2B5EF4-FFF2-40B4-BE49-F238E27FC236}">
                <a16:creationId xmlns:a16="http://schemas.microsoft.com/office/drawing/2014/main" id="{BA71B032-C20D-6D10-584B-1A6D80BBCC45}"/>
              </a:ext>
            </a:extLst>
          </p:cNvPr>
          <p:cNvGrpSpPr>
            <a:grpSpLocks noChangeAspect="1"/>
          </p:cNvGrpSpPr>
          <p:nvPr/>
        </p:nvGrpSpPr>
        <p:grpSpPr>
          <a:xfrm>
            <a:off x="747175" y="596315"/>
            <a:ext cx="6357186" cy="7290385"/>
            <a:chOff x="0" y="0"/>
            <a:chExt cx="6350000" cy="6558280"/>
          </a:xfrm>
        </p:grpSpPr>
        <p:sp>
          <p:nvSpPr>
            <p:cNvPr id="10" name="Freeform 7">
              <a:extLst>
                <a:ext uri="{FF2B5EF4-FFF2-40B4-BE49-F238E27FC236}">
                  <a16:creationId xmlns:a16="http://schemas.microsoft.com/office/drawing/2014/main" id="{F9831C03-4CC0-CF76-551E-8B8DCB80E040}"/>
                </a:ext>
              </a:extLst>
            </p:cNvPr>
            <p:cNvSpPr/>
            <p:nvPr/>
          </p:nvSpPr>
          <p:spPr>
            <a:xfrm>
              <a:off x="74930" y="74930"/>
              <a:ext cx="6200140" cy="6408420"/>
            </a:xfrm>
            <a:custGeom>
              <a:avLst/>
              <a:gdLst/>
              <a:ahLst/>
              <a:cxnLst/>
              <a:rect l="l" t="t" r="r" b="b"/>
              <a:pathLst>
                <a:path w="6200140" h="6408420">
                  <a:moveTo>
                    <a:pt x="6200140" y="5351780"/>
                  </a:moveTo>
                  <a:cubicBezTo>
                    <a:pt x="6200140" y="5935980"/>
                    <a:pt x="5726430" y="6408420"/>
                    <a:pt x="5143500" y="6408420"/>
                  </a:cubicBezTo>
                  <a:lnTo>
                    <a:pt x="1056640" y="6408420"/>
                  </a:lnTo>
                  <a:cubicBezTo>
                    <a:pt x="472440" y="6408420"/>
                    <a:pt x="0" y="5934710"/>
                    <a:pt x="0" y="5351780"/>
                  </a:cubicBezTo>
                  <a:lnTo>
                    <a:pt x="0" y="1056640"/>
                  </a:lnTo>
                  <a:cubicBezTo>
                    <a:pt x="0" y="472440"/>
                    <a:pt x="473710" y="0"/>
                    <a:pt x="1056640" y="0"/>
                  </a:cubicBezTo>
                  <a:lnTo>
                    <a:pt x="5143500" y="0"/>
                  </a:lnTo>
                  <a:cubicBezTo>
                    <a:pt x="5727700" y="0"/>
                    <a:pt x="6200140" y="473710"/>
                    <a:pt x="6200140" y="1056640"/>
                  </a:cubicBezTo>
                  <a:lnTo>
                    <a:pt x="6200140" y="5351780"/>
                  </a:lnTo>
                  <a:close/>
                </a:path>
              </a:pathLst>
            </a:custGeom>
            <a:blipFill>
              <a:blip r:embed="rId6"/>
              <a:stretch>
                <a:fillRect t="-44943"/>
              </a:stretch>
            </a:blipFill>
          </p:spPr>
          <p:txBody>
            <a:bodyPr/>
            <a:lstStyle/>
            <a:p>
              <a:endParaRPr lang="en-US"/>
            </a:p>
          </p:txBody>
        </p:sp>
        <p:sp>
          <p:nvSpPr>
            <p:cNvPr id="11" name="Freeform 8">
              <a:extLst>
                <a:ext uri="{FF2B5EF4-FFF2-40B4-BE49-F238E27FC236}">
                  <a16:creationId xmlns:a16="http://schemas.microsoft.com/office/drawing/2014/main" id="{36FDCEFF-0880-8F34-8946-216705A0515E}"/>
                </a:ext>
              </a:extLst>
            </p:cNvPr>
            <p:cNvSpPr/>
            <p:nvPr/>
          </p:nvSpPr>
          <p:spPr>
            <a:xfrm>
              <a:off x="0" y="0"/>
              <a:ext cx="6350000" cy="6558280"/>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FFFFF"/>
            </a:solidFill>
          </p:spPr>
          <p:txBody>
            <a:bodyPr/>
            <a:lstStyle/>
            <a:p>
              <a:endParaRPr lang="en-US"/>
            </a:p>
          </p:txBody>
        </p:sp>
      </p:grpSp>
      <p:sp>
        <p:nvSpPr>
          <p:cNvPr id="24" name="Freeform 20">
            <a:extLst>
              <a:ext uri="{FF2B5EF4-FFF2-40B4-BE49-F238E27FC236}">
                <a16:creationId xmlns:a16="http://schemas.microsoft.com/office/drawing/2014/main" id="{4D7B16F1-A8B4-DA09-A183-A0A0A2EFC19A}"/>
              </a:ext>
            </a:extLst>
          </p:cNvPr>
          <p:cNvSpPr/>
          <p:nvPr/>
        </p:nvSpPr>
        <p:spPr>
          <a:xfrm>
            <a:off x="8027477" y="7628180"/>
            <a:ext cx="561101" cy="561101"/>
          </a:xfrm>
          <a:custGeom>
            <a:avLst/>
            <a:gdLst/>
            <a:ahLst/>
            <a:cxnLst/>
            <a:rect l="l" t="t" r="r" b="b"/>
            <a:pathLst>
              <a:path w="561101" h="561101">
                <a:moveTo>
                  <a:pt x="0" y="0"/>
                </a:moveTo>
                <a:lnTo>
                  <a:pt x="561100" y="0"/>
                </a:lnTo>
                <a:lnTo>
                  <a:pt x="561100" y="561100"/>
                </a:lnTo>
                <a:lnTo>
                  <a:pt x="0" y="5611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5" name="Freeform 21">
            <a:extLst>
              <a:ext uri="{FF2B5EF4-FFF2-40B4-BE49-F238E27FC236}">
                <a16:creationId xmlns:a16="http://schemas.microsoft.com/office/drawing/2014/main" id="{CFAD6F33-902E-FBB9-FFCE-B99B3DA5CE76}"/>
              </a:ext>
            </a:extLst>
          </p:cNvPr>
          <p:cNvSpPr/>
          <p:nvPr/>
        </p:nvSpPr>
        <p:spPr>
          <a:xfrm>
            <a:off x="8032223" y="8388603"/>
            <a:ext cx="561101" cy="561101"/>
          </a:xfrm>
          <a:custGeom>
            <a:avLst/>
            <a:gdLst/>
            <a:ahLst/>
            <a:cxnLst/>
            <a:rect l="l" t="t" r="r" b="b"/>
            <a:pathLst>
              <a:path w="561101" h="561101">
                <a:moveTo>
                  <a:pt x="0" y="0"/>
                </a:moveTo>
                <a:lnTo>
                  <a:pt x="561100" y="0"/>
                </a:lnTo>
                <a:lnTo>
                  <a:pt x="561100" y="561100"/>
                </a:lnTo>
                <a:lnTo>
                  <a:pt x="0" y="56110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dirty="0"/>
          </a:p>
        </p:txBody>
      </p:sp>
      <p:grpSp>
        <p:nvGrpSpPr>
          <p:cNvPr id="28" name="Group 22">
            <a:extLst>
              <a:ext uri="{FF2B5EF4-FFF2-40B4-BE49-F238E27FC236}">
                <a16:creationId xmlns:a16="http://schemas.microsoft.com/office/drawing/2014/main" id="{C094DFB3-C2D7-FC69-C04D-28B7175A92D9}"/>
              </a:ext>
            </a:extLst>
          </p:cNvPr>
          <p:cNvGrpSpPr/>
          <p:nvPr/>
        </p:nvGrpSpPr>
        <p:grpSpPr>
          <a:xfrm>
            <a:off x="7834361" y="2292677"/>
            <a:ext cx="9737769" cy="1911397"/>
            <a:chOff x="0" y="0"/>
            <a:chExt cx="2564680" cy="503413"/>
          </a:xfrm>
          <a:solidFill>
            <a:schemeClr val="accent3">
              <a:lumMod val="40000"/>
              <a:lumOff val="60000"/>
            </a:schemeClr>
          </a:solidFill>
        </p:grpSpPr>
        <p:sp>
          <p:nvSpPr>
            <p:cNvPr id="35" name="Freeform 23">
              <a:extLst>
                <a:ext uri="{FF2B5EF4-FFF2-40B4-BE49-F238E27FC236}">
                  <a16:creationId xmlns:a16="http://schemas.microsoft.com/office/drawing/2014/main" id="{FDE431B1-116C-B377-27A6-1F1CC21324B4}"/>
                </a:ext>
              </a:extLst>
            </p:cNvPr>
            <p:cNvSpPr/>
            <p:nvPr/>
          </p:nvSpPr>
          <p:spPr>
            <a:xfrm>
              <a:off x="0" y="0"/>
              <a:ext cx="2564680" cy="503413"/>
            </a:xfrm>
            <a:custGeom>
              <a:avLst/>
              <a:gdLst/>
              <a:ahLst/>
              <a:cxnLst/>
              <a:rect l="l" t="t" r="r" b="b"/>
              <a:pathLst>
                <a:path w="2564680" h="503413">
                  <a:moveTo>
                    <a:pt x="17491" y="0"/>
                  </a:moveTo>
                  <a:lnTo>
                    <a:pt x="2547189" y="0"/>
                  </a:lnTo>
                  <a:cubicBezTo>
                    <a:pt x="2556849" y="0"/>
                    <a:pt x="2564680" y="7831"/>
                    <a:pt x="2564680" y="17491"/>
                  </a:cubicBezTo>
                  <a:lnTo>
                    <a:pt x="2564680" y="485922"/>
                  </a:lnTo>
                  <a:cubicBezTo>
                    <a:pt x="2564680" y="495582"/>
                    <a:pt x="2556849" y="503413"/>
                    <a:pt x="2547189" y="503413"/>
                  </a:cubicBezTo>
                  <a:lnTo>
                    <a:pt x="17491" y="503413"/>
                  </a:lnTo>
                  <a:cubicBezTo>
                    <a:pt x="7831" y="503413"/>
                    <a:pt x="0" y="495582"/>
                    <a:pt x="0" y="485922"/>
                  </a:cubicBezTo>
                  <a:lnTo>
                    <a:pt x="0" y="17491"/>
                  </a:lnTo>
                  <a:cubicBezTo>
                    <a:pt x="0" y="7831"/>
                    <a:pt x="7831" y="0"/>
                    <a:pt x="17491" y="0"/>
                  </a:cubicBezTo>
                  <a:close/>
                </a:path>
              </a:pathLst>
            </a:custGeom>
            <a:grpFill/>
          </p:spPr>
          <p:txBody>
            <a:bodyPr/>
            <a:lstStyle/>
            <a:p>
              <a:endParaRPr lang="en-US"/>
            </a:p>
          </p:txBody>
        </p:sp>
        <p:sp>
          <p:nvSpPr>
            <p:cNvPr id="37" name="TextBox 24">
              <a:extLst>
                <a:ext uri="{FF2B5EF4-FFF2-40B4-BE49-F238E27FC236}">
                  <a16:creationId xmlns:a16="http://schemas.microsoft.com/office/drawing/2014/main" id="{8DE887D0-2FF4-F173-EEAC-B9B5D0DB0740}"/>
                </a:ext>
              </a:extLst>
            </p:cNvPr>
            <p:cNvSpPr txBox="1"/>
            <p:nvPr/>
          </p:nvSpPr>
          <p:spPr>
            <a:xfrm>
              <a:off x="0" y="-38100"/>
              <a:ext cx="2564680" cy="541513"/>
            </a:xfrm>
            <a:prstGeom prst="rect">
              <a:avLst/>
            </a:prstGeom>
            <a:grpFill/>
          </p:spPr>
          <p:txBody>
            <a:bodyPr lIns="50800" tIns="50800" rIns="50800" bIns="50800" rtlCol="0" anchor="ctr"/>
            <a:lstStyle/>
            <a:p>
              <a:pPr algn="ctr">
                <a:lnSpc>
                  <a:spcPts val="2203"/>
                </a:lnSpc>
              </a:pPr>
              <a:endParaRPr/>
            </a:p>
          </p:txBody>
        </p:sp>
      </p:grpSp>
      <p:sp>
        <p:nvSpPr>
          <p:cNvPr id="38" name="Freeform 26">
            <a:extLst>
              <a:ext uri="{FF2B5EF4-FFF2-40B4-BE49-F238E27FC236}">
                <a16:creationId xmlns:a16="http://schemas.microsoft.com/office/drawing/2014/main" id="{54411C11-2690-68D2-AB35-D2A1AE2EB63B}"/>
              </a:ext>
            </a:extLst>
          </p:cNvPr>
          <p:cNvSpPr/>
          <p:nvPr/>
        </p:nvSpPr>
        <p:spPr>
          <a:xfrm>
            <a:off x="9699667" y="2464187"/>
            <a:ext cx="2258420" cy="1504672"/>
          </a:xfrm>
          <a:custGeom>
            <a:avLst/>
            <a:gdLst/>
            <a:ahLst/>
            <a:cxnLst/>
            <a:rect l="l" t="t" r="r" b="b"/>
            <a:pathLst>
              <a:path w="2258420" h="1504672">
                <a:moveTo>
                  <a:pt x="0" y="0"/>
                </a:moveTo>
                <a:lnTo>
                  <a:pt x="2258419" y="0"/>
                </a:lnTo>
                <a:lnTo>
                  <a:pt x="2258419" y="1504672"/>
                </a:lnTo>
                <a:lnTo>
                  <a:pt x="0" y="1504672"/>
                </a:lnTo>
                <a:lnTo>
                  <a:pt x="0" y="0"/>
                </a:lnTo>
                <a:close/>
              </a:path>
            </a:pathLst>
          </a:custGeom>
          <a:blipFill>
            <a:blip r:embed="rId11"/>
            <a:stretch>
              <a:fillRect/>
            </a:stretch>
          </a:blipFill>
        </p:spPr>
        <p:txBody>
          <a:bodyPr/>
          <a:lstStyle/>
          <a:p>
            <a:endParaRPr lang="en-US"/>
          </a:p>
        </p:txBody>
      </p:sp>
      <p:grpSp>
        <p:nvGrpSpPr>
          <p:cNvPr id="39" name="Group 27">
            <a:extLst>
              <a:ext uri="{FF2B5EF4-FFF2-40B4-BE49-F238E27FC236}">
                <a16:creationId xmlns:a16="http://schemas.microsoft.com/office/drawing/2014/main" id="{6F85B0DB-547F-4EBD-EF5A-1B85C5D1A474}"/>
              </a:ext>
            </a:extLst>
          </p:cNvPr>
          <p:cNvGrpSpPr/>
          <p:nvPr/>
        </p:nvGrpSpPr>
        <p:grpSpPr>
          <a:xfrm>
            <a:off x="140342" y="146349"/>
            <a:ext cx="2316621" cy="2316621"/>
            <a:chOff x="0" y="0"/>
            <a:chExt cx="812800" cy="812800"/>
          </a:xfrm>
        </p:grpSpPr>
        <p:sp>
          <p:nvSpPr>
            <p:cNvPr id="44" name="Freeform 28">
              <a:extLst>
                <a:ext uri="{FF2B5EF4-FFF2-40B4-BE49-F238E27FC236}">
                  <a16:creationId xmlns:a16="http://schemas.microsoft.com/office/drawing/2014/main" id="{382FCE92-C967-F3EF-FE3F-E0E39F53EB93}"/>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2"/>
              <a:stretch>
                <a:fillRect l="-42345" t="-34391" r="-44634"/>
              </a:stretch>
            </a:blipFill>
            <a:ln w="142875" cap="sq">
              <a:solidFill>
                <a:srgbClr val="FFFFFF"/>
              </a:solidFill>
              <a:prstDash val="solid"/>
              <a:miter/>
            </a:ln>
          </p:spPr>
          <p:txBody>
            <a:bodyPr/>
            <a:lstStyle/>
            <a:p>
              <a:endParaRPr lang="en-US"/>
            </a:p>
          </p:txBody>
        </p:sp>
      </p:grpSp>
      <p:sp>
        <p:nvSpPr>
          <p:cNvPr id="58" name="Freeform 29">
            <a:extLst>
              <a:ext uri="{FF2B5EF4-FFF2-40B4-BE49-F238E27FC236}">
                <a16:creationId xmlns:a16="http://schemas.microsoft.com/office/drawing/2014/main" id="{04B30AAF-ABDF-C87F-0FDE-723CC522AFD3}"/>
              </a:ext>
            </a:extLst>
          </p:cNvPr>
          <p:cNvSpPr/>
          <p:nvPr/>
        </p:nvSpPr>
        <p:spPr>
          <a:xfrm>
            <a:off x="7998161" y="2569148"/>
            <a:ext cx="1548222" cy="1548222"/>
          </a:xfrm>
          <a:custGeom>
            <a:avLst/>
            <a:gdLst/>
            <a:ahLst/>
            <a:cxnLst/>
            <a:rect l="l" t="t" r="r" b="b"/>
            <a:pathLst>
              <a:path w="1548222" h="1548222">
                <a:moveTo>
                  <a:pt x="0" y="0"/>
                </a:moveTo>
                <a:lnTo>
                  <a:pt x="1548223" y="0"/>
                </a:lnTo>
                <a:lnTo>
                  <a:pt x="1548223" y="1548222"/>
                </a:lnTo>
                <a:lnTo>
                  <a:pt x="0" y="1548222"/>
                </a:lnTo>
                <a:lnTo>
                  <a:pt x="0" y="0"/>
                </a:lnTo>
                <a:close/>
              </a:path>
            </a:pathLst>
          </a:custGeom>
          <a:blipFill>
            <a:blip r:embed="rId13"/>
            <a:stretch>
              <a:fillRect/>
            </a:stretch>
          </a:blipFill>
        </p:spPr>
        <p:txBody>
          <a:bodyPr/>
          <a:lstStyle/>
          <a:p>
            <a:endParaRPr lang="en-US"/>
          </a:p>
        </p:txBody>
      </p:sp>
      <p:sp>
        <p:nvSpPr>
          <p:cNvPr id="59" name="Freeform 30">
            <a:extLst>
              <a:ext uri="{FF2B5EF4-FFF2-40B4-BE49-F238E27FC236}">
                <a16:creationId xmlns:a16="http://schemas.microsoft.com/office/drawing/2014/main" id="{51C15196-4775-7864-F063-525B4CF8B16D}"/>
              </a:ext>
            </a:extLst>
          </p:cNvPr>
          <p:cNvSpPr/>
          <p:nvPr/>
        </p:nvSpPr>
        <p:spPr>
          <a:xfrm>
            <a:off x="12295584" y="2800841"/>
            <a:ext cx="1113732" cy="1113732"/>
          </a:xfrm>
          <a:custGeom>
            <a:avLst/>
            <a:gdLst/>
            <a:ahLst/>
            <a:cxnLst/>
            <a:rect l="l" t="t" r="r" b="b"/>
            <a:pathLst>
              <a:path w="1113732" h="1113732">
                <a:moveTo>
                  <a:pt x="0" y="0"/>
                </a:moveTo>
                <a:lnTo>
                  <a:pt x="1113732" y="0"/>
                </a:lnTo>
                <a:lnTo>
                  <a:pt x="1113732" y="1113732"/>
                </a:lnTo>
                <a:lnTo>
                  <a:pt x="0" y="1113732"/>
                </a:lnTo>
                <a:lnTo>
                  <a:pt x="0" y="0"/>
                </a:lnTo>
                <a:close/>
              </a:path>
            </a:pathLst>
          </a:custGeom>
          <a:blipFill>
            <a:blip r:embed="rId14"/>
            <a:stretch>
              <a:fillRect/>
            </a:stretch>
          </a:blipFill>
        </p:spPr>
        <p:txBody>
          <a:bodyPr/>
          <a:lstStyle/>
          <a:p>
            <a:endParaRPr lang="en-US"/>
          </a:p>
        </p:txBody>
      </p:sp>
      <p:sp>
        <p:nvSpPr>
          <p:cNvPr id="60" name="Freeform 31">
            <a:extLst>
              <a:ext uri="{FF2B5EF4-FFF2-40B4-BE49-F238E27FC236}">
                <a16:creationId xmlns:a16="http://schemas.microsoft.com/office/drawing/2014/main" id="{E51112A2-DCE2-99D8-FB63-E8966F1F60FD}"/>
              </a:ext>
            </a:extLst>
          </p:cNvPr>
          <p:cNvSpPr/>
          <p:nvPr/>
        </p:nvSpPr>
        <p:spPr>
          <a:xfrm>
            <a:off x="13980816" y="2953618"/>
            <a:ext cx="1293337" cy="1024766"/>
          </a:xfrm>
          <a:custGeom>
            <a:avLst/>
            <a:gdLst/>
            <a:ahLst/>
            <a:cxnLst/>
            <a:rect l="l" t="t" r="r" b="b"/>
            <a:pathLst>
              <a:path w="1293337" h="1024766">
                <a:moveTo>
                  <a:pt x="0" y="0"/>
                </a:moveTo>
                <a:lnTo>
                  <a:pt x="1293337" y="0"/>
                </a:lnTo>
                <a:lnTo>
                  <a:pt x="1293337" y="1024766"/>
                </a:lnTo>
                <a:lnTo>
                  <a:pt x="0" y="1024766"/>
                </a:lnTo>
                <a:lnTo>
                  <a:pt x="0" y="0"/>
                </a:lnTo>
                <a:close/>
              </a:path>
            </a:pathLst>
          </a:custGeom>
          <a:blipFill>
            <a:blip r:embed="rId15"/>
            <a:stretch>
              <a:fillRect t="-2923" r="-46938"/>
            </a:stretch>
          </a:blipFill>
        </p:spPr>
        <p:txBody>
          <a:bodyPr/>
          <a:lstStyle/>
          <a:p>
            <a:endParaRPr lang="en-US"/>
          </a:p>
        </p:txBody>
      </p:sp>
      <p:sp>
        <p:nvSpPr>
          <p:cNvPr id="61" name="Freeform 32">
            <a:extLst>
              <a:ext uri="{FF2B5EF4-FFF2-40B4-BE49-F238E27FC236}">
                <a16:creationId xmlns:a16="http://schemas.microsoft.com/office/drawing/2014/main" id="{0E708F76-9796-7A87-2FC0-16AD055377F9}"/>
              </a:ext>
            </a:extLst>
          </p:cNvPr>
          <p:cNvSpPr/>
          <p:nvPr/>
        </p:nvSpPr>
        <p:spPr>
          <a:xfrm>
            <a:off x="16098056" y="2999187"/>
            <a:ext cx="1099590" cy="969672"/>
          </a:xfrm>
          <a:custGeom>
            <a:avLst/>
            <a:gdLst/>
            <a:ahLst/>
            <a:cxnLst/>
            <a:rect l="l" t="t" r="r" b="b"/>
            <a:pathLst>
              <a:path w="1099590" h="969672">
                <a:moveTo>
                  <a:pt x="0" y="0"/>
                </a:moveTo>
                <a:lnTo>
                  <a:pt x="1099590" y="0"/>
                </a:lnTo>
                <a:lnTo>
                  <a:pt x="1099590" y="969672"/>
                </a:lnTo>
                <a:lnTo>
                  <a:pt x="0" y="969672"/>
                </a:lnTo>
                <a:lnTo>
                  <a:pt x="0" y="0"/>
                </a:lnTo>
                <a:close/>
              </a:path>
            </a:pathLst>
          </a:custGeom>
          <a:blipFill>
            <a:blip r:embed="rId16"/>
            <a:stretch>
              <a:fillRect t="-17513" r="-3629"/>
            </a:stretch>
          </a:blipFill>
        </p:spPr>
        <p:txBody>
          <a:bodyPr/>
          <a:lstStyle/>
          <a:p>
            <a:endParaRPr lang="en-US"/>
          </a:p>
        </p:txBody>
      </p:sp>
      <p:sp>
        <p:nvSpPr>
          <p:cNvPr id="62" name="TextBox 33">
            <a:extLst>
              <a:ext uri="{FF2B5EF4-FFF2-40B4-BE49-F238E27FC236}">
                <a16:creationId xmlns:a16="http://schemas.microsoft.com/office/drawing/2014/main" id="{3266DB06-5044-CDDA-81F5-580107CCBDB3}"/>
              </a:ext>
            </a:extLst>
          </p:cNvPr>
          <p:cNvSpPr txBox="1"/>
          <p:nvPr/>
        </p:nvSpPr>
        <p:spPr>
          <a:xfrm>
            <a:off x="7481890" y="38100"/>
            <a:ext cx="10395567" cy="700526"/>
          </a:xfrm>
          <a:prstGeom prst="rect">
            <a:avLst/>
          </a:prstGeom>
        </p:spPr>
        <p:txBody>
          <a:bodyPr lIns="0" tIns="0" rIns="0" bIns="0" rtlCol="0" anchor="t">
            <a:spAutoFit/>
          </a:bodyPr>
          <a:lstStyle/>
          <a:p>
            <a:pPr algn="l">
              <a:lnSpc>
                <a:spcPts val="5563"/>
              </a:lnSpc>
            </a:pPr>
            <a:r>
              <a:rPr lang="en-US" sz="4560">
                <a:solidFill>
                  <a:srgbClr val="000000"/>
                </a:solidFill>
                <a:latin typeface="Arbutus Slab"/>
                <a:ea typeface="Arbutus Slab"/>
                <a:cs typeface="Arbutus Slab"/>
                <a:sym typeface="Arbutus Slab"/>
              </a:rPr>
              <a:t>KEY BENEFITS OF VITAL BOOSTER</a:t>
            </a:r>
          </a:p>
        </p:txBody>
      </p:sp>
      <p:sp>
        <p:nvSpPr>
          <p:cNvPr id="63" name="TextBox 34">
            <a:extLst>
              <a:ext uri="{FF2B5EF4-FFF2-40B4-BE49-F238E27FC236}">
                <a16:creationId xmlns:a16="http://schemas.microsoft.com/office/drawing/2014/main" id="{1E68507B-C066-98F1-9CDB-0484F0C60185}"/>
              </a:ext>
            </a:extLst>
          </p:cNvPr>
          <p:cNvSpPr txBox="1"/>
          <p:nvPr/>
        </p:nvSpPr>
        <p:spPr>
          <a:xfrm>
            <a:off x="7897030" y="1014851"/>
            <a:ext cx="9631482" cy="1058751"/>
          </a:xfrm>
          <a:prstGeom prst="rect">
            <a:avLst/>
          </a:prstGeom>
        </p:spPr>
        <p:txBody>
          <a:bodyPr lIns="0" tIns="0" rIns="0" bIns="0" rtlCol="0" anchor="t">
            <a:spAutoFit/>
          </a:bodyPr>
          <a:lstStyle/>
          <a:p>
            <a:pPr algn="just">
              <a:lnSpc>
                <a:spcPts val="2736"/>
              </a:lnSpc>
            </a:pPr>
            <a:r>
              <a:rPr lang="en-US" sz="2533" b="1">
                <a:solidFill>
                  <a:srgbClr val="092A07"/>
                </a:solidFill>
                <a:latin typeface="Poppins Bold"/>
                <a:ea typeface="Poppins Bold"/>
                <a:cs typeface="Poppins Bold"/>
                <a:sym typeface="Poppins Bold"/>
              </a:rPr>
              <a:t>An </a:t>
            </a:r>
            <a:r>
              <a:rPr lang="en-US" sz="2533" b="1">
                <a:solidFill>
                  <a:srgbClr val="13AA11"/>
                </a:solidFill>
                <a:latin typeface="Poppins Bold"/>
                <a:ea typeface="Poppins Bold"/>
                <a:cs typeface="Poppins Bold"/>
                <a:sym typeface="Poppins Bold"/>
              </a:rPr>
              <a:t>Ayurvedic multivitamin and energy booster</a:t>
            </a:r>
            <a:r>
              <a:rPr lang="en-US" sz="2533" b="1">
                <a:solidFill>
                  <a:srgbClr val="092A07"/>
                </a:solidFill>
                <a:latin typeface="Poppins Bold"/>
                <a:ea typeface="Poppins Bold"/>
                <a:cs typeface="Poppins Bold"/>
                <a:sym typeface="Poppins Bold"/>
              </a:rPr>
              <a:t> formulated with Proven herbs to naturally enhance Energy, immunity, and overall vitality</a:t>
            </a:r>
          </a:p>
        </p:txBody>
      </p:sp>
      <p:sp>
        <p:nvSpPr>
          <p:cNvPr id="65" name="TextBox 38">
            <a:extLst>
              <a:ext uri="{FF2B5EF4-FFF2-40B4-BE49-F238E27FC236}">
                <a16:creationId xmlns:a16="http://schemas.microsoft.com/office/drawing/2014/main" id="{4D0C9743-7BEE-F57A-1B08-769EBF76D2FE}"/>
              </a:ext>
            </a:extLst>
          </p:cNvPr>
          <p:cNvSpPr txBox="1"/>
          <p:nvPr/>
        </p:nvSpPr>
        <p:spPr>
          <a:xfrm>
            <a:off x="8820484" y="4652695"/>
            <a:ext cx="8180639" cy="380317"/>
          </a:xfrm>
          <a:prstGeom prst="rect">
            <a:avLst/>
          </a:prstGeom>
        </p:spPr>
        <p:txBody>
          <a:bodyPr lIns="0" tIns="0" rIns="0" bIns="0" rtlCol="0" anchor="t">
            <a:spAutoFit/>
          </a:bodyPr>
          <a:lstStyle/>
          <a:p>
            <a:pPr marL="0" lvl="0" indent="0" algn="l">
              <a:lnSpc>
                <a:spcPts val="3187"/>
              </a:lnSpc>
              <a:spcBef>
                <a:spcPct val="0"/>
              </a:spcBef>
            </a:pPr>
            <a:r>
              <a:rPr lang="en-US" sz="2276">
                <a:solidFill>
                  <a:srgbClr val="545454"/>
                </a:solidFill>
                <a:latin typeface="Francois One"/>
                <a:ea typeface="Francois One"/>
                <a:cs typeface="Francois One"/>
                <a:sym typeface="Francois One"/>
              </a:rPr>
              <a:t>BOOSTS ENERGY, STAMINA, AND ENDURANCE NATURALLY</a:t>
            </a:r>
          </a:p>
        </p:txBody>
      </p:sp>
      <p:sp>
        <p:nvSpPr>
          <p:cNvPr id="66" name="TextBox 39">
            <a:extLst>
              <a:ext uri="{FF2B5EF4-FFF2-40B4-BE49-F238E27FC236}">
                <a16:creationId xmlns:a16="http://schemas.microsoft.com/office/drawing/2014/main" id="{F8CB3926-3665-7156-CBE3-961D0D3BDA5E}"/>
              </a:ext>
            </a:extLst>
          </p:cNvPr>
          <p:cNvSpPr txBox="1"/>
          <p:nvPr/>
        </p:nvSpPr>
        <p:spPr>
          <a:xfrm>
            <a:off x="8820484" y="5372618"/>
            <a:ext cx="6383237" cy="380317"/>
          </a:xfrm>
          <a:prstGeom prst="rect">
            <a:avLst/>
          </a:prstGeom>
        </p:spPr>
        <p:txBody>
          <a:bodyPr lIns="0" tIns="0" rIns="0" bIns="0" rtlCol="0" anchor="t">
            <a:spAutoFit/>
          </a:bodyPr>
          <a:lstStyle/>
          <a:p>
            <a:pPr marL="0" lvl="0" indent="0" algn="l">
              <a:lnSpc>
                <a:spcPts val="3187"/>
              </a:lnSpc>
              <a:spcBef>
                <a:spcPct val="0"/>
              </a:spcBef>
            </a:pPr>
            <a:r>
              <a:rPr lang="en-US" sz="2276">
                <a:solidFill>
                  <a:srgbClr val="545454"/>
                </a:solidFill>
                <a:latin typeface="Francois One"/>
                <a:ea typeface="Francois One"/>
                <a:cs typeface="Francois One"/>
                <a:sym typeface="Francois One"/>
              </a:rPr>
              <a:t>ENHANCES BRAIN FUNCTION, FOCUS, AND MEMORY</a:t>
            </a:r>
          </a:p>
        </p:txBody>
      </p:sp>
      <p:sp>
        <p:nvSpPr>
          <p:cNvPr id="67" name="TextBox 40">
            <a:extLst>
              <a:ext uri="{FF2B5EF4-FFF2-40B4-BE49-F238E27FC236}">
                <a16:creationId xmlns:a16="http://schemas.microsoft.com/office/drawing/2014/main" id="{DBCE29E8-6A9C-58D7-3B1F-8595C45B57B5}"/>
              </a:ext>
            </a:extLst>
          </p:cNvPr>
          <p:cNvSpPr txBox="1"/>
          <p:nvPr/>
        </p:nvSpPr>
        <p:spPr>
          <a:xfrm>
            <a:off x="8027477" y="4606654"/>
            <a:ext cx="452091" cy="460790"/>
          </a:xfrm>
          <a:prstGeom prst="rect">
            <a:avLst/>
          </a:prstGeom>
        </p:spPr>
        <p:txBody>
          <a:bodyPr lIns="0" tIns="0" rIns="0" bIns="0" rtlCol="0" anchor="t">
            <a:spAutoFit/>
          </a:bodyPr>
          <a:lstStyle/>
          <a:p>
            <a:pPr algn="l">
              <a:lnSpc>
                <a:spcPts val="3541"/>
              </a:lnSpc>
            </a:pPr>
            <a:r>
              <a:rPr lang="en-US" sz="2951" b="1">
                <a:solidFill>
                  <a:srgbClr val="FFFFFF"/>
                </a:solidFill>
                <a:latin typeface="Arimo Bold"/>
                <a:ea typeface="Arimo Bold"/>
                <a:cs typeface="Arimo Bold"/>
                <a:sym typeface="Arimo Bold"/>
              </a:rPr>
              <a:t>01</a:t>
            </a:r>
          </a:p>
        </p:txBody>
      </p:sp>
      <p:sp>
        <p:nvSpPr>
          <p:cNvPr id="68" name="TextBox 41">
            <a:extLst>
              <a:ext uri="{FF2B5EF4-FFF2-40B4-BE49-F238E27FC236}">
                <a16:creationId xmlns:a16="http://schemas.microsoft.com/office/drawing/2014/main" id="{7A37BE22-7203-A92D-7A0E-35DCD7C9995B}"/>
              </a:ext>
            </a:extLst>
          </p:cNvPr>
          <p:cNvSpPr txBox="1"/>
          <p:nvPr/>
        </p:nvSpPr>
        <p:spPr>
          <a:xfrm>
            <a:off x="8830009" y="6203594"/>
            <a:ext cx="8180639" cy="380317"/>
          </a:xfrm>
          <a:prstGeom prst="rect">
            <a:avLst/>
          </a:prstGeom>
        </p:spPr>
        <p:txBody>
          <a:bodyPr lIns="0" tIns="0" rIns="0" bIns="0" rtlCol="0" anchor="t">
            <a:spAutoFit/>
          </a:bodyPr>
          <a:lstStyle/>
          <a:p>
            <a:pPr marL="0" lvl="0" indent="0" algn="l">
              <a:lnSpc>
                <a:spcPts val="3187"/>
              </a:lnSpc>
              <a:spcBef>
                <a:spcPct val="0"/>
              </a:spcBef>
            </a:pPr>
            <a:r>
              <a:rPr lang="en-US" sz="2276">
                <a:solidFill>
                  <a:srgbClr val="545454"/>
                </a:solidFill>
                <a:latin typeface="Francois One"/>
                <a:ea typeface="Francois One"/>
                <a:cs typeface="Francois One"/>
                <a:sym typeface="Francois One"/>
              </a:rPr>
              <a:t>SUPPORTS HORMONAL BALANCE AND OVERALL VITALITY</a:t>
            </a:r>
          </a:p>
        </p:txBody>
      </p:sp>
      <p:sp>
        <p:nvSpPr>
          <p:cNvPr id="69" name="TextBox 42">
            <a:extLst>
              <a:ext uri="{FF2B5EF4-FFF2-40B4-BE49-F238E27FC236}">
                <a16:creationId xmlns:a16="http://schemas.microsoft.com/office/drawing/2014/main" id="{BB49CC12-383E-6849-D7C5-2F236378717A}"/>
              </a:ext>
            </a:extLst>
          </p:cNvPr>
          <p:cNvSpPr txBox="1"/>
          <p:nvPr/>
        </p:nvSpPr>
        <p:spPr>
          <a:xfrm>
            <a:off x="8830009" y="6945712"/>
            <a:ext cx="8635834" cy="380317"/>
          </a:xfrm>
          <a:prstGeom prst="rect">
            <a:avLst/>
          </a:prstGeom>
        </p:spPr>
        <p:txBody>
          <a:bodyPr lIns="0" tIns="0" rIns="0" bIns="0" rtlCol="0" anchor="t">
            <a:spAutoFit/>
          </a:bodyPr>
          <a:lstStyle/>
          <a:p>
            <a:pPr marL="0" lvl="0" indent="0" algn="l">
              <a:lnSpc>
                <a:spcPts val="3187"/>
              </a:lnSpc>
              <a:spcBef>
                <a:spcPct val="0"/>
              </a:spcBef>
            </a:pPr>
            <a:r>
              <a:rPr lang="en-US" sz="2276" dirty="0">
                <a:solidFill>
                  <a:srgbClr val="545454"/>
                </a:solidFill>
                <a:latin typeface="Francois One"/>
                <a:ea typeface="Francois One"/>
                <a:cs typeface="Francois One"/>
                <a:sym typeface="Francois One"/>
              </a:rPr>
              <a:t>PLANT-BASED PROTEIN AND ESSENTIAL NUTRIENTS FOR DAILY ENERGY</a:t>
            </a:r>
          </a:p>
        </p:txBody>
      </p:sp>
      <p:sp>
        <p:nvSpPr>
          <p:cNvPr id="70" name="TextBox 43">
            <a:extLst>
              <a:ext uri="{FF2B5EF4-FFF2-40B4-BE49-F238E27FC236}">
                <a16:creationId xmlns:a16="http://schemas.microsoft.com/office/drawing/2014/main" id="{2ED07F7F-416E-CB36-B23D-F8855F3CB8CD}"/>
              </a:ext>
            </a:extLst>
          </p:cNvPr>
          <p:cNvSpPr txBox="1"/>
          <p:nvPr/>
        </p:nvSpPr>
        <p:spPr>
          <a:xfrm>
            <a:off x="8830009" y="7725161"/>
            <a:ext cx="9018091" cy="380317"/>
          </a:xfrm>
          <a:prstGeom prst="rect">
            <a:avLst/>
          </a:prstGeom>
        </p:spPr>
        <p:txBody>
          <a:bodyPr lIns="0" tIns="0" rIns="0" bIns="0" rtlCol="0" anchor="t">
            <a:spAutoFit/>
          </a:bodyPr>
          <a:lstStyle/>
          <a:p>
            <a:pPr marL="0" lvl="0" indent="0" algn="l">
              <a:lnSpc>
                <a:spcPts val="3187"/>
              </a:lnSpc>
              <a:spcBef>
                <a:spcPct val="0"/>
              </a:spcBef>
            </a:pPr>
            <a:r>
              <a:rPr lang="en-US" sz="2276">
                <a:solidFill>
                  <a:srgbClr val="545454"/>
                </a:solidFill>
                <a:latin typeface="Francois One"/>
                <a:ea typeface="Francois One"/>
                <a:cs typeface="Francois One"/>
                <a:sym typeface="Francois One"/>
              </a:rPr>
              <a:t>IMPROVE MENTAL ALERTNESS, REDUCING BRAIN FOG AND TIREDNESS</a:t>
            </a:r>
          </a:p>
        </p:txBody>
      </p:sp>
      <p:sp>
        <p:nvSpPr>
          <p:cNvPr id="71" name="TextBox 44">
            <a:extLst>
              <a:ext uri="{FF2B5EF4-FFF2-40B4-BE49-F238E27FC236}">
                <a16:creationId xmlns:a16="http://schemas.microsoft.com/office/drawing/2014/main" id="{BBF25DD5-B81F-F9DE-0962-CCBE010929C1}"/>
              </a:ext>
            </a:extLst>
          </p:cNvPr>
          <p:cNvSpPr txBox="1"/>
          <p:nvPr/>
        </p:nvSpPr>
        <p:spPr>
          <a:xfrm>
            <a:off x="8830009" y="8515682"/>
            <a:ext cx="8894811" cy="780367"/>
          </a:xfrm>
          <a:prstGeom prst="rect">
            <a:avLst/>
          </a:prstGeom>
        </p:spPr>
        <p:txBody>
          <a:bodyPr lIns="0" tIns="0" rIns="0" bIns="0" rtlCol="0" anchor="t">
            <a:spAutoFit/>
          </a:bodyPr>
          <a:lstStyle/>
          <a:p>
            <a:pPr marL="0" lvl="0" indent="0" algn="l">
              <a:lnSpc>
                <a:spcPts val="3187"/>
              </a:lnSpc>
              <a:spcBef>
                <a:spcPct val="0"/>
              </a:spcBef>
            </a:pPr>
            <a:r>
              <a:rPr lang="en-US" sz="2276">
                <a:solidFill>
                  <a:srgbClr val="545454"/>
                </a:solidFill>
                <a:latin typeface="Francois One"/>
                <a:ea typeface="Francois One"/>
                <a:cs typeface="Francois One"/>
                <a:sym typeface="Francois One"/>
              </a:rPr>
              <a:t>PROMOTE CELLULAR REPAIR AND REJUVENATION, SUPPORTING LONG-TERM ENERGY</a:t>
            </a:r>
          </a:p>
        </p:txBody>
      </p:sp>
      <p:sp>
        <p:nvSpPr>
          <p:cNvPr id="72" name="TextBox 46">
            <a:extLst>
              <a:ext uri="{FF2B5EF4-FFF2-40B4-BE49-F238E27FC236}">
                <a16:creationId xmlns:a16="http://schemas.microsoft.com/office/drawing/2014/main" id="{F3AD2F0F-0F11-48A4-A554-304B6B97A290}"/>
              </a:ext>
            </a:extLst>
          </p:cNvPr>
          <p:cNvSpPr txBox="1"/>
          <p:nvPr/>
        </p:nvSpPr>
        <p:spPr>
          <a:xfrm>
            <a:off x="8059184" y="5374005"/>
            <a:ext cx="480666" cy="460790"/>
          </a:xfrm>
          <a:prstGeom prst="rect">
            <a:avLst/>
          </a:prstGeom>
        </p:spPr>
        <p:txBody>
          <a:bodyPr lIns="0" tIns="0" rIns="0" bIns="0" rtlCol="0" anchor="t">
            <a:spAutoFit/>
          </a:bodyPr>
          <a:lstStyle/>
          <a:p>
            <a:pPr algn="l">
              <a:lnSpc>
                <a:spcPts val="3541"/>
              </a:lnSpc>
            </a:pPr>
            <a:r>
              <a:rPr lang="en-US" sz="2951" b="1">
                <a:solidFill>
                  <a:srgbClr val="FFFFFF"/>
                </a:solidFill>
                <a:latin typeface="Arimo Bold"/>
                <a:ea typeface="Arimo Bold"/>
                <a:cs typeface="Arimo Bold"/>
                <a:sym typeface="Arimo Bold"/>
              </a:rPr>
              <a:t>02</a:t>
            </a:r>
          </a:p>
        </p:txBody>
      </p:sp>
      <p:sp>
        <p:nvSpPr>
          <p:cNvPr id="73" name="TextBox 47">
            <a:extLst>
              <a:ext uri="{FF2B5EF4-FFF2-40B4-BE49-F238E27FC236}">
                <a16:creationId xmlns:a16="http://schemas.microsoft.com/office/drawing/2014/main" id="{7FD1F20F-0AB8-1346-67CE-1E441FD434E8}"/>
              </a:ext>
            </a:extLst>
          </p:cNvPr>
          <p:cNvSpPr txBox="1"/>
          <p:nvPr/>
        </p:nvSpPr>
        <p:spPr>
          <a:xfrm>
            <a:off x="8067694" y="6133275"/>
            <a:ext cx="480666" cy="460790"/>
          </a:xfrm>
          <a:prstGeom prst="rect">
            <a:avLst/>
          </a:prstGeom>
        </p:spPr>
        <p:txBody>
          <a:bodyPr lIns="0" tIns="0" rIns="0" bIns="0" rtlCol="0" anchor="t">
            <a:spAutoFit/>
          </a:bodyPr>
          <a:lstStyle/>
          <a:p>
            <a:pPr algn="l">
              <a:lnSpc>
                <a:spcPts val="3541"/>
              </a:lnSpc>
            </a:pPr>
            <a:r>
              <a:rPr lang="en-US" sz="2951" b="1">
                <a:solidFill>
                  <a:srgbClr val="FFFFFF"/>
                </a:solidFill>
                <a:latin typeface="Arimo Bold"/>
                <a:ea typeface="Arimo Bold"/>
                <a:cs typeface="Arimo Bold"/>
                <a:sym typeface="Arimo Bold"/>
              </a:rPr>
              <a:t>03</a:t>
            </a:r>
          </a:p>
        </p:txBody>
      </p:sp>
      <p:sp>
        <p:nvSpPr>
          <p:cNvPr id="74" name="TextBox 48">
            <a:extLst>
              <a:ext uri="{FF2B5EF4-FFF2-40B4-BE49-F238E27FC236}">
                <a16:creationId xmlns:a16="http://schemas.microsoft.com/office/drawing/2014/main" id="{ABA6E376-E24E-A33E-1FD5-B2E906EC4F50}"/>
              </a:ext>
            </a:extLst>
          </p:cNvPr>
          <p:cNvSpPr txBox="1"/>
          <p:nvPr/>
        </p:nvSpPr>
        <p:spPr>
          <a:xfrm>
            <a:off x="8101015" y="6909476"/>
            <a:ext cx="480666" cy="460790"/>
          </a:xfrm>
          <a:prstGeom prst="rect">
            <a:avLst/>
          </a:prstGeom>
        </p:spPr>
        <p:txBody>
          <a:bodyPr lIns="0" tIns="0" rIns="0" bIns="0" rtlCol="0" anchor="t">
            <a:spAutoFit/>
          </a:bodyPr>
          <a:lstStyle/>
          <a:p>
            <a:pPr algn="l">
              <a:lnSpc>
                <a:spcPts val="3541"/>
              </a:lnSpc>
            </a:pPr>
            <a:r>
              <a:rPr lang="en-US" sz="2951" b="1">
                <a:solidFill>
                  <a:srgbClr val="FFFFFF"/>
                </a:solidFill>
                <a:latin typeface="Arimo Bold"/>
                <a:ea typeface="Arimo Bold"/>
                <a:cs typeface="Arimo Bold"/>
                <a:sym typeface="Arimo Bold"/>
              </a:rPr>
              <a:t>04</a:t>
            </a:r>
          </a:p>
        </p:txBody>
      </p:sp>
      <p:sp>
        <p:nvSpPr>
          <p:cNvPr id="75" name="TextBox 51">
            <a:extLst>
              <a:ext uri="{FF2B5EF4-FFF2-40B4-BE49-F238E27FC236}">
                <a16:creationId xmlns:a16="http://schemas.microsoft.com/office/drawing/2014/main" id="{7FABDC2B-8BEB-BC18-5418-AF92FC7F53C3}"/>
              </a:ext>
            </a:extLst>
          </p:cNvPr>
          <p:cNvSpPr txBox="1"/>
          <p:nvPr/>
        </p:nvSpPr>
        <p:spPr>
          <a:xfrm>
            <a:off x="7998161" y="3888240"/>
            <a:ext cx="1593699" cy="249159"/>
          </a:xfrm>
          <a:prstGeom prst="rect">
            <a:avLst/>
          </a:prstGeom>
        </p:spPr>
        <p:txBody>
          <a:bodyPr lIns="0" tIns="0" rIns="0" bIns="0" rtlCol="0" anchor="t">
            <a:spAutoFit/>
          </a:bodyPr>
          <a:lstStyle/>
          <a:p>
            <a:pPr algn="just">
              <a:lnSpc>
                <a:spcPts val="2031"/>
              </a:lnSpc>
            </a:pPr>
            <a:r>
              <a:rPr lang="en-US" sz="1327">
                <a:solidFill>
                  <a:srgbClr val="000000"/>
                </a:solidFill>
                <a:latin typeface="Canva Sans"/>
                <a:ea typeface="Canva Sans"/>
                <a:cs typeface="Canva Sans"/>
                <a:sym typeface="Canva Sans"/>
              </a:rPr>
              <a:t>SIBERIAN GINSENG</a:t>
            </a:r>
          </a:p>
        </p:txBody>
      </p:sp>
      <p:sp>
        <p:nvSpPr>
          <p:cNvPr id="76" name="TextBox 52">
            <a:extLst>
              <a:ext uri="{FF2B5EF4-FFF2-40B4-BE49-F238E27FC236}">
                <a16:creationId xmlns:a16="http://schemas.microsoft.com/office/drawing/2014/main" id="{1105180F-C133-F23B-4AC1-FD98C8C58A1F}"/>
              </a:ext>
            </a:extLst>
          </p:cNvPr>
          <p:cNvSpPr txBox="1"/>
          <p:nvPr/>
        </p:nvSpPr>
        <p:spPr>
          <a:xfrm>
            <a:off x="10230307" y="3874729"/>
            <a:ext cx="1597827" cy="249159"/>
          </a:xfrm>
          <a:prstGeom prst="rect">
            <a:avLst/>
          </a:prstGeom>
        </p:spPr>
        <p:txBody>
          <a:bodyPr lIns="0" tIns="0" rIns="0" bIns="0" rtlCol="0" anchor="t">
            <a:spAutoFit/>
          </a:bodyPr>
          <a:lstStyle/>
          <a:p>
            <a:pPr algn="just">
              <a:lnSpc>
                <a:spcPts val="2031"/>
              </a:lnSpc>
            </a:pPr>
            <a:r>
              <a:rPr lang="en-US" sz="1327">
                <a:solidFill>
                  <a:srgbClr val="000000"/>
                </a:solidFill>
                <a:latin typeface="Canva Sans"/>
                <a:ea typeface="Canva Sans"/>
                <a:cs typeface="Canva Sans"/>
                <a:sym typeface="Canva Sans"/>
              </a:rPr>
              <a:t>ASHWAGANDHA</a:t>
            </a:r>
          </a:p>
        </p:txBody>
      </p:sp>
      <p:sp>
        <p:nvSpPr>
          <p:cNvPr id="77" name="TextBox 53">
            <a:extLst>
              <a:ext uri="{FF2B5EF4-FFF2-40B4-BE49-F238E27FC236}">
                <a16:creationId xmlns:a16="http://schemas.microsoft.com/office/drawing/2014/main" id="{1D060C19-DA92-F12C-F7FD-E0957B6562A6}"/>
              </a:ext>
            </a:extLst>
          </p:cNvPr>
          <p:cNvSpPr txBox="1"/>
          <p:nvPr/>
        </p:nvSpPr>
        <p:spPr>
          <a:xfrm>
            <a:off x="12462911" y="3888240"/>
            <a:ext cx="1071944" cy="249159"/>
          </a:xfrm>
          <a:prstGeom prst="rect">
            <a:avLst/>
          </a:prstGeom>
        </p:spPr>
        <p:txBody>
          <a:bodyPr lIns="0" tIns="0" rIns="0" bIns="0" rtlCol="0" anchor="t">
            <a:spAutoFit/>
          </a:bodyPr>
          <a:lstStyle/>
          <a:p>
            <a:pPr algn="just">
              <a:lnSpc>
                <a:spcPts val="2031"/>
              </a:lnSpc>
            </a:pPr>
            <a:r>
              <a:rPr lang="en-US" sz="1327">
                <a:solidFill>
                  <a:srgbClr val="000000"/>
                </a:solidFill>
                <a:latin typeface="Canva Sans"/>
                <a:ea typeface="Canva Sans"/>
                <a:cs typeface="Canva Sans"/>
                <a:sym typeface="Canva Sans"/>
              </a:rPr>
              <a:t>MORINGA</a:t>
            </a:r>
          </a:p>
        </p:txBody>
      </p:sp>
      <p:sp>
        <p:nvSpPr>
          <p:cNvPr id="78" name="TextBox 54">
            <a:extLst>
              <a:ext uri="{FF2B5EF4-FFF2-40B4-BE49-F238E27FC236}">
                <a16:creationId xmlns:a16="http://schemas.microsoft.com/office/drawing/2014/main" id="{4C7EFFCD-A27C-AAD6-9F80-101E8D3FC1C5}"/>
              </a:ext>
            </a:extLst>
          </p:cNvPr>
          <p:cNvSpPr txBox="1"/>
          <p:nvPr/>
        </p:nvSpPr>
        <p:spPr>
          <a:xfrm>
            <a:off x="14157648" y="3874729"/>
            <a:ext cx="1076006" cy="249159"/>
          </a:xfrm>
          <a:prstGeom prst="rect">
            <a:avLst/>
          </a:prstGeom>
        </p:spPr>
        <p:txBody>
          <a:bodyPr lIns="0" tIns="0" rIns="0" bIns="0" rtlCol="0" anchor="t">
            <a:spAutoFit/>
          </a:bodyPr>
          <a:lstStyle/>
          <a:p>
            <a:pPr algn="just">
              <a:lnSpc>
                <a:spcPts val="2031"/>
              </a:lnSpc>
            </a:pPr>
            <a:r>
              <a:rPr lang="en-US" sz="1327">
                <a:solidFill>
                  <a:srgbClr val="000000"/>
                </a:solidFill>
                <a:latin typeface="Canva Sans"/>
                <a:ea typeface="Canva Sans"/>
                <a:cs typeface="Canva Sans"/>
                <a:sym typeface="Canva Sans"/>
              </a:rPr>
              <a:t>GOJI BERRIE</a:t>
            </a:r>
          </a:p>
        </p:txBody>
      </p:sp>
      <p:sp>
        <p:nvSpPr>
          <p:cNvPr id="79" name="TextBox 55">
            <a:extLst>
              <a:ext uri="{FF2B5EF4-FFF2-40B4-BE49-F238E27FC236}">
                <a16:creationId xmlns:a16="http://schemas.microsoft.com/office/drawing/2014/main" id="{09130BA5-5FBA-9609-7DA4-73728EDFD753}"/>
              </a:ext>
            </a:extLst>
          </p:cNvPr>
          <p:cNvSpPr txBox="1"/>
          <p:nvPr/>
        </p:nvSpPr>
        <p:spPr>
          <a:xfrm>
            <a:off x="16017103" y="3874729"/>
            <a:ext cx="1456777" cy="249159"/>
          </a:xfrm>
          <a:prstGeom prst="rect">
            <a:avLst/>
          </a:prstGeom>
        </p:spPr>
        <p:txBody>
          <a:bodyPr lIns="0" tIns="0" rIns="0" bIns="0" rtlCol="0" anchor="t">
            <a:spAutoFit/>
          </a:bodyPr>
          <a:lstStyle/>
          <a:p>
            <a:pPr algn="just">
              <a:lnSpc>
                <a:spcPts val="2031"/>
              </a:lnSpc>
            </a:pPr>
            <a:r>
              <a:rPr lang="en-US" sz="1327">
                <a:solidFill>
                  <a:srgbClr val="000000"/>
                </a:solidFill>
                <a:latin typeface="Canva Sans"/>
                <a:ea typeface="Canva Sans"/>
                <a:cs typeface="Canva Sans"/>
                <a:sym typeface="Canva Sans"/>
              </a:rPr>
              <a:t>BLACK CURRENT</a:t>
            </a:r>
          </a:p>
        </p:txBody>
      </p:sp>
      <p:sp>
        <p:nvSpPr>
          <p:cNvPr id="80" name="TextBox 56">
            <a:extLst>
              <a:ext uri="{FF2B5EF4-FFF2-40B4-BE49-F238E27FC236}">
                <a16:creationId xmlns:a16="http://schemas.microsoft.com/office/drawing/2014/main" id="{B7279E26-3ED5-A1AB-F8D7-C708ACFCE3EF}"/>
              </a:ext>
            </a:extLst>
          </p:cNvPr>
          <p:cNvSpPr txBox="1"/>
          <p:nvPr/>
        </p:nvSpPr>
        <p:spPr>
          <a:xfrm>
            <a:off x="8079848" y="2354208"/>
            <a:ext cx="2603304" cy="325163"/>
          </a:xfrm>
          <a:prstGeom prst="rect">
            <a:avLst/>
          </a:prstGeom>
        </p:spPr>
        <p:txBody>
          <a:bodyPr lIns="0" tIns="0" rIns="0" bIns="0" rtlCol="0" anchor="t">
            <a:spAutoFit/>
          </a:bodyPr>
          <a:lstStyle/>
          <a:p>
            <a:pPr algn="just">
              <a:lnSpc>
                <a:spcPts val="2194"/>
              </a:lnSpc>
            </a:pPr>
            <a:r>
              <a:rPr lang="en-US" sz="2031">
                <a:solidFill>
                  <a:srgbClr val="092A07"/>
                </a:solidFill>
                <a:latin typeface="ITC Souvenir Light"/>
                <a:ea typeface="ITC Souvenir Light"/>
                <a:cs typeface="ITC Souvenir Light"/>
                <a:sym typeface="ITC Souvenir Light"/>
              </a:rPr>
              <a:t>Essential Ingredients:-</a:t>
            </a:r>
          </a:p>
        </p:txBody>
      </p:sp>
      <p:sp>
        <p:nvSpPr>
          <p:cNvPr id="82" name="Freeform 58">
            <a:extLst>
              <a:ext uri="{FF2B5EF4-FFF2-40B4-BE49-F238E27FC236}">
                <a16:creationId xmlns:a16="http://schemas.microsoft.com/office/drawing/2014/main" id="{358794A3-8EFE-3E23-6C23-EDEB43CCB9BD}"/>
              </a:ext>
            </a:extLst>
          </p:cNvPr>
          <p:cNvSpPr/>
          <p:nvPr/>
        </p:nvSpPr>
        <p:spPr>
          <a:xfrm rot="-923136">
            <a:off x="16230666" y="4840175"/>
            <a:ext cx="1368490" cy="1794741"/>
          </a:xfrm>
          <a:custGeom>
            <a:avLst/>
            <a:gdLst/>
            <a:ahLst/>
            <a:cxnLst/>
            <a:rect l="l" t="t" r="r" b="b"/>
            <a:pathLst>
              <a:path w="1368490" h="1794741">
                <a:moveTo>
                  <a:pt x="0" y="0"/>
                </a:moveTo>
                <a:lnTo>
                  <a:pt x="1368491" y="0"/>
                </a:lnTo>
                <a:lnTo>
                  <a:pt x="1368491" y="1794742"/>
                </a:lnTo>
                <a:lnTo>
                  <a:pt x="0" y="1794742"/>
                </a:lnTo>
                <a:lnTo>
                  <a:pt x="0" y="0"/>
                </a:lnTo>
                <a:close/>
              </a:path>
            </a:pathLst>
          </a:custGeom>
          <a:blipFill>
            <a:blip r:embed="rId17"/>
            <a:stretch>
              <a:fillRect/>
            </a:stretch>
          </a:blipFill>
        </p:spPr>
        <p:txBody>
          <a:bodyPr/>
          <a:lstStyle/>
          <a:p>
            <a:endParaRPr lang="en-US"/>
          </a:p>
        </p:txBody>
      </p:sp>
      <p:sp>
        <p:nvSpPr>
          <p:cNvPr id="83" name="Freeform 59">
            <a:extLst>
              <a:ext uri="{FF2B5EF4-FFF2-40B4-BE49-F238E27FC236}">
                <a16:creationId xmlns:a16="http://schemas.microsoft.com/office/drawing/2014/main" id="{BBE17B15-2622-62BD-A1CF-DD7C98CA2752}"/>
              </a:ext>
            </a:extLst>
          </p:cNvPr>
          <p:cNvSpPr/>
          <p:nvPr/>
        </p:nvSpPr>
        <p:spPr>
          <a:xfrm>
            <a:off x="2737597" y="1562100"/>
            <a:ext cx="2543239" cy="3846600"/>
          </a:xfrm>
          <a:custGeom>
            <a:avLst/>
            <a:gdLst/>
            <a:ahLst/>
            <a:cxnLst/>
            <a:rect l="l" t="t" r="r" b="b"/>
            <a:pathLst>
              <a:path w="2543239" h="3846600">
                <a:moveTo>
                  <a:pt x="0" y="0"/>
                </a:moveTo>
                <a:lnTo>
                  <a:pt x="2543239" y="0"/>
                </a:lnTo>
                <a:lnTo>
                  <a:pt x="2543239" y="3846600"/>
                </a:lnTo>
                <a:lnTo>
                  <a:pt x="0" y="3846600"/>
                </a:lnTo>
                <a:lnTo>
                  <a:pt x="0" y="0"/>
                </a:lnTo>
                <a:close/>
              </a:path>
            </a:pathLst>
          </a:custGeom>
          <a:blipFill>
            <a:blip r:embed="rId18"/>
            <a:stretch>
              <a:fillRect l="-96" r="-672"/>
            </a:stretch>
          </a:blipFill>
        </p:spPr>
        <p:txBody>
          <a:bodyPr/>
          <a:lstStyle/>
          <a:p>
            <a:endParaRPr lang="en-US"/>
          </a:p>
        </p:txBody>
      </p:sp>
      <p:grpSp>
        <p:nvGrpSpPr>
          <p:cNvPr id="84" name="Group 9">
            <a:extLst>
              <a:ext uri="{FF2B5EF4-FFF2-40B4-BE49-F238E27FC236}">
                <a16:creationId xmlns:a16="http://schemas.microsoft.com/office/drawing/2014/main" id="{23A97801-F969-533A-37DE-E128395B8A0E}"/>
              </a:ext>
            </a:extLst>
          </p:cNvPr>
          <p:cNvGrpSpPr/>
          <p:nvPr/>
        </p:nvGrpSpPr>
        <p:grpSpPr>
          <a:xfrm>
            <a:off x="973960" y="6057900"/>
            <a:ext cx="5960240" cy="977921"/>
            <a:chOff x="0" y="0"/>
            <a:chExt cx="1859295" cy="270948"/>
          </a:xfrm>
        </p:grpSpPr>
        <p:sp>
          <p:nvSpPr>
            <p:cNvPr id="85" name="Freeform 10">
              <a:extLst>
                <a:ext uri="{FF2B5EF4-FFF2-40B4-BE49-F238E27FC236}">
                  <a16:creationId xmlns:a16="http://schemas.microsoft.com/office/drawing/2014/main" id="{CC5FD9C4-AD20-7D63-56CB-0156C6F22996}"/>
                </a:ext>
              </a:extLst>
            </p:cNvPr>
            <p:cNvSpPr/>
            <p:nvPr/>
          </p:nvSpPr>
          <p:spPr>
            <a:xfrm>
              <a:off x="0" y="0"/>
              <a:ext cx="1859295" cy="270948"/>
            </a:xfrm>
            <a:custGeom>
              <a:avLst/>
              <a:gdLst/>
              <a:ahLst/>
              <a:cxnLst/>
              <a:rect l="l" t="t" r="r" b="b"/>
              <a:pathLst>
                <a:path w="1859295" h="270948">
                  <a:moveTo>
                    <a:pt x="0" y="0"/>
                  </a:moveTo>
                  <a:lnTo>
                    <a:pt x="1859295" y="0"/>
                  </a:lnTo>
                  <a:lnTo>
                    <a:pt x="1859295" y="270948"/>
                  </a:lnTo>
                  <a:lnTo>
                    <a:pt x="0" y="270948"/>
                  </a:lnTo>
                  <a:close/>
                </a:path>
              </a:pathLst>
            </a:custGeom>
            <a:solidFill>
              <a:srgbClr val="000000">
                <a:alpha val="57647"/>
              </a:srgbClr>
            </a:solidFill>
          </p:spPr>
          <p:txBody>
            <a:bodyPr/>
            <a:lstStyle/>
            <a:p>
              <a:endParaRPr lang="en-US"/>
            </a:p>
          </p:txBody>
        </p:sp>
        <p:sp>
          <p:nvSpPr>
            <p:cNvPr id="86" name="TextBox 11">
              <a:extLst>
                <a:ext uri="{FF2B5EF4-FFF2-40B4-BE49-F238E27FC236}">
                  <a16:creationId xmlns:a16="http://schemas.microsoft.com/office/drawing/2014/main" id="{2A579A6B-9842-949C-24A1-97C2A7B967A1}"/>
                </a:ext>
              </a:extLst>
            </p:cNvPr>
            <p:cNvSpPr txBox="1"/>
            <p:nvPr/>
          </p:nvSpPr>
          <p:spPr>
            <a:xfrm>
              <a:off x="0" y="-38100"/>
              <a:ext cx="1859295" cy="309048"/>
            </a:xfrm>
            <a:prstGeom prst="rect">
              <a:avLst/>
            </a:prstGeom>
          </p:spPr>
          <p:txBody>
            <a:bodyPr lIns="50800" tIns="50800" rIns="50800" bIns="50800" rtlCol="0" anchor="ctr"/>
            <a:lstStyle/>
            <a:p>
              <a:pPr algn="ctr">
                <a:lnSpc>
                  <a:spcPts val="2203"/>
                </a:lnSpc>
              </a:pPr>
              <a:endParaRPr/>
            </a:p>
          </p:txBody>
        </p:sp>
      </p:grpSp>
      <p:sp>
        <p:nvSpPr>
          <p:cNvPr id="64" name="TextBox 35">
            <a:extLst>
              <a:ext uri="{FF2B5EF4-FFF2-40B4-BE49-F238E27FC236}">
                <a16:creationId xmlns:a16="http://schemas.microsoft.com/office/drawing/2014/main" id="{B155AC5D-D4C4-021B-2829-309DAC206620}"/>
              </a:ext>
            </a:extLst>
          </p:cNvPr>
          <p:cNvSpPr txBox="1"/>
          <p:nvPr/>
        </p:nvSpPr>
        <p:spPr>
          <a:xfrm>
            <a:off x="1914341" y="6133275"/>
            <a:ext cx="5763198" cy="832438"/>
          </a:xfrm>
          <a:prstGeom prst="rect">
            <a:avLst/>
          </a:prstGeom>
        </p:spPr>
        <p:txBody>
          <a:bodyPr lIns="0" tIns="0" rIns="0" bIns="0" rtlCol="0" anchor="t">
            <a:spAutoFit/>
          </a:bodyPr>
          <a:lstStyle/>
          <a:p>
            <a:pPr algn="l">
              <a:lnSpc>
                <a:spcPts val="6588"/>
              </a:lnSpc>
            </a:pPr>
            <a:r>
              <a:rPr lang="en-US" sz="5400" dirty="0">
                <a:solidFill>
                  <a:srgbClr val="C0FE2B"/>
                </a:solidFill>
                <a:latin typeface="Arbutus Slab"/>
                <a:ea typeface="Arbutus Slab"/>
                <a:cs typeface="Arbutus Slab"/>
                <a:sym typeface="Arbutus Slab"/>
              </a:rPr>
              <a:t>VITAL BOOSTER</a:t>
            </a:r>
          </a:p>
        </p:txBody>
      </p:sp>
      <p:sp>
        <p:nvSpPr>
          <p:cNvPr id="87" name="Freeform 21">
            <a:extLst>
              <a:ext uri="{FF2B5EF4-FFF2-40B4-BE49-F238E27FC236}">
                <a16:creationId xmlns:a16="http://schemas.microsoft.com/office/drawing/2014/main" id="{40AA94C1-99A2-7E68-2AEF-1D497A60812B}"/>
              </a:ext>
            </a:extLst>
          </p:cNvPr>
          <p:cNvSpPr/>
          <p:nvPr/>
        </p:nvSpPr>
        <p:spPr>
          <a:xfrm>
            <a:off x="7987259" y="6909476"/>
            <a:ext cx="561101" cy="561101"/>
          </a:xfrm>
          <a:custGeom>
            <a:avLst/>
            <a:gdLst/>
            <a:ahLst/>
            <a:cxnLst/>
            <a:rect l="l" t="t" r="r" b="b"/>
            <a:pathLst>
              <a:path w="561101" h="561101">
                <a:moveTo>
                  <a:pt x="0" y="0"/>
                </a:moveTo>
                <a:lnTo>
                  <a:pt x="561100" y="0"/>
                </a:lnTo>
                <a:lnTo>
                  <a:pt x="561100" y="561100"/>
                </a:lnTo>
                <a:lnTo>
                  <a:pt x="0" y="56110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dirty="0"/>
          </a:p>
        </p:txBody>
      </p:sp>
      <p:sp>
        <p:nvSpPr>
          <p:cNvPr id="88" name="Freeform 20">
            <a:extLst>
              <a:ext uri="{FF2B5EF4-FFF2-40B4-BE49-F238E27FC236}">
                <a16:creationId xmlns:a16="http://schemas.microsoft.com/office/drawing/2014/main" id="{6B01B4C7-0830-3FAF-6B1D-49290A4A6917}"/>
              </a:ext>
            </a:extLst>
          </p:cNvPr>
          <p:cNvSpPr/>
          <p:nvPr/>
        </p:nvSpPr>
        <p:spPr>
          <a:xfrm>
            <a:off x="7978749" y="6189523"/>
            <a:ext cx="561101" cy="561101"/>
          </a:xfrm>
          <a:custGeom>
            <a:avLst/>
            <a:gdLst/>
            <a:ahLst/>
            <a:cxnLst/>
            <a:rect l="l" t="t" r="r" b="b"/>
            <a:pathLst>
              <a:path w="561101" h="561101">
                <a:moveTo>
                  <a:pt x="0" y="0"/>
                </a:moveTo>
                <a:lnTo>
                  <a:pt x="561100" y="0"/>
                </a:lnTo>
                <a:lnTo>
                  <a:pt x="561100" y="561100"/>
                </a:lnTo>
                <a:lnTo>
                  <a:pt x="0" y="5611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89" name="Freeform 21">
            <a:extLst>
              <a:ext uri="{FF2B5EF4-FFF2-40B4-BE49-F238E27FC236}">
                <a16:creationId xmlns:a16="http://schemas.microsoft.com/office/drawing/2014/main" id="{F9AAE94D-CB24-0357-64BE-89984D185596}"/>
              </a:ext>
            </a:extLst>
          </p:cNvPr>
          <p:cNvSpPr/>
          <p:nvPr/>
        </p:nvSpPr>
        <p:spPr>
          <a:xfrm>
            <a:off x="7972971" y="5394810"/>
            <a:ext cx="561101" cy="561101"/>
          </a:xfrm>
          <a:custGeom>
            <a:avLst/>
            <a:gdLst/>
            <a:ahLst/>
            <a:cxnLst/>
            <a:rect l="l" t="t" r="r" b="b"/>
            <a:pathLst>
              <a:path w="561101" h="561101">
                <a:moveTo>
                  <a:pt x="0" y="0"/>
                </a:moveTo>
                <a:lnTo>
                  <a:pt x="561100" y="0"/>
                </a:lnTo>
                <a:lnTo>
                  <a:pt x="561100" y="561100"/>
                </a:lnTo>
                <a:lnTo>
                  <a:pt x="0" y="56110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dirty="0"/>
          </a:p>
        </p:txBody>
      </p:sp>
      <p:sp>
        <p:nvSpPr>
          <p:cNvPr id="90" name="Freeform 20">
            <a:extLst>
              <a:ext uri="{FF2B5EF4-FFF2-40B4-BE49-F238E27FC236}">
                <a16:creationId xmlns:a16="http://schemas.microsoft.com/office/drawing/2014/main" id="{FE11A46A-BA87-0CE6-CF2D-0501DEC90EE9}"/>
              </a:ext>
            </a:extLst>
          </p:cNvPr>
          <p:cNvSpPr/>
          <p:nvPr/>
        </p:nvSpPr>
        <p:spPr>
          <a:xfrm>
            <a:off x="7954816" y="4625903"/>
            <a:ext cx="561101" cy="561101"/>
          </a:xfrm>
          <a:custGeom>
            <a:avLst/>
            <a:gdLst/>
            <a:ahLst/>
            <a:cxnLst/>
            <a:rect l="l" t="t" r="r" b="b"/>
            <a:pathLst>
              <a:path w="561101" h="561101">
                <a:moveTo>
                  <a:pt x="0" y="0"/>
                </a:moveTo>
                <a:lnTo>
                  <a:pt x="561100" y="0"/>
                </a:lnTo>
                <a:lnTo>
                  <a:pt x="561100" y="561100"/>
                </a:lnTo>
                <a:lnTo>
                  <a:pt x="0" y="5611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91" name="TextBox 90">
            <a:extLst>
              <a:ext uri="{FF2B5EF4-FFF2-40B4-BE49-F238E27FC236}">
                <a16:creationId xmlns:a16="http://schemas.microsoft.com/office/drawing/2014/main" id="{81B63DCC-4CE0-0F0C-CA5C-8D0405088379}"/>
              </a:ext>
            </a:extLst>
          </p:cNvPr>
          <p:cNvSpPr txBox="1"/>
          <p:nvPr/>
        </p:nvSpPr>
        <p:spPr>
          <a:xfrm>
            <a:off x="8018809" y="4686300"/>
            <a:ext cx="418704" cy="369332"/>
          </a:xfrm>
          <a:prstGeom prst="rect">
            <a:avLst/>
          </a:prstGeom>
          <a:noFill/>
        </p:spPr>
        <p:txBody>
          <a:bodyPr wrap="none" rtlCol="0">
            <a:spAutoFit/>
          </a:bodyPr>
          <a:lstStyle/>
          <a:p>
            <a:r>
              <a:rPr lang="en-US" dirty="0">
                <a:solidFill>
                  <a:schemeClr val="bg1"/>
                </a:solidFill>
              </a:rPr>
              <a:t>01</a:t>
            </a:r>
          </a:p>
        </p:txBody>
      </p:sp>
      <p:sp>
        <p:nvSpPr>
          <p:cNvPr id="92" name="TextBox 91">
            <a:extLst>
              <a:ext uri="{FF2B5EF4-FFF2-40B4-BE49-F238E27FC236}">
                <a16:creationId xmlns:a16="http://schemas.microsoft.com/office/drawing/2014/main" id="{8BD59998-A2C0-82E3-F407-01E182E2C8B2}"/>
              </a:ext>
            </a:extLst>
          </p:cNvPr>
          <p:cNvSpPr txBox="1"/>
          <p:nvPr/>
        </p:nvSpPr>
        <p:spPr>
          <a:xfrm>
            <a:off x="8039496" y="5536168"/>
            <a:ext cx="418704" cy="369332"/>
          </a:xfrm>
          <a:prstGeom prst="rect">
            <a:avLst/>
          </a:prstGeom>
          <a:noFill/>
        </p:spPr>
        <p:txBody>
          <a:bodyPr wrap="none" rtlCol="0">
            <a:spAutoFit/>
          </a:bodyPr>
          <a:lstStyle/>
          <a:p>
            <a:r>
              <a:rPr lang="en-US" dirty="0">
                <a:solidFill>
                  <a:schemeClr val="bg1"/>
                </a:solidFill>
              </a:rPr>
              <a:t>02</a:t>
            </a:r>
          </a:p>
        </p:txBody>
      </p:sp>
      <p:sp>
        <p:nvSpPr>
          <p:cNvPr id="93" name="TextBox 92">
            <a:extLst>
              <a:ext uri="{FF2B5EF4-FFF2-40B4-BE49-F238E27FC236}">
                <a16:creationId xmlns:a16="http://schemas.microsoft.com/office/drawing/2014/main" id="{55B26393-F4C6-E4CC-F91A-8F3772A4B991}"/>
              </a:ext>
            </a:extLst>
          </p:cNvPr>
          <p:cNvSpPr txBox="1"/>
          <p:nvPr/>
        </p:nvSpPr>
        <p:spPr>
          <a:xfrm>
            <a:off x="8039496" y="6298168"/>
            <a:ext cx="418704" cy="369332"/>
          </a:xfrm>
          <a:prstGeom prst="rect">
            <a:avLst/>
          </a:prstGeom>
          <a:noFill/>
        </p:spPr>
        <p:txBody>
          <a:bodyPr wrap="none" rtlCol="0">
            <a:spAutoFit/>
          </a:bodyPr>
          <a:lstStyle/>
          <a:p>
            <a:r>
              <a:rPr lang="en-US" dirty="0">
                <a:solidFill>
                  <a:schemeClr val="bg1"/>
                </a:solidFill>
              </a:rPr>
              <a:t>03</a:t>
            </a:r>
          </a:p>
        </p:txBody>
      </p:sp>
      <p:sp>
        <p:nvSpPr>
          <p:cNvPr id="94" name="TextBox 93">
            <a:extLst>
              <a:ext uri="{FF2B5EF4-FFF2-40B4-BE49-F238E27FC236}">
                <a16:creationId xmlns:a16="http://schemas.microsoft.com/office/drawing/2014/main" id="{EBA9A55C-6D9D-9887-0C50-155B8241F357}"/>
              </a:ext>
            </a:extLst>
          </p:cNvPr>
          <p:cNvSpPr txBox="1"/>
          <p:nvPr/>
        </p:nvSpPr>
        <p:spPr>
          <a:xfrm>
            <a:off x="8077200" y="6972300"/>
            <a:ext cx="418704" cy="369332"/>
          </a:xfrm>
          <a:prstGeom prst="rect">
            <a:avLst/>
          </a:prstGeom>
          <a:noFill/>
        </p:spPr>
        <p:txBody>
          <a:bodyPr wrap="none" rtlCol="0">
            <a:spAutoFit/>
          </a:bodyPr>
          <a:lstStyle/>
          <a:p>
            <a:r>
              <a:rPr lang="en-US" dirty="0">
                <a:solidFill>
                  <a:schemeClr val="bg1"/>
                </a:solidFill>
              </a:rPr>
              <a:t>04</a:t>
            </a:r>
          </a:p>
        </p:txBody>
      </p:sp>
      <p:sp>
        <p:nvSpPr>
          <p:cNvPr id="95" name="TextBox 94">
            <a:extLst>
              <a:ext uri="{FF2B5EF4-FFF2-40B4-BE49-F238E27FC236}">
                <a16:creationId xmlns:a16="http://schemas.microsoft.com/office/drawing/2014/main" id="{E3E23B58-6A53-1D30-1128-E6BA56BB1A11}"/>
              </a:ext>
            </a:extLst>
          </p:cNvPr>
          <p:cNvSpPr txBox="1"/>
          <p:nvPr/>
        </p:nvSpPr>
        <p:spPr>
          <a:xfrm>
            <a:off x="8077200" y="7745968"/>
            <a:ext cx="418704" cy="369332"/>
          </a:xfrm>
          <a:prstGeom prst="rect">
            <a:avLst/>
          </a:prstGeom>
          <a:noFill/>
        </p:spPr>
        <p:txBody>
          <a:bodyPr wrap="none" rtlCol="0">
            <a:spAutoFit/>
          </a:bodyPr>
          <a:lstStyle/>
          <a:p>
            <a:r>
              <a:rPr lang="en-US" dirty="0">
                <a:solidFill>
                  <a:schemeClr val="bg1"/>
                </a:solidFill>
              </a:rPr>
              <a:t>05</a:t>
            </a:r>
          </a:p>
        </p:txBody>
      </p:sp>
      <p:sp>
        <p:nvSpPr>
          <p:cNvPr id="96" name="TextBox 95">
            <a:extLst>
              <a:ext uri="{FF2B5EF4-FFF2-40B4-BE49-F238E27FC236}">
                <a16:creationId xmlns:a16="http://schemas.microsoft.com/office/drawing/2014/main" id="{A0B60091-DB75-85ED-B795-F551BAE202EB}"/>
              </a:ext>
            </a:extLst>
          </p:cNvPr>
          <p:cNvSpPr txBox="1"/>
          <p:nvPr/>
        </p:nvSpPr>
        <p:spPr>
          <a:xfrm>
            <a:off x="8115696" y="8507968"/>
            <a:ext cx="418704" cy="369332"/>
          </a:xfrm>
          <a:prstGeom prst="rect">
            <a:avLst/>
          </a:prstGeom>
          <a:noFill/>
        </p:spPr>
        <p:txBody>
          <a:bodyPr wrap="none" rtlCol="0">
            <a:spAutoFit/>
          </a:bodyPr>
          <a:lstStyle/>
          <a:p>
            <a:r>
              <a:rPr lang="en-US" dirty="0">
                <a:solidFill>
                  <a:schemeClr val="bg1"/>
                </a:solidFill>
              </a:rPr>
              <a:t>06</a:t>
            </a:r>
          </a:p>
        </p:txBody>
      </p:sp>
    </p:spTree>
    <p:extLst>
      <p:ext uri="{BB962C8B-B14F-4D97-AF65-F5344CB8AC3E}">
        <p14:creationId xmlns:p14="http://schemas.microsoft.com/office/powerpoint/2010/main" val="663145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CF026-EEC3-6284-D9E0-3C44E276A220}"/>
            </a:ext>
          </a:extLst>
        </p:cNvPr>
        <p:cNvGrpSpPr/>
        <p:nvPr/>
      </p:nvGrpSpPr>
      <p:grpSpPr>
        <a:xfrm>
          <a:off x="0" y="0"/>
          <a:ext cx="0" cy="0"/>
          <a:chOff x="0" y="0"/>
          <a:chExt cx="0" cy="0"/>
        </a:xfrm>
      </p:grpSpPr>
      <p:sp>
        <p:nvSpPr>
          <p:cNvPr id="111" name="Freeform 12">
            <a:extLst>
              <a:ext uri="{FF2B5EF4-FFF2-40B4-BE49-F238E27FC236}">
                <a16:creationId xmlns:a16="http://schemas.microsoft.com/office/drawing/2014/main" id="{251AC865-B083-A2A6-C680-14AD1FD4EF7B}"/>
              </a:ext>
            </a:extLst>
          </p:cNvPr>
          <p:cNvSpPr/>
          <p:nvPr/>
        </p:nvSpPr>
        <p:spPr>
          <a:xfrm>
            <a:off x="2352258" y="-4395097"/>
            <a:ext cx="6232438" cy="6104662"/>
          </a:xfrm>
          <a:custGeom>
            <a:avLst/>
            <a:gdLst/>
            <a:ahLst/>
            <a:cxnLst/>
            <a:rect l="l" t="t" r="r" b="b"/>
            <a:pathLst>
              <a:path w="8900117" h="8900117">
                <a:moveTo>
                  <a:pt x="0" y="0"/>
                </a:moveTo>
                <a:lnTo>
                  <a:pt x="8900117" y="0"/>
                </a:lnTo>
                <a:lnTo>
                  <a:pt x="8900117" y="8900117"/>
                </a:lnTo>
                <a:lnTo>
                  <a:pt x="0" y="8900117"/>
                </a:lnTo>
                <a:lnTo>
                  <a:pt x="0" y="0"/>
                </a:lnTo>
                <a:close/>
              </a:path>
            </a:pathLst>
          </a:custGeom>
          <a:blipFill>
            <a:blip r:embed="rId3">
              <a:alphaModFix amt="75000"/>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12" name="Freeform 13">
            <a:extLst>
              <a:ext uri="{FF2B5EF4-FFF2-40B4-BE49-F238E27FC236}">
                <a16:creationId xmlns:a16="http://schemas.microsoft.com/office/drawing/2014/main" id="{C5FC417C-FD37-048D-9CEE-34897E81F5F2}"/>
              </a:ext>
            </a:extLst>
          </p:cNvPr>
          <p:cNvSpPr/>
          <p:nvPr/>
        </p:nvSpPr>
        <p:spPr>
          <a:xfrm>
            <a:off x="4210325" y="287982"/>
            <a:ext cx="2176463" cy="972286"/>
          </a:xfrm>
          <a:custGeom>
            <a:avLst/>
            <a:gdLst/>
            <a:ahLst/>
            <a:cxnLst/>
            <a:rect l="l" t="t" r="r" b="b"/>
            <a:pathLst>
              <a:path w="7552429" h="3266425">
                <a:moveTo>
                  <a:pt x="0" y="0"/>
                </a:moveTo>
                <a:lnTo>
                  <a:pt x="7552429" y="0"/>
                </a:lnTo>
                <a:lnTo>
                  <a:pt x="7552429" y="3266426"/>
                </a:lnTo>
                <a:lnTo>
                  <a:pt x="0" y="326642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65" name="TextBox 16">
            <a:extLst>
              <a:ext uri="{FF2B5EF4-FFF2-40B4-BE49-F238E27FC236}">
                <a16:creationId xmlns:a16="http://schemas.microsoft.com/office/drawing/2014/main" id="{8D1ACE7C-BB1D-DBAA-3933-ED3C4B504BD9}"/>
              </a:ext>
            </a:extLst>
          </p:cNvPr>
          <p:cNvSpPr txBox="1"/>
          <p:nvPr/>
        </p:nvSpPr>
        <p:spPr>
          <a:xfrm>
            <a:off x="895561" y="610768"/>
            <a:ext cx="1197350" cy="257284"/>
          </a:xfrm>
          <a:prstGeom prst="rect">
            <a:avLst/>
          </a:prstGeom>
        </p:spPr>
        <p:txBody>
          <a:bodyPr lIns="0" tIns="0" rIns="0" bIns="0" rtlCol="0" anchor="t">
            <a:spAutoFit/>
          </a:bodyPr>
          <a:lstStyle/>
          <a:p>
            <a:pPr algn="l">
              <a:lnSpc>
                <a:spcPts val="1860"/>
              </a:lnSpc>
            </a:pPr>
            <a:r>
              <a:rPr lang="en-US" sz="1676" b="1" spc="-18">
                <a:solidFill>
                  <a:srgbClr val="FFFFFF"/>
                </a:solidFill>
                <a:latin typeface="Poppins Bold"/>
                <a:ea typeface="Poppins Bold"/>
                <a:cs typeface="Poppins Bold"/>
                <a:sym typeface="Poppins Bold"/>
              </a:rPr>
              <a:t>COMPANY</a:t>
            </a:r>
          </a:p>
        </p:txBody>
      </p:sp>
      <p:sp>
        <p:nvSpPr>
          <p:cNvPr id="66" name="Freeform 3">
            <a:extLst>
              <a:ext uri="{FF2B5EF4-FFF2-40B4-BE49-F238E27FC236}">
                <a16:creationId xmlns:a16="http://schemas.microsoft.com/office/drawing/2014/main" id="{D727B4EA-23E6-A2BC-9299-85C13E995311}"/>
              </a:ext>
            </a:extLst>
          </p:cNvPr>
          <p:cNvSpPr/>
          <p:nvPr/>
        </p:nvSpPr>
        <p:spPr>
          <a:xfrm>
            <a:off x="2033091" y="289764"/>
            <a:ext cx="1548309" cy="1321869"/>
          </a:xfrm>
          <a:custGeom>
            <a:avLst/>
            <a:gdLst/>
            <a:ahLst/>
            <a:cxnLst/>
            <a:rect l="l" t="t" r="r" b="b"/>
            <a:pathLst>
              <a:path w="1548309" h="1321869">
                <a:moveTo>
                  <a:pt x="0" y="0"/>
                </a:moveTo>
                <a:lnTo>
                  <a:pt x="1548308" y="0"/>
                </a:lnTo>
                <a:lnTo>
                  <a:pt x="1548308" y="1321869"/>
                </a:lnTo>
                <a:lnTo>
                  <a:pt x="0" y="132186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67" name="Freeform 9">
            <a:extLst>
              <a:ext uri="{FF2B5EF4-FFF2-40B4-BE49-F238E27FC236}">
                <a16:creationId xmlns:a16="http://schemas.microsoft.com/office/drawing/2014/main" id="{76F5F184-F765-0A37-2D5F-C469256C0084}"/>
              </a:ext>
            </a:extLst>
          </p:cNvPr>
          <p:cNvSpPr/>
          <p:nvPr/>
        </p:nvSpPr>
        <p:spPr>
          <a:xfrm>
            <a:off x="-1066800" y="538466"/>
            <a:ext cx="5029200" cy="1303234"/>
          </a:xfrm>
          <a:custGeom>
            <a:avLst/>
            <a:gdLst/>
            <a:ahLst/>
            <a:cxnLst/>
            <a:rect l="l" t="t" r="r" b="b"/>
            <a:pathLst>
              <a:path w="2577083" h="609600">
                <a:moveTo>
                  <a:pt x="2318007" y="0"/>
                </a:moveTo>
                <a:lnTo>
                  <a:pt x="55875" y="0"/>
                </a:lnTo>
                <a:cubicBezTo>
                  <a:pt x="38775" y="0"/>
                  <a:pt x="22717" y="8220"/>
                  <a:pt x="12719" y="22092"/>
                </a:cubicBezTo>
                <a:cubicBezTo>
                  <a:pt x="2720" y="35965"/>
                  <a:pt x="0" y="53798"/>
                  <a:pt x="5407" y="70020"/>
                </a:cubicBezTo>
                <a:lnTo>
                  <a:pt x="161927" y="539580"/>
                </a:lnTo>
                <a:cubicBezTo>
                  <a:pt x="175865" y="581395"/>
                  <a:pt x="214997" y="609600"/>
                  <a:pt x="259075" y="609600"/>
                </a:cubicBezTo>
                <a:lnTo>
                  <a:pt x="2521207" y="609600"/>
                </a:lnTo>
                <a:cubicBezTo>
                  <a:pt x="2538307" y="609600"/>
                  <a:pt x="2554365" y="601380"/>
                  <a:pt x="2564363" y="587508"/>
                </a:cubicBezTo>
                <a:cubicBezTo>
                  <a:pt x="2574362" y="573635"/>
                  <a:pt x="2577082" y="555802"/>
                  <a:pt x="2571675" y="539580"/>
                </a:cubicBezTo>
                <a:lnTo>
                  <a:pt x="2415155" y="70020"/>
                </a:lnTo>
                <a:cubicBezTo>
                  <a:pt x="2401216" y="28205"/>
                  <a:pt x="2362084" y="0"/>
                  <a:pt x="2318007" y="0"/>
                </a:cubicBezTo>
                <a:close/>
              </a:path>
            </a:pathLst>
          </a:custGeom>
          <a:solidFill>
            <a:schemeClr val="tx1"/>
          </a:solidFill>
        </p:spPr>
        <p:txBody>
          <a:bodyPr/>
          <a:lstStyle/>
          <a:p>
            <a:endParaRPr lang="en-US"/>
          </a:p>
        </p:txBody>
      </p:sp>
      <p:pic>
        <p:nvPicPr>
          <p:cNvPr id="68" name="Picture 2">
            <a:extLst>
              <a:ext uri="{FF2B5EF4-FFF2-40B4-BE49-F238E27FC236}">
                <a16:creationId xmlns:a16="http://schemas.microsoft.com/office/drawing/2014/main" id="{01238BAA-B915-2529-3BF9-DAAAACAAC20A}"/>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b="32498"/>
          <a:stretch/>
        </p:blipFill>
        <p:spPr bwMode="auto">
          <a:xfrm>
            <a:off x="255278" y="595932"/>
            <a:ext cx="3686412" cy="1160063"/>
          </a:xfrm>
          <a:prstGeom prst="rect">
            <a:avLst/>
          </a:prstGeom>
          <a:noFill/>
          <a:extLst>
            <a:ext uri="{909E8E84-426E-40DD-AFC4-6F175D3DCCD1}">
              <a14:hiddenFill xmlns:a14="http://schemas.microsoft.com/office/drawing/2010/main">
                <a:solidFill>
                  <a:srgbClr val="FFFFFF"/>
                </a:solidFill>
              </a14:hiddenFill>
            </a:ext>
          </a:extLst>
        </p:spPr>
      </p:pic>
      <p:sp>
        <p:nvSpPr>
          <p:cNvPr id="72" name="Freeform 9">
            <a:extLst>
              <a:ext uri="{FF2B5EF4-FFF2-40B4-BE49-F238E27FC236}">
                <a16:creationId xmlns:a16="http://schemas.microsoft.com/office/drawing/2014/main" id="{6C7E701D-77D7-1714-0604-E934F217F8CA}"/>
              </a:ext>
            </a:extLst>
          </p:cNvPr>
          <p:cNvSpPr/>
          <p:nvPr/>
        </p:nvSpPr>
        <p:spPr>
          <a:xfrm rot="17439908" flipH="1">
            <a:off x="-480878" y="897921"/>
            <a:ext cx="11506231" cy="21751795"/>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75" name="Freeform: Shape 74">
            <a:extLst>
              <a:ext uri="{FF2B5EF4-FFF2-40B4-BE49-F238E27FC236}">
                <a16:creationId xmlns:a16="http://schemas.microsoft.com/office/drawing/2014/main" id="{7EA731AC-EF06-A22D-D9AC-BF36C533E37F}"/>
              </a:ext>
            </a:extLst>
          </p:cNvPr>
          <p:cNvSpPr/>
          <p:nvPr/>
        </p:nvSpPr>
        <p:spPr>
          <a:xfrm rot="18900000">
            <a:off x="12907602" y="3355908"/>
            <a:ext cx="3392776" cy="3392775"/>
          </a:xfrm>
          <a:custGeom>
            <a:avLst/>
            <a:gdLst>
              <a:gd name="connsiteX0" fmla="*/ 0 w 2353151"/>
              <a:gd name="connsiteY0" fmla="*/ 36 h 2353151"/>
              <a:gd name="connsiteX1" fmla="*/ 2353152 w 2353151"/>
              <a:gd name="connsiteY1" fmla="*/ 36 h 2353151"/>
              <a:gd name="connsiteX2" fmla="*/ 2353152 w 2353151"/>
              <a:gd name="connsiteY2" fmla="*/ 2353188 h 2353151"/>
              <a:gd name="connsiteX3" fmla="*/ 0 w 2353151"/>
              <a:gd name="connsiteY3" fmla="*/ 2353188 h 2353151"/>
            </a:gdLst>
            <a:ahLst/>
            <a:cxnLst>
              <a:cxn ang="0">
                <a:pos x="connsiteX0" y="connsiteY0"/>
              </a:cxn>
              <a:cxn ang="0">
                <a:pos x="connsiteX1" y="connsiteY1"/>
              </a:cxn>
              <a:cxn ang="0">
                <a:pos x="connsiteX2" y="connsiteY2"/>
              </a:cxn>
              <a:cxn ang="0">
                <a:pos x="connsiteX3" y="connsiteY3"/>
              </a:cxn>
            </a:cxnLst>
            <a:rect l="l" t="t" r="r" b="b"/>
            <a:pathLst>
              <a:path w="2353151" h="2353151">
                <a:moveTo>
                  <a:pt x="0" y="36"/>
                </a:moveTo>
                <a:lnTo>
                  <a:pt x="2353152" y="36"/>
                </a:lnTo>
                <a:lnTo>
                  <a:pt x="2353152" y="2353188"/>
                </a:lnTo>
                <a:lnTo>
                  <a:pt x="0" y="2353188"/>
                </a:lnTo>
                <a:close/>
              </a:path>
            </a:pathLst>
          </a:custGeom>
          <a:solidFill>
            <a:srgbClr val="15A911"/>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C579BFC3-96FD-39C0-6959-8BEAE87CA073}"/>
              </a:ext>
            </a:extLst>
          </p:cNvPr>
          <p:cNvSpPr/>
          <p:nvPr/>
        </p:nvSpPr>
        <p:spPr>
          <a:xfrm>
            <a:off x="15911344" y="4129705"/>
            <a:ext cx="1107166" cy="1107166"/>
          </a:xfrm>
          <a:custGeom>
            <a:avLst/>
            <a:gdLst>
              <a:gd name="connsiteX0" fmla="*/ 0 w 767905"/>
              <a:gd name="connsiteY0" fmla="*/ 0 h 767905"/>
              <a:gd name="connsiteX1" fmla="*/ 767906 w 767905"/>
              <a:gd name="connsiteY1" fmla="*/ 767905 h 767905"/>
            </a:gdLst>
            <a:ahLst/>
            <a:cxnLst>
              <a:cxn ang="0">
                <a:pos x="connsiteX0" y="connsiteY0"/>
              </a:cxn>
              <a:cxn ang="0">
                <a:pos x="connsiteX1" y="connsiteY1"/>
              </a:cxn>
            </a:cxnLst>
            <a:rect l="l" t="t" r="r" b="b"/>
            <a:pathLst>
              <a:path w="767905" h="767905">
                <a:moveTo>
                  <a:pt x="0" y="0"/>
                </a:moveTo>
                <a:lnTo>
                  <a:pt x="767906" y="767905"/>
                </a:lnTo>
              </a:path>
            </a:pathLst>
          </a:custGeom>
          <a:ln w="28575" cap="flat">
            <a:solidFill>
              <a:srgbClr val="FAFAFC"/>
            </a:solid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61E959A6-3B9C-2B98-2607-F2BEC9AC9842}"/>
              </a:ext>
            </a:extLst>
          </p:cNvPr>
          <p:cNvSpPr/>
          <p:nvPr/>
        </p:nvSpPr>
        <p:spPr>
          <a:xfrm>
            <a:off x="11760910" y="2607933"/>
            <a:ext cx="3186642" cy="5257736"/>
          </a:xfrm>
          <a:custGeom>
            <a:avLst/>
            <a:gdLst>
              <a:gd name="connsiteX0" fmla="*/ 1993392 w 2210181"/>
              <a:gd name="connsiteY0" fmla="*/ 3476530 h 3646646"/>
              <a:gd name="connsiteX1" fmla="*/ 1823276 w 2210181"/>
              <a:gd name="connsiteY1" fmla="*/ 3646646 h 3646646"/>
              <a:gd name="connsiteX2" fmla="*/ 0 w 2210181"/>
              <a:gd name="connsiteY2" fmla="*/ 1823371 h 3646646"/>
              <a:gd name="connsiteX3" fmla="*/ 1823276 w 2210181"/>
              <a:gd name="connsiteY3" fmla="*/ 0 h 3646646"/>
              <a:gd name="connsiteX4" fmla="*/ 2210181 w 2210181"/>
              <a:gd name="connsiteY4" fmla="*/ 386905 h 3646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0181" h="3646646">
                <a:moveTo>
                  <a:pt x="1993392" y="3476530"/>
                </a:moveTo>
                <a:lnTo>
                  <a:pt x="1823276" y="3646646"/>
                </a:lnTo>
                <a:lnTo>
                  <a:pt x="0" y="1823371"/>
                </a:lnTo>
                <a:lnTo>
                  <a:pt x="1823276" y="0"/>
                </a:lnTo>
                <a:lnTo>
                  <a:pt x="2210181" y="386905"/>
                </a:lnTo>
              </a:path>
            </a:pathLst>
          </a:custGeom>
          <a:noFill/>
          <a:ln w="28575" cap="flat">
            <a:solidFill>
              <a:srgbClr val="FAFAFC"/>
            </a:solid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EBFCDBFE-180D-D76F-1775-584A7FB9C953}"/>
              </a:ext>
            </a:extLst>
          </p:cNvPr>
          <p:cNvSpPr/>
          <p:nvPr/>
        </p:nvSpPr>
        <p:spPr>
          <a:xfrm>
            <a:off x="12891973" y="5897710"/>
            <a:ext cx="314213" cy="157107"/>
          </a:xfrm>
          <a:custGeom>
            <a:avLst/>
            <a:gdLst>
              <a:gd name="connsiteX0" fmla="*/ 0 w 217931"/>
              <a:gd name="connsiteY0" fmla="*/ 108966 h 108966"/>
              <a:gd name="connsiteX1" fmla="*/ 108966 w 217931"/>
              <a:gd name="connsiteY1" fmla="*/ 0 h 108966"/>
              <a:gd name="connsiteX2" fmla="*/ 217932 w 217931"/>
              <a:gd name="connsiteY2" fmla="*/ 108966 h 108966"/>
              <a:gd name="connsiteX3" fmla="*/ 0 w 217931"/>
              <a:gd name="connsiteY3" fmla="*/ 108966 h 108966"/>
            </a:gdLst>
            <a:ahLst/>
            <a:cxnLst>
              <a:cxn ang="0">
                <a:pos x="connsiteX0" y="connsiteY0"/>
              </a:cxn>
              <a:cxn ang="0">
                <a:pos x="connsiteX1" y="connsiteY1"/>
              </a:cxn>
              <a:cxn ang="0">
                <a:pos x="connsiteX2" y="connsiteY2"/>
              </a:cxn>
              <a:cxn ang="0">
                <a:pos x="connsiteX3" y="connsiteY3"/>
              </a:cxn>
            </a:cxnLst>
            <a:rect l="l" t="t" r="r" b="b"/>
            <a:pathLst>
              <a:path w="217931" h="108966">
                <a:moveTo>
                  <a:pt x="0" y="108966"/>
                </a:moveTo>
                <a:lnTo>
                  <a:pt x="108966" y="0"/>
                </a:lnTo>
                <a:lnTo>
                  <a:pt x="217932" y="108966"/>
                </a:lnTo>
                <a:lnTo>
                  <a:pt x="0" y="108966"/>
                </a:lnTo>
                <a:close/>
              </a:path>
            </a:pathLst>
          </a:custGeom>
          <a:solidFill>
            <a:srgbClr val="0D0A13"/>
          </a:solidFill>
          <a:ln w="9525"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9757C1A0-0563-CB17-8880-34006A4B5FDA}"/>
              </a:ext>
            </a:extLst>
          </p:cNvPr>
          <p:cNvSpPr/>
          <p:nvPr/>
        </p:nvSpPr>
        <p:spPr>
          <a:xfrm>
            <a:off x="16001983" y="4051150"/>
            <a:ext cx="314215" cy="157107"/>
          </a:xfrm>
          <a:custGeom>
            <a:avLst/>
            <a:gdLst>
              <a:gd name="connsiteX0" fmla="*/ 217932 w 217932"/>
              <a:gd name="connsiteY0" fmla="*/ 0 h 108966"/>
              <a:gd name="connsiteX1" fmla="*/ 108966 w 217932"/>
              <a:gd name="connsiteY1" fmla="*/ 108966 h 108966"/>
              <a:gd name="connsiteX2" fmla="*/ 0 w 217932"/>
              <a:gd name="connsiteY2" fmla="*/ 0 h 108966"/>
              <a:gd name="connsiteX3" fmla="*/ 217932 w 217932"/>
              <a:gd name="connsiteY3" fmla="*/ 0 h 108966"/>
            </a:gdLst>
            <a:ahLst/>
            <a:cxnLst>
              <a:cxn ang="0">
                <a:pos x="connsiteX0" y="connsiteY0"/>
              </a:cxn>
              <a:cxn ang="0">
                <a:pos x="connsiteX1" y="connsiteY1"/>
              </a:cxn>
              <a:cxn ang="0">
                <a:pos x="connsiteX2" y="connsiteY2"/>
              </a:cxn>
              <a:cxn ang="0">
                <a:pos x="connsiteX3" y="connsiteY3"/>
              </a:cxn>
            </a:cxnLst>
            <a:rect l="l" t="t" r="r" b="b"/>
            <a:pathLst>
              <a:path w="217932" h="108966">
                <a:moveTo>
                  <a:pt x="217932" y="0"/>
                </a:moveTo>
                <a:lnTo>
                  <a:pt x="108966" y="108966"/>
                </a:lnTo>
                <a:lnTo>
                  <a:pt x="0" y="0"/>
                </a:lnTo>
                <a:lnTo>
                  <a:pt x="217932" y="0"/>
                </a:lnTo>
                <a:close/>
              </a:path>
            </a:pathLst>
          </a:custGeom>
          <a:solidFill>
            <a:srgbClr val="0D0A13"/>
          </a:solidFill>
          <a:ln w="9525"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2A9C2AA3-27FF-7170-0534-DA15C4295767}"/>
              </a:ext>
            </a:extLst>
          </p:cNvPr>
          <p:cNvSpPr/>
          <p:nvPr/>
        </p:nvSpPr>
        <p:spPr>
          <a:xfrm>
            <a:off x="12241432" y="3045746"/>
            <a:ext cx="5257739" cy="4917154"/>
          </a:xfrm>
          <a:custGeom>
            <a:avLst/>
            <a:gdLst>
              <a:gd name="connsiteX0" fmla="*/ 2059400 w 3646646"/>
              <a:gd name="connsiteY0" fmla="*/ 0 h 3410426"/>
              <a:gd name="connsiteX1" fmla="*/ 3646646 w 3646646"/>
              <a:gd name="connsiteY1" fmla="*/ 1587151 h 3410426"/>
              <a:gd name="connsiteX2" fmla="*/ 1823371 w 3646646"/>
              <a:gd name="connsiteY2" fmla="*/ 3410426 h 3410426"/>
              <a:gd name="connsiteX3" fmla="*/ 0 w 3646646"/>
              <a:gd name="connsiteY3" fmla="*/ 1587151 h 3410426"/>
            </a:gdLst>
            <a:ahLst/>
            <a:cxnLst>
              <a:cxn ang="0">
                <a:pos x="connsiteX0" y="connsiteY0"/>
              </a:cxn>
              <a:cxn ang="0">
                <a:pos x="connsiteX1" y="connsiteY1"/>
              </a:cxn>
              <a:cxn ang="0">
                <a:pos x="connsiteX2" y="connsiteY2"/>
              </a:cxn>
              <a:cxn ang="0">
                <a:pos x="connsiteX3" y="connsiteY3"/>
              </a:cxn>
            </a:cxnLst>
            <a:rect l="l" t="t" r="r" b="b"/>
            <a:pathLst>
              <a:path w="3646646" h="3410426">
                <a:moveTo>
                  <a:pt x="2059400" y="0"/>
                </a:moveTo>
                <a:lnTo>
                  <a:pt x="3646646" y="1587151"/>
                </a:lnTo>
                <a:lnTo>
                  <a:pt x="1823371" y="3410426"/>
                </a:lnTo>
                <a:lnTo>
                  <a:pt x="0" y="1587151"/>
                </a:lnTo>
              </a:path>
            </a:pathLst>
          </a:custGeom>
          <a:noFill/>
          <a:ln w="28575" cap="flat">
            <a:solidFill>
              <a:srgbClr val="C0FF2C"/>
            </a:solid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D554415A-BA4C-4371-5FCC-6CFA697AAF87}"/>
              </a:ext>
            </a:extLst>
          </p:cNvPr>
          <p:cNvSpPr/>
          <p:nvPr/>
        </p:nvSpPr>
        <p:spPr>
          <a:xfrm>
            <a:off x="12653015" y="3298711"/>
            <a:ext cx="3663181" cy="752438"/>
          </a:xfrm>
          <a:custGeom>
            <a:avLst/>
            <a:gdLst>
              <a:gd name="connsiteX0" fmla="*/ 0 w 2540698"/>
              <a:gd name="connsiteY0" fmla="*/ 0 h 521874"/>
              <a:gd name="connsiteX1" fmla="*/ 2018824 w 2540698"/>
              <a:gd name="connsiteY1" fmla="*/ 0 h 521874"/>
              <a:gd name="connsiteX2" fmla="*/ 2540699 w 2540698"/>
              <a:gd name="connsiteY2" fmla="*/ 521875 h 521874"/>
              <a:gd name="connsiteX3" fmla="*/ 521875 w 2540698"/>
              <a:gd name="connsiteY3" fmla="*/ 521875 h 521874"/>
              <a:gd name="connsiteX4" fmla="*/ 0 w 2540698"/>
              <a:gd name="connsiteY4" fmla="*/ 0 h 521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0698" h="521874">
                <a:moveTo>
                  <a:pt x="0" y="0"/>
                </a:moveTo>
                <a:lnTo>
                  <a:pt x="2018824" y="0"/>
                </a:lnTo>
                <a:lnTo>
                  <a:pt x="2540699" y="521875"/>
                </a:lnTo>
                <a:lnTo>
                  <a:pt x="521875" y="521875"/>
                </a:lnTo>
                <a:lnTo>
                  <a:pt x="0" y="0"/>
                </a:lnTo>
                <a:close/>
              </a:path>
            </a:pathLst>
          </a:custGeom>
          <a:solidFill>
            <a:srgbClr val="0C660A"/>
          </a:solidFill>
          <a:ln w="9525"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F5734F14-53D8-7A75-9299-5D439C8566B7}"/>
              </a:ext>
            </a:extLst>
          </p:cNvPr>
          <p:cNvSpPr/>
          <p:nvPr/>
        </p:nvSpPr>
        <p:spPr>
          <a:xfrm>
            <a:off x="12891973" y="6054817"/>
            <a:ext cx="4111158" cy="752438"/>
          </a:xfrm>
          <a:custGeom>
            <a:avLst/>
            <a:gdLst>
              <a:gd name="connsiteX0" fmla="*/ 2851404 w 2851404"/>
              <a:gd name="connsiteY0" fmla="*/ 521875 h 521874"/>
              <a:gd name="connsiteX1" fmla="*/ 521875 w 2851404"/>
              <a:gd name="connsiteY1" fmla="*/ 521875 h 521874"/>
              <a:gd name="connsiteX2" fmla="*/ 0 w 2851404"/>
              <a:gd name="connsiteY2" fmla="*/ 0 h 521874"/>
              <a:gd name="connsiteX3" fmla="*/ 2329529 w 2851404"/>
              <a:gd name="connsiteY3" fmla="*/ 0 h 521874"/>
              <a:gd name="connsiteX4" fmla="*/ 2851404 w 2851404"/>
              <a:gd name="connsiteY4" fmla="*/ 521875 h 521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1404" h="521874">
                <a:moveTo>
                  <a:pt x="2851404" y="521875"/>
                </a:moveTo>
                <a:lnTo>
                  <a:pt x="521875" y="521875"/>
                </a:lnTo>
                <a:lnTo>
                  <a:pt x="0" y="0"/>
                </a:lnTo>
                <a:lnTo>
                  <a:pt x="2329529" y="0"/>
                </a:lnTo>
                <a:lnTo>
                  <a:pt x="2851404" y="521875"/>
                </a:lnTo>
                <a:close/>
              </a:path>
            </a:pathLst>
          </a:custGeom>
          <a:solidFill>
            <a:srgbClr val="0C660A"/>
          </a:solidFill>
          <a:ln w="9525"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A1278C39-088D-3048-9CC3-B24C16630423}"/>
              </a:ext>
            </a:extLst>
          </p:cNvPr>
          <p:cNvSpPr/>
          <p:nvPr/>
        </p:nvSpPr>
        <p:spPr>
          <a:xfrm>
            <a:off x="12157112" y="3297476"/>
            <a:ext cx="780042" cy="470771"/>
          </a:xfrm>
          <a:custGeom>
            <a:avLst/>
            <a:gdLst>
              <a:gd name="connsiteX0" fmla="*/ 98203 w 541019"/>
              <a:gd name="connsiteY0" fmla="*/ 0 h 326516"/>
              <a:gd name="connsiteX1" fmla="*/ 541020 w 541019"/>
              <a:gd name="connsiteY1" fmla="*/ 326517 h 326516"/>
              <a:gd name="connsiteX2" fmla="*/ 0 w 541019"/>
              <a:gd name="connsiteY2" fmla="*/ 271272 h 326516"/>
              <a:gd name="connsiteX3" fmla="*/ 98203 w 541019"/>
              <a:gd name="connsiteY3" fmla="*/ 0 h 326516"/>
            </a:gdLst>
            <a:ahLst/>
            <a:cxnLst>
              <a:cxn ang="0">
                <a:pos x="connsiteX0" y="connsiteY0"/>
              </a:cxn>
              <a:cxn ang="0">
                <a:pos x="connsiteX1" y="connsiteY1"/>
              </a:cxn>
              <a:cxn ang="0">
                <a:pos x="connsiteX2" y="connsiteY2"/>
              </a:cxn>
              <a:cxn ang="0">
                <a:pos x="connsiteX3" y="connsiteY3"/>
              </a:cxn>
            </a:cxnLst>
            <a:rect l="l" t="t" r="r" b="b"/>
            <a:pathLst>
              <a:path w="541019" h="326516">
                <a:moveTo>
                  <a:pt x="98203" y="0"/>
                </a:moveTo>
                <a:lnTo>
                  <a:pt x="541020" y="326517"/>
                </a:lnTo>
                <a:lnTo>
                  <a:pt x="0" y="271272"/>
                </a:lnTo>
                <a:lnTo>
                  <a:pt x="98203" y="0"/>
                </a:lnTo>
                <a:close/>
              </a:path>
            </a:pathLst>
          </a:custGeom>
          <a:solidFill>
            <a:schemeClr val="bg1"/>
          </a:solidFill>
          <a:ln w="9525"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C7EEEF55-3ED3-E004-99D9-EFC277C0EBBF}"/>
              </a:ext>
            </a:extLst>
          </p:cNvPr>
          <p:cNvSpPr/>
          <p:nvPr/>
        </p:nvSpPr>
        <p:spPr>
          <a:xfrm>
            <a:off x="12484098" y="3894455"/>
            <a:ext cx="407874" cy="220691"/>
          </a:xfrm>
          <a:custGeom>
            <a:avLst/>
            <a:gdLst>
              <a:gd name="connsiteX0" fmla="*/ 282892 w 282892"/>
              <a:gd name="connsiteY0" fmla="*/ 0 h 153066"/>
              <a:gd name="connsiteX1" fmla="*/ 0 w 282892"/>
              <a:gd name="connsiteY1" fmla="*/ 54864 h 153066"/>
              <a:gd name="connsiteX2" fmla="*/ 116491 w 282892"/>
              <a:gd name="connsiteY2" fmla="*/ 153067 h 153066"/>
              <a:gd name="connsiteX3" fmla="*/ 282892 w 282892"/>
              <a:gd name="connsiteY3" fmla="*/ 0 h 153066"/>
            </a:gdLst>
            <a:ahLst/>
            <a:cxnLst>
              <a:cxn ang="0">
                <a:pos x="connsiteX0" y="connsiteY0"/>
              </a:cxn>
              <a:cxn ang="0">
                <a:pos x="connsiteX1" y="connsiteY1"/>
              </a:cxn>
              <a:cxn ang="0">
                <a:pos x="connsiteX2" y="connsiteY2"/>
              </a:cxn>
              <a:cxn ang="0">
                <a:pos x="connsiteX3" y="connsiteY3"/>
              </a:cxn>
            </a:cxnLst>
            <a:rect l="l" t="t" r="r" b="b"/>
            <a:pathLst>
              <a:path w="282892" h="153066">
                <a:moveTo>
                  <a:pt x="282892" y="0"/>
                </a:moveTo>
                <a:lnTo>
                  <a:pt x="0" y="54864"/>
                </a:lnTo>
                <a:lnTo>
                  <a:pt x="116491" y="153067"/>
                </a:lnTo>
                <a:lnTo>
                  <a:pt x="282892" y="0"/>
                </a:lnTo>
                <a:close/>
              </a:path>
            </a:pathLst>
          </a:custGeom>
          <a:solidFill>
            <a:schemeClr val="bg1"/>
          </a:solidFill>
          <a:ln w="9525"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EF608789-748E-429D-AD4C-1567EAC75BF6}"/>
              </a:ext>
            </a:extLst>
          </p:cNvPr>
          <p:cNvSpPr/>
          <p:nvPr/>
        </p:nvSpPr>
        <p:spPr>
          <a:xfrm>
            <a:off x="15841992" y="6430968"/>
            <a:ext cx="560313" cy="560311"/>
          </a:xfrm>
          <a:custGeom>
            <a:avLst/>
            <a:gdLst>
              <a:gd name="connsiteX0" fmla="*/ 0 w 388620"/>
              <a:gd name="connsiteY0" fmla="*/ 388620 h 388619"/>
              <a:gd name="connsiteX1" fmla="*/ 388620 w 388620"/>
              <a:gd name="connsiteY1" fmla="*/ 0 h 388619"/>
            </a:gdLst>
            <a:ahLst/>
            <a:cxnLst>
              <a:cxn ang="0">
                <a:pos x="connsiteX0" y="connsiteY0"/>
              </a:cxn>
              <a:cxn ang="0">
                <a:pos x="connsiteX1" y="connsiteY1"/>
              </a:cxn>
            </a:cxnLst>
            <a:rect l="l" t="t" r="r" b="b"/>
            <a:pathLst>
              <a:path w="388620" h="388619">
                <a:moveTo>
                  <a:pt x="0" y="388620"/>
                </a:moveTo>
                <a:lnTo>
                  <a:pt x="388620" y="0"/>
                </a:lnTo>
              </a:path>
            </a:pathLst>
          </a:custGeom>
          <a:ln w="28575" cap="flat">
            <a:solidFill>
              <a:srgbClr val="C0FF2C"/>
            </a:solid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ABAF4695-96DC-9CA8-CC37-1F6B44515FE1}"/>
              </a:ext>
            </a:extLst>
          </p:cNvPr>
          <p:cNvSpPr/>
          <p:nvPr/>
        </p:nvSpPr>
        <p:spPr>
          <a:xfrm>
            <a:off x="15970259" y="4318990"/>
            <a:ext cx="1815111" cy="1815110"/>
          </a:xfrm>
          <a:custGeom>
            <a:avLst/>
            <a:gdLst>
              <a:gd name="connsiteX0" fmla="*/ 629507 w 1258919"/>
              <a:gd name="connsiteY0" fmla="*/ 0 h 1258919"/>
              <a:gd name="connsiteX1" fmla="*/ 715042 w 1258919"/>
              <a:gd name="connsiteY1" fmla="*/ 89345 h 1258919"/>
              <a:gd name="connsiteX2" fmla="*/ 824008 w 1258919"/>
              <a:gd name="connsiteY2" fmla="*/ 30766 h 1258919"/>
              <a:gd name="connsiteX3" fmla="*/ 877729 w 1258919"/>
              <a:gd name="connsiteY3" fmla="*/ 142208 h 1258919"/>
              <a:gd name="connsiteX4" fmla="*/ 999458 w 1258919"/>
              <a:gd name="connsiteY4" fmla="*/ 120206 h 1258919"/>
              <a:gd name="connsiteX5" fmla="*/ 1016127 w 1258919"/>
              <a:gd name="connsiteY5" fmla="*/ 242792 h 1258919"/>
              <a:gd name="connsiteX6" fmla="*/ 1138714 w 1258919"/>
              <a:gd name="connsiteY6" fmla="*/ 259461 h 1258919"/>
              <a:gd name="connsiteX7" fmla="*/ 1116711 w 1258919"/>
              <a:gd name="connsiteY7" fmla="*/ 381191 h 1258919"/>
              <a:gd name="connsiteX8" fmla="*/ 1228153 w 1258919"/>
              <a:gd name="connsiteY8" fmla="*/ 434912 h 1258919"/>
              <a:gd name="connsiteX9" fmla="*/ 1169575 w 1258919"/>
              <a:gd name="connsiteY9" fmla="*/ 543877 h 1258919"/>
              <a:gd name="connsiteX10" fmla="*/ 1258919 w 1258919"/>
              <a:gd name="connsiteY10" fmla="*/ 629412 h 1258919"/>
              <a:gd name="connsiteX11" fmla="*/ 1169575 w 1258919"/>
              <a:gd name="connsiteY11" fmla="*/ 714947 h 1258919"/>
              <a:gd name="connsiteX12" fmla="*/ 1228153 w 1258919"/>
              <a:gd name="connsiteY12" fmla="*/ 823913 h 1258919"/>
              <a:gd name="connsiteX13" fmla="*/ 1116711 w 1258919"/>
              <a:gd name="connsiteY13" fmla="*/ 877634 h 1258919"/>
              <a:gd name="connsiteX14" fmla="*/ 1138714 w 1258919"/>
              <a:gd name="connsiteY14" fmla="*/ 999458 h 1258919"/>
              <a:gd name="connsiteX15" fmla="*/ 1016127 w 1258919"/>
              <a:gd name="connsiteY15" fmla="*/ 1016127 h 1258919"/>
              <a:gd name="connsiteX16" fmla="*/ 999458 w 1258919"/>
              <a:gd name="connsiteY16" fmla="*/ 1138714 h 1258919"/>
              <a:gd name="connsiteX17" fmla="*/ 877729 w 1258919"/>
              <a:gd name="connsiteY17" fmla="*/ 1116616 h 1258919"/>
              <a:gd name="connsiteX18" fmla="*/ 824008 w 1258919"/>
              <a:gd name="connsiteY18" fmla="*/ 1228058 h 1258919"/>
              <a:gd name="connsiteX19" fmla="*/ 715042 w 1258919"/>
              <a:gd name="connsiteY19" fmla="*/ 1169480 h 1258919"/>
              <a:gd name="connsiteX20" fmla="*/ 629507 w 1258919"/>
              <a:gd name="connsiteY20" fmla="*/ 1258919 h 1258919"/>
              <a:gd name="connsiteX21" fmla="*/ 543973 w 1258919"/>
              <a:gd name="connsiteY21" fmla="*/ 1169480 h 1258919"/>
              <a:gd name="connsiteX22" fmla="*/ 435007 w 1258919"/>
              <a:gd name="connsiteY22" fmla="*/ 1228058 h 1258919"/>
              <a:gd name="connsiteX23" fmla="*/ 381286 w 1258919"/>
              <a:gd name="connsiteY23" fmla="*/ 1116616 h 1258919"/>
              <a:gd name="connsiteX24" fmla="*/ 259556 w 1258919"/>
              <a:gd name="connsiteY24" fmla="*/ 1138714 h 1258919"/>
              <a:gd name="connsiteX25" fmla="*/ 242888 w 1258919"/>
              <a:gd name="connsiteY25" fmla="*/ 1016127 h 1258919"/>
              <a:gd name="connsiteX26" fmla="*/ 120301 w 1258919"/>
              <a:gd name="connsiteY26" fmla="*/ 999458 h 1258919"/>
              <a:gd name="connsiteX27" fmla="*/ 142304 w 1258919"/>
              <a:gd name="connsiteY27" fmla="*/ 877634 h 1258919"/>
              <a:gd name="connsiteX28" fmla="*/ 30861 w 1258919"/>
              <a:gd name="connsiteY28" fmla="*/ 823913 h 1258919"/>
              <a:gd name="connsiteX29" fmla="*/ 89440 w 1258919"/>
              <a:gd name="connsiteY29" fmla="*/ 714947 h 1258919"/>
              <a:gd name="connsiteX30" fmla="*/ 0 w 1258919"/>
              <a:gd name="connsiteY30" fmla="*/ 629412 h 1258919"/>
              <a:gd name="connsiteX31" fmla="*/ 89440 w 1258919"/>
              <a:gd name="connsiteY31" fmla="*/ 543877 h 1258919"/>
              <a:gd name="connsiteX32" fmla="*/ 30861 w 1258919"/>
              <a:gd name="connsiteY32" fmla="*/ 434912 h 1258919"/>
              <a:gd name="connsiteX33" fmla="*/ 142304 w 1258919"/>
              <a:gd name="connsiteY33" fmla="*/ 381191 h 1258919"/>
              <a:gd name="connsiteX34" fmla="*/ 120301 w 1258919"/>
              <a:gd name="connsiteY34" fmla="*/ 259461 h 1258919"/>
              <a:gd name="connsiteX35" fmla="*/ 242888 w 1258919"/>
              <a:gd name="connsiteY35" fmla="*/ 242792 h 1258919"/>
              <a:gd name="connsiteX36" fmla="*/ 259556 w 1258919"/>
              <a:gd name="connsiteY36" fmla="*/ 120206 h 1258919"/>
              <a:gd name="connsiteX37" fmla="*/ 381286 w 1258919"/>
              <a:gd name="connsiteY37" fmla="*/ 142208 h 1258919"/>
              <a:gd name="connsiteX38" fmla="*/ 435007 w 1258919"/>
              <a:gd name="connsiteY38" fmla="*/ 30766 h 1258919"/>
              <a:gd name="connsiteX39" fmla="*/ 543973 w 1258919"/>
              <a:gd name="connsiteY39" fmla="*/ 89345 h 1258919"/>
              <a:gd name="connsiteX40" fmla="*/ 629507 w 1258919"/>
              <a:gd name="connsiteY40" fmla="*/ 0 h 1258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58919" h="1258919">
                <a:moveTo>
                  <a:pt x="629507" y="0"/>
                </a:moveTo>
                <a:lnTo>
                  <a:pt x="715042" y="89345"/>
                </a:lnTo>
                <a:lnTo>
                  <a:pt x="824008" y="30766"/>
                </a:lnTo>
                <a:lnTo>
                  <a:pt x="877729" y="142208"/>
                </a:lnTo>
                <a:lnTo>
                  <a:pt x="999458" y="120206"/>
                </a:lnTo>
                <a:lnTo>
                  <a:pt x="1016127" y="242792"/>
                </a:lnTo>
                <a:lnTo>
                  <a:pt x="1138714" y="259461"/>
                </a:lnTo>
                <a:lnTo>
                  <a:pt x="1116711" y="381191"/>
                </a:lnTo>
                <a:lnTo>
                  <a:pt x="1228153" y="434912"/>
                </a:lnTo>
                <a:lnTo>
                  <a:pt x="1169575" y="543877"/>
                </a:lnTo>
                <a:lnTo>
                  <a:pt x="1258919" y="629412"/>
                </a:lnTo>
                <a:lnTo>
                  <a:pt x="1169575" y="714947"/>
                </a:lnTo>
                <a:lnTo>
                  <a:pt x="1228153" y="823913"/>
                </a:lnTo>
                <a:lnTo>
                  <a:pt x="1116711" y="877634"/>
                </a:lnTo>
                <a:lnTo>
                  <a:pt x="1138714" y="999458"/>
                </a:lnTo>
                <a:lnTo>
                  <a:pt x="1016127" y="1016127"/>
                </a:lnTo>
                <a:lnTo>
                  <a:pt x="999458" y="1138714"/>
                </a:lnTo>
                <a:lnTo>
                  <a:pt x="877729" y="1116616"/>
                </a:lnTo>
                <a:lnTo>
                  <a:pt x="824008" y="1228058"/>
                </a:lnTo>
                <a:lnTo>
                  <a:pt x="715042" y="1169480"/>
                </a:lnTo>
                <a:lnTo>
                  <a:pt x="629507" y="1258919"/>
                </a:lnTo>
                <a:lnTo>
                  <a:pt x="543973" y="1169480"/>
                </a:lnTo>
                <a:lnTo>
                  <a:pt x="435007" y="1228058"/>
                </a:lnTo>
                <a:lnTo>
                  <a:pt x="381286" y="1116616"/>
                </a:lnTo>
                <a:lnTo>
                  <a:pt x="259556" y="1138714"/>
                </a:lnTo>
                <a:lnTo>
                  <a:pt x="242888" y="1016127"/>
                </a:lnTo>
                <a:lnTo>
                  <a:pt x="120301" y="999458"/>
                </a:lnTo>
                <a:lnTo>
                  <a:pt x="142304" y="877634"/>
                </a:lnTo>
                <a:lnTo>
                  <a:pt x="30861" y="823913"/>
                </a:lnTo>
                <a:lnTo>
                  <a:pt x="89440" y="714947"/>
                </a:lnTo>
                <a:lnTo>
                  <a:pt x="0" y="629412"/>
                </a:lnTo>
                <a:lnTo>
                  <a:pt x="89440" y="543877"/>
                </a:lnTo>
                <a:lnTo>
                  <a:pt x="30861" y="434912"/>
                </a:lnTo>
                <a:lnTo>
                  <a:pt x="142304" y="381191"/>
                </a:lnTo>
                <a:lnTo>
                  <a:pt x="120301" y="259461"/>
                </a:lnTo>
                <a:lnTo>
                  <a:pt x="242888" y="242792"/>
                </a:lnTo>
                <a:lnTo>
                  <a:pt x="259556" y="120206"/>
                </a:lnTo>
                <a:lnTo>
                  <a:pt x="381286" y="142208"/>
                </a:lnTo>
                <a:lnTo>
                  <a:pt x="435007" y="30766"/>
                </a:lnTo>
                <a:lnTo>
                  <a:pt x="543973" y="89345"/>
                </a:lnTo>
                <a:lnTo>
                  <a:pt x="629507" y="0"/>
                </a:lnTo>
                <a:close/>
              </a:path>
            </a:pathLst>
          </a:custGeom>
          <a:solidFill>
            <a:schemeClr val="tx1"/>
          </a:solidFill>
          <a:ln w="9525" cap="flat">
            <a:noFill/>
            <a:prstDash val="solid"/>
            <a:miter/>
          </a:ln>
          <a:effectLst>
            <a:outerShdw blurRad="50800" dist="38100" dir="2700000" algn="tl" rotWithShape="0">
              <a:prstClr val="black">
                <a:alpha val="40000"/>
              </a:prstClr>
            </a:outerShdw>
          </a:effectLst>
        </p:spPr>
        <p:txBody>
          <a:bodyPr rtlCol="0" anchor="ctr"/>
          <a:lstStyle/>
          <a:p>
            <a:endParaRPr lang="en-US"/>
          </a:p>
        </p:txBody>
      </p:sp>
      <p:sp>
        <p:nvSpPr>
          <p:cNvPr id="87" name="Freeform: Shape 86">
            <a:extLst>
              <a:ext uri="{FF2B5EF4-FFF2-40B4-BE49-F238E27FC236}">
                <a16:creationId xmlns:a16="http://schemas.microsoft.com/office/drawing/2014/main" id="{33C34B97-A7FC-713F-FCC5-25DC3B5EE804}"/>
              </a:ext>
            </a:extLst>
          </p:cNvPr>
          <p:cNvSpPr/>
          <p:nvPr/>
        </p:nvSpPr>
        <p:spPr>
          <a:xfrm>
            <a:off x="14438876" y="7231610"/>
            <a:ext cx="584894" cy="584894"/>
          </a:xfrm>
          <a:custGeom>
            <a:avLst/>
            <a:gdLst>
              <a:gd name="connsiteX0" fmla="*/ 0 w 405669"/>
              <a:gd name="connsiteY0" fmla="*/ 405670 h 405669"/>
              <a:gd name="connsiteX1" fmla="*/ 405670 w 405669"/>
              <a:gd name="connsiteY1" fmla="*/ 0 h 405669"/>
            </a:gdLst>
            <a:ahLst/>
            <a:cxnLst>
              <a:cxn ang="0">
                <a:pos x="connsiteX0" y="connsiteY0"/>
              </a:cxn>
              <a:cxn ang="0">
                <a:pos x="connsiteX1" y="connsiteY1"/>
              </a:cxn>
            </a:cxnLst>
            <a:rect l="l" t="t" r="r" b="b"/>
            <a:pathLst>
              <a:path w="405669" h="405669">
                <a:moveTo>
                  <a:pt x="0" y="405670"/>
                </a:moveTo>
                <a:lnTo>
                  <a:pt x="405670" y="0"/>
                </a:lnTo>
              </a:path>
            </a:pathLst>
          </a:custGeom>
          <a:ln w="28575" cap="flat">
            <a:solidFill>
              <a:srgbClr val="FAFAFC"/>
            </a:solid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C73DAAF4-AD9E-C492-0F07-DB2DD5FD00FA}"/>
              </a:ext>
            </a:extLst>
          </p:cNvPr>
          <p:cNvSpPr/>
          <p:nvPr/>
        </p:nvSpPr>
        <p:spPr>
          <a:xfrm>
            <a:off x="12653016" y="5059714"/>
            <a:ext cx="177157" cy="177157"/>
          </a:xfrm>
          <a:custGeom>
            <a:avLst/>
            <a:gdLst>
              <a:gd name="connsiteX0" fmla="*/ 122873 w 122872"/>
              <a:gd name="connsiteY0" fmla="*/ 61436 h 122872"/>
              <a:gd name="connsiteX1" fmla="*/ 61436 w 122872"/>
              <a:gd name="connsiteY1" fmla="*/ 122873 h 122872"/>
              <a:gd name="connsiteX2" fmla="*/ 0 w 122872"/>
              <a:gd name="connsiteY2" fmla="*/ 61436 h 122872"/>
              <a:gd name="connsiteX3" fmla="*/ 61436 w 122872"/>
              <a:gd name="connsiteY3" fmla="*/ 0 h 122872"/>
              <a:gd name="connsiteX4" fmla="*/ 122873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3" y="61436"/>
                </a:moveTo>
                <a:cubicBezTo>
                  <a:pt x="122873" y="95367"/>
                  <a:pt x="95367" y="122873"/>
                  <a:pt x="61436" y="122873"/>
                </a:cubicBezTo>
                <a:cubicBezTo>
                  <a:pt x="27506" y="122873"/>
                  <a:pt x="0" y="95367"/>
                  <a:pt x="0" y="61436"/>
                </a:cubicBezTo>
                <a:cubicBezTo>
                  <a:pt x="0" y="27506"/>
                  <a:pt x="27506" y="0"/>
                  <a:pt x="61436" y="0"/>
                </a:cubicBezTo>
                <a:cubicBezTo>
                  <a:pt x="95367" y="0"/>
                  <a:pt x="122873" y="27506"/>
                  <a:pt x="122873" y="61436"/>
                </a:cubicBezTo>
                <a:close/>
              </a:path>
            </a:pathLst>
          </a:custGeom>
          <a:noFill/>
          <a:ln w="28575" cap="flat">
            <a:solidFill>
              <a:srgbClr val="FAFAFC"/>
            </a:solid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ADBA333B-09E5-ECB2-72FC-E0EF485ABCA4}"/>
              </a:ext>
            </a:extLst>
          </p:cNvPr>
          <p:cNvSpPr/>
          <p:nvPr/>
        </p:nvSpPr>
        <p:spPr>
          <a:xfrm>
            <a:off x="12434109" y="6471893"/>
            <a:ext cx="177157" cy="177157"/>
          </a:xfrm>
          <a:custGeom>
            <a:avLst/>
            <a:gdLst>
              <a:gd name="connsiteX0" fmla="*/ 122872 w 122872"/>
              <a:gd name="connsiteY0" fmla="*/ 61436 h 122872"/>
              <a:gd name="connsiteX1" fmla="*/ 61436 w 122872"/>
              <a:gd name="connsiteY1" fmla="*/ 122873 h 122872"/>
              <a:gd name="connsiteX2" fmla="*/ 0 w 122872"/>
              <a:gd name="connsiteY2" fmla="*/ 61436 h 122872"/>
              <a:gd name="connsiteX3" fmla="*/ 61436 w 122872"/>
              <a:gd name="connsiteY3" fmla="*/ 0 h 122872"/>
              <a:gd name="connsiteX4" fmla="*/ 122872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2" y="61436"/>
                </a:moveTo>
                <a:cubicBezTo>
                  <a:pt x="122872" y="95366"/>
                  <a:pt x="95367" y="122873"/>
                  <a:pt x="61436" y="122873"/>
                </a:cubicBezTo>
                <a:cubicBezTo>
                  <a:pt x="27506" y="122873"/>
                  <a:pt x="0" y="95367"/>
                  <a:pt x="0" y="61436"/>
                </a:cubicBezTo>
                <a:cubicBezTo>
                  <a:pt x="0" y="27506"/>
                  <a:pt x="27506" y="0"/>
                  <a:pt x="61436" y="0"/>
                </a:cubicBezTo>
                <a:cubicBezTo>
                  <a:pt x="95367" y="0"/>
                  <a:pt x="122872" y="27506"/>
                  <a:pt x="122872" y="61436"/>
                </a:cubicBezTo>
                <a:close/>
              </a:path>
            </a:pathLst>
          </a:custGeom>
          <a:noFill/>
          <a:ln w="28575" cap="flat">
            <a:solidFill>
              <a:srgbClr val="FEB200"/>
            </a:solid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5F0C098A-E875-3B83-86FA-7D2E231EEF49}"/>
              </a:ext>
            </a:extLst>
          </p:cNvPr>
          <p:cNvSpPr/>
          <p:nvPr/>
        </p:nvSpPr>
        <p:spPr>
          <a:xfrm>
            <a:off x="15849914" y="7179933"/>
            <a:ext cx="13733" cy="177020"/>
          </a:xfrm>
          <a:custGeom>
            <a:avLst/>
            <a:gdLst>
              <a:gd name="connsiteX0" fmla="*/ 0 w 9525"/>
              <a:gd name="connsiteY0" fmla="*/ 0 h 122777"/>
              <a:gd name="connsiteX1" fmla="*/ 0 w 9525"/>
              <a:gd name="connsiteY1" fmla="*/ 122777 h 122777"/>
            </a:gdLst>
            <a:ahLst/>
            <a:cxnLst>
              <a:cxn ang="0">
                <a:pos x="connsiteX0" y="connsiteY0"/>
              </a:cxn>
              <a:cxn ang="0">
                <a:pos x="connsiteX1" y="connsiteY1"/>
              </a:cxn>
            </a:cxnLst>
            <a:rect l="l" t="t" r="r" b="b"/>
            <a:pathLst>
              <a:path w="9525" h="122777">
                <a:moveTo>
                  <a:pt x="0" y="0"/>
                </a:moveTo>
                <a:lnTo>
                  <a:pt x="0" y="122777"/>
                </a:lnTo>
              </a:path>
            </a:pathLst>
          </a:custGeom>
          <a:ln w="28575" cap="flat">
            <a:solidFill>
              <a:srgbClr val="FAFAFC"/>
            </a:solid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2A56D2BE-902C-9EA6-891C-5157E340D8FC}"/>
              </a:ext>
            </a:extLst>
          </p:cNvPr>
          <p:cNvSpPr/>
          <p:nvPr/>
        </p:nvSpPr>
        <p:spPr>
          <a:xfrm>
            <a:off x="15761336" y="7268512"/>
            <a:ext cx="177157" cy="13733"/>
          </a:xfrm>
          <a:custGeom>
            <a:avLst/>
            <a:gdLst>
              <a:gd name="connsiteX0" fmla="*/ 122872 w 122872"/>
              <a:gd name="connsiteY0" fmla="*/ 0 h 9525"/>
              <a:gd name="connsiteX1" fmla="*/ 0 w 122872"/>
              <a:gd name="connsiteY1" fmla="*/ 0 h 9525"/>
            </a:gdLst>
            <a:ahLst/>
            <a:cxnLst>
              <a:cxn ang="0">
                <a:pos x="connsiteX0" y="connsiteY0"/>
              </a:cxn>
              <a:cxn ang="0">
                <a:pos x="connsiteX1" y="connsiteY1"/>
              </a:cxn>
            </a:cxnLst>
            <a:rect l="l" t="t" r="r" b="b"/>
            <a:pathLst>
              <a:path w="122872" h="9525">
                <a:moveTo>
                  <a:pt x="122872" y="0"/>
                </a:moveTo>
                <a:lnTo>
                  <a:pt x="0" y="0"/>
                </a:lnTo>
              </a:path>
            </a:pathLst>
          </a:custGeom>
          <a:ln w="28575" cap="flat">
            <a:solidFill>
              <a:srgbClr val="FAFAFC"/>
            </a:solidFill>
            <a:prstDash val="solid"/>
            <a:miter/>
          </a:ln>
        </p:spPr>
        <p:txBody>
          <a:bodyPr rtlCol="0" anchor="ctr"/>
          <a:lstStyle/>
          <a:p>
            <a:endParaRPr lang="en-US"/>
          </a:p>
        </p:txBody>
      </p:sp>
      <p:sp>
        <p:nvSpPr>
          <p:cNvPr id="93" name="Freeform: Shape 92">
            <a:extLst>
              <a:ext uri="{FF2B5EF4-FFF2-40B4-BE49-F238E27FC236}">
                <a16:creationId xmlns:a16="http://schemas.microsoft.com/office/drawing/2014/main" id="{71237CF0-78E9-60D0-8483-467F08A2447F}"/>
              </a:ext>
            </a:extLst>
          </p:cNvPr>
          <p:cNvSpPr/>
          <p:nvPr/>
        </p:nvSpPr>
        <p:spPr>
          <a:xfrm>
            <a:off x="15112350" y="2822858"/>
            <a:ext cx="13733" cy="177157"/>
          </a:xfrm>
          <a:custGeom>
            <a:avLst/>
            <a:gdLst>
              <a:gd name="connsiteX0" fmla="*/ 0 w 9525"/>
              <a:gd name="connsiteY0" fmla="*/ 0 h 122872"/>
              <a:gd name="connsiteX1" fmla="*/ 0 w 9525"/>
              <a:gd name="connsiteY1" fmla="*/ 122873 h 122872"/>
            </a:gdLst>
            <a:ahLst/>
            <a:cxnLst>
              <a:cxn ang="0">
                <a:pos x="connsiteX0" y="connsiteY0"/>
              </a:cxn>
              <a:cxn ang="0">
                <a:pos x="connsiteX1" y="connsiteY1"/>
              </a:cxn>
            </a:cxnLst>
            <a:rect l="l" t="t" r="r" b="b"/>
            <a:pathLst>
              <a:path w="9525" h="122872">
                <a:moveTo>
                  <a:pt x="0" y="0"/>
                </a:moveTo>
                <a:lnTo>
                  <a:pt x="0" y="122873"/>
                </a:lnTo>
              </a:path>
            </a:pathLst>
          </a:custGeom>
          <a:ln w="28575" cap="flat">
            <a:solidFill>
              <a:srgbClr val="FEB200"/>
            </a:solid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D12940F6-C7EC-77E4-F73A-1774934849E5}"/>
              </a:ext>
            </a:extLst>
          </p:cNvPr>
          <p:cNvSpPr/>
          <p:nvPr/>
        </p:nvSpPr>
        <p:spPr>
          <a:xfrm>
            <a:off x="15023770" y="2911437"/>
            <a:ext cx="177157" cy="13733"/>
          </a:xfrm>
          <a:custGeom>
            <a:avLst/>
            <a:gdLst>
              <a:gd name="connsiteX0" fmla="*/ 122872 w 122872"/>
              <a:gd name="connsiteY0" fmla="*/ 0 h 9525"/>
              <a:gd name="connsiteX1" fmla="*/ 0 w 122872"/>
              <a:gd name="connsiteY1" fmla="*/ 0 h 9525"/>
            </a:gdLst>
            <a:ahLst/>
            <a:cxnLst>
              <a:cxn ang="0">
                <a:pos x="connsiteX0" y="connsiteY0"/>
              </a:cxn>
              <a:cxn ang="0">
                <a:pos x="connsiteX1" y="connsiteY1"/>
              </a:cxn>
            </a:cxnLst>
            <a:rect l="l" t="t" r="r" b="b"/>
            <a:pathLst>
              <a:path w="122872" h="9525">
                <a:moveTo>
                  <a:pt x="122872" y="0"/>
                </a:moveTo>
                <a:lnTo>
                  <a:pt x="0" y="0"/>
                </a:lnTo>
              </a:path>
            </a:pathLst>
          </a:custGeom>
          <a:ln w="28575" cap="flat">
            <a:solidFill>
              <a:srgbClr val="FEB200"/>
            </a:solidFill>
            <a:prstDash val="solid"/>
            <a:miter/>
          </a:ln>
        </p:spPr>
        <p:txBody>
          <a:bodyPr rtlCol="0" anchor="ctr"/>
          <a:lstStyle/>
          <a:p>
            <a:endParaRPr lang="en-US"/>
          </a:p>
        </p:txBody>
      </p:sp>
      <p:sp>
        <p:nvSpPr>
          <p:cNvPr id="95" name="TextBox 94">
            <a:extLst>
              <a:ext uri="{FF2B5EF4-FFF2-40B4-BE49-F238E27FC236}">
                <a16:creationId xmlns:a16="http://schemas.microsoft.com/office/drawing/2014/main" id="{652F9EA4-72F7-08F0-17A3-59C0215E2BCC}"/>
              </a:ext>
            </a:extLst>
          </p:cNvPr>
          <p:cNvSpPr txBox="1"/>
          <p:nvPr/>
        </p:nvSpPr>
        <p:spPr>
          <a:xfrm>
            <a:off x="12759742" y="4233354"/>
            <a:ext cx="3806428" cy="1508105"/>
          </a:xfrm>
          <a:prstGeom prst="rect">
            <a:avLst/>
          </a:prstGeom>
          <a:noFill/>
        </p:spPr>
        <p:txBody>
          <a:bodyPr wrap="square" rtlCol="0">
            <a:spAutoFit/>
          </a:bodyPr>
          <a:lstStyle/>
          <a:p>
            <a:pPr algn="ctr"/>
            <a:r>
              <a:rPr lang="en-US" sz="48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MCP</a:t>
            </a:r>
          </a:p>
          <a:p>
            <a:pPr algn="ctr"/>
            <a:r>
              <a:rPr lang="en-US"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525/-</a:t>
            </a:r>
            <a:endParaRPr lang="en-US" sz="60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9" name="TextBox 98">
            <a:extLst>
              <a:ext uri="{FF2B5EF4-FFF2-40B4-BE49-F238E27FC236}">
                <a16:creationId xmlns:a16="http://schemas.microsoft.com/office/drawing/2014/main" id="{2D673408-3889-06F4-B388-702DBB08418D}"/>
              </a:ext>
            </a:extLst>
          </p:cNvPr>
          <p:cNvSpPr txBox="1"/>
          <p:nvPr/>
        </p:nvSpPr>
        <p:spPr>
          <a:xfrm>
            <a:off x="13030200" y="6134100"/>
            <a:ext cx="3652174" cy="523220"/>
          </a:xfrm>
          <a:prstGeom prst="rect">
            <a:avLst/>
          </a:prstGeom>
          <a:noFill/>
        </p:spPr>
        <p:txBody>
          <a:bodyPr wrap="square" rtlCol="0">
            <a:spAutoFit/>
          </a:bodyPr>
          <a:lstStyle/>
          <a:p>
            <a:pPr algn="ctr"/>
            <a:r>
              <a:rPr lang="en-US" sz="2800" b="1" dirty="0">
                <a:solidFill>
                  <a:srgbClr val="C0FF2C"/>
                </a:solidFill>
                <a:latin typeface="Arial" panose="020B0604020202020204" pitchFamily="34" charset="0"/>
                <a:cs typeface="Arial" panose="020B0604020202020204" pitchFamily="34" charset="0"/>
              </a:rPr>
              <a:t>Retail Profit 92/-</a:t>
            </a:r>
          </a:p>
        </p:txBody>
      </p:sp>
      <p:sp>
        <p:nvSpPr>
          <p:cNvPr id="100" name="TextBox 99">
            <a:extLst>
              <a:ext uri="{FF2B5EF4-FFF2-40B4-BE49-F238E27FC236}">
                <a16:creationId xmlns:a16="http://schemas.microsoft.com/office/drawing/2014/main" id="{0E637DD7-0776-4425-1C28-DC1457A1F594}"/>
              </a:ext>
            </a:extLst>
          </p:cNvPr>
          <p:cNvSpPr txBox="1"/>
          <p:nvPr/>
        </p:nvSpPr>
        <p:spPr>
          <a:xfrm>
            <a:off x="13291659" y="3376166"/>
            <a:ext cx="2599112" cy="584775"/>
          </a:xfrm>
          <a:prstGeom prst="rect">
            <a:avLst/>
          </a:prstGeom>
          <a:noFill/>
        </p:spPr>
        <p:txBody>
          <a:bodyPr wrap="square" rtlCol="0">
            <a:spAutoFit/>
          </a:bodyPr>
          <a:lstStyle/>
          <a:p>
            <a:pPr algn="ctr"/>
            <a:r>
              <a:rPr lang="en-US" sz="3200" b="1" dirty="0">
                <a:solidFill>
                  <a:srgbClr val="C0FF2C"/>
                </a:solidFill>
                <a:latin typeface="Arial" panose="020B0604020202020204" pitchFamily="34" charset="0"/>
                <a:cs typeface="Arial" panose="020B0604020202020204" pitchFamily="34" charset="0"/>
              </a:rPr>
              <a:t>MRP 617/-</a:t>
            </a:r>
          </a:p>
        </p:txBody>
      </p:sp>
      <p:sp>
        <p:nvSpPr>
          <p:cNvPr id="101" name="Isosceles Triangle 100">
            <a:extLst>
              <a:ext uri="{FF2B5EF4-FFF2-40B4-BE49-F238E27FC236}">
                <a16:creationId xmlns:a16="http://schemas.microsoft.com/office/drawing/2014/main" id="{37E57E49-3C9F-1172-A0F9-8267D87883E0}"/>
              </a:ext>
            </a:extLst>
          </p:cNvPr>
          <p:cNvSpPr/>
          <p:nvPr/>
        </p:nvSpPr>
        <p:spPr>
          <a:xfrm rot="13060464">
            <a:off x="11857303" y="4659191"/>
            <a:ext cx="520725" cy="1077235"/>
          </a:xfrm>
          <a:prstGeom prst="triangle">
            <a:avLst/>
          </a:prstGeom>
          <a:solidFill>
            <a:srgbClr val="C0FF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6" name="Oval 105">
            <a:extLst>
              <a:ext uri="{FF2B5EF4-FFF2-40B4-BE49-F238E27FC236}">
                <a16:creationId xmlns:a16="http://schemas.microsoft.com/office/drawing/2014/main" id="{5493A15F-F626-48E2-21BD-594E834ACD7B}"/>
              </a:ext>
            </a:extLst>
          </p:cNvPr>
          <p:cNvSpPr/>
          <p:nvPr/>
        </p:nvSpPr>
        <p:spPr>
          <a:xfrm>
            <a:off x="13037353" y="5413689"/>
            <a:ext cx="518012" cy="518646"/>
          </a:xfrm>
          <a:prstGeom prst="ellipse">
            <a:avLst/>
          </a:prstGeom>
          <a:solidFill>
            <a:srgbClr val="0C66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7" name="Oval 106">
            <a:extLst>
              <a:ext uri="{FF2B5EF4-FFF2-40B4-BE49-F238E27FC236}">
                <a16:creationId xmlns:a16="http://schemas.microsoft.com/office/drawing/2014/main" id="{EDD08B03-F9EB-FF02-FC42-58CC86F3D944}"/>
              </a:ext>
            </a:extLst>
          </p:cNvPr>
          <p:cNvSpPr/>
          <p:nvPr/>
        </p:nvSpPr>
        <p:spPr>
          <a:xfrm>
            <a:off x="16133671" y="7189060"/>
            <a:ext cx="532847" cy="524077"/>
          </a:xfrm>
          <a:prstGeom prst="ellipse">
            <a:avLst/>
          </a:prstGeom>
          <a:solidFill>
            <a:srgbClr val="C0FF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030" name="Picture 6" descr="Fireworks Generic Flat Gradient icon | Freepik">
            <a:extLst>
              <a:ext uri="{FF2B5EF4-FFF2-40B4-BE49-F238E27FC236}">
                <a16:creationId xmlns:a16="http://schemas.microsoft.com/office/drawing/2014/main" id="{2C28E56E-6655-E836-A99C-70F791A66A42}"/>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5379120" y="2150733"/>
            <a:ext cx="1187050" cy="1187050"/>
          </a:xfrm>
          <a:prstGeom prst="rect">
            <a:avLst/>
          </a:prstGeom>
          <a:noFill/>
          <a:extLst>
            <a:ext uri="{909E8E84-426E-40DD-AFC4-6F175D3DCCD1}">
              <a14:hiddenFill xmlns:a14="http://schemas.microsoft.com/office/drawing/2010/main">
                <a:solidFill>
                  <a:srgbClr val="FFFFFF"/>
                </a:solidFill>
              </a14:hiddenFill>
            </a:ext>
          </a:extLst>
        </p:spPr>
      </p:pic>
      <p:sp>
        <p:nvSpPr>
          <p:cNvPr id="20" name="Oval 19">
            <a:extLst>
              <a:ext uri="{FF2B5EF4-FFF2-40B4-BE49-F238E27FC236}">
                <a16:creationId xmlns:a16="http://schemas.microsoft.com/office/drawing/2014/main" id="{775CF494-19F2-5CB4-8E13-3AF89260316D}"/>
              </a:ext>
            </a:extLst>
          </p:cNvPr>
          <p:cNvSpPr/>
          <p:nvPr/>
        </p:nvSpPr>
        <p:spPr>
          <a:xfrm>
            <a:off x="15460613" y="2773219"/>
            <a:ext cx="198635" cy="196664"/>
          </a:xfrm>
          <a:prstGeom prst="ellipse">
            <a:avLst/>
          </a:prstGeom>
          <a:solidFill>
            <a:srgbClr val="13AA0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0" name="TextBox 39">
            <a:extLst>
              <a:ext uri="{FF2B5EF4-FFF2-40B4-BE49-F238E27FC236}">
                <a16:creationId xmlns:a16="http://schemas.microsoft.com/office/drawing/2014/main" id="{43AC7597-BCB0-65D9-EE82-3F91C29305BA}"/>
              </a:ext>
            </a:extLst>
          </p:cNvPr>
          <p:cNvSpPr txBox="1"/>
          <p:nvPr/>
        </p:nvSpPr>
        <p:spPr>
          <a:xfrm rot="21430507">
            <a:off x="13203657" y="7061648"/>
            <a:ext cx="952505" cy="400110"/>
          </a:xfrm>
          <a:prstGeom prst="rect">
            <a:avLst/>
          </a:prstGeom>
          <a:noFill/>
          <a:scene3d>
            <a:camera prst="isometricBottomDown"/>
            <a:lightRig rig="threePt" dir="t"/>
          </a:scene3d>
        </p:spPr>
        <p:txBody>
          <a:bodyPr wrap="none" rtlCol="0">
            <a:spAutoFit/>
          </a:bodyPr>
          <a:lstStyle/>
          <a:p>
            <a:r>
              <a:rPr lang="en-US" sz="2000" dirty="0">
                <a:solidFill>
                  <a:schemeClr val="bg1"/>
                </a:solidFill>
                <a:latin typeface="ITC Avant Garde Gothic" panose="020B0604020202020204" charset="0"/>
              </a:rPr>
              <a:t>7500/-</a:t>
            </a:r>
            <a:endParaRPr lang="en-IN" sz="2000" dirty="0">
              <a:solidFill>
                <a:schemeClr val="bg1"/>
              </a:solidFill>
              <a:latin typeface="ITC Avant Garde Gothic" panose="020B0604020202020204" charset="0"/>
            </a:endParaRPr>
          </a:p>
        </p:txBody>
      </p:sp>
      <p:sp>
        <p:nvSpPr>
          <p:cNvPr id="44" name="Freeform 7">
            <a:extLst>
              <a:ext uri="{FF2B5EF4-FFF2-40B4-BE49-F238E27FC236}">
                <a16:creationId xmlns:a16="http://schemas.microsoft.com/office/drawing/2014/main" id="{7A2AEAFD-888D-CFEB-CB13-0824096D515C}"/>
              </a:ext>
            </a:extLst>
          </p:cNvPr>
          <p:cNvSpPr/>
          <p:nvPr/>
        </p:nvSpPr>
        <p:spPr>
          <a:xfrm flipH="1">
            <a:off x="17576133" y="-2913759"/>
            <a:ext cx="4217067" cy="4114800"/>
          </a:xfrm>
          <a:custGeom>
            <a:avLst/>
            <a:gdLst/>
            <a:ahLst/>
            <a:cxnLst/>
            <a:rect l="l" t="t" r="r" b="b"/>
            <a:pathLst>
              <a:path w="4152338" h="4114800">
                <a:moveTo>
                  <a:pt x="0" y="0"/>
                </a:moveTo>
                <a:lnTo>
                  <a:pt x="4152338" y="0"/>
                </a:lnTo>
                <a:lnTo>
                  <a:pt x="4152338" y="4114800"/>
                </a:lnTo>
                <a:lnTo>
                  <a:pt x="0" y="4114800"/>
                </a:lnTo>
                <a:lnTo>
                  <a:pt x="0" y="0"/>
                </a:lnTo>
                <a:close/>
              </a:path>
            </a:pathLst>
          </a:custGeom>
          <a:blipFill>
            <a:blip r:embed="rId13">
              <a:extLst>
                <a:ext uri="{96DAC541-7B7A-43D3-8B79-37D633B846F1}">
                  <asvg:svgBlip xmlns:asvg="http://schemas.microsoft.com/office/drawing/2016/SVG/main" r:embed="rId14"/>
                </a:ext>
              </a:extLst>
            </a:blip>
            <a:stretch>
              <a:fillRect l="-42073"/>
            </a:stretch>
          </a:blipFill>
        </p:spPr>
        <p:txBody>
          <a:bodyPr/>
          <a:lstStyle/>
          <a:p>
            <a:endParaRPr lang="en-US"/>
          </a:p>
        </p:txBody>
      </p:sp>
      <p:sp>
        <p:nvSpPr>
          <p:cNvPr id="45" name="Rectangle: Rounded Corners 44">
            <a:extLst>
              <a:ext uri="{FF2B5EF4-FFF2-40B4-BE49-F238E27FC236}">
                <a16:creationId xmlns:a16="http://schemas.microsoft.com/office/drawing/2014/main" id="{E893A261-E664-C990-0C08-06BDB9C29475}"/>
              </a:ext>
            </a:extLst>
          </p:cNvPr>
          <p:cNvSpPr/>
          <p:nvPr/>
        </p:nvSpPr>
        <p:spPr>
          <a:xfrm rot="5400000">
            <a:off x="16986194" y="674484"/>
            <a:ext cx="1015664" cy="302368"/>
          </a:xfrm>
          <a:prstGeom prst="roundRect">
            <a:avLst>
              <a:gd name="adj" fmla="val 50000"/>
            </a:avLst>
          </a:prstGeom>
          <a:solidFill>
            <a:srgbClr val="2855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6" name="TextBox 21">
            <a:extLst>
              <a:ext uri="{FF2B5EF4-FFF2-40B4-BE49-F238E27FC236}">
                <a16:creationId xmlns:a16="http://schemas.microsoft.com/office/drawing/2014/main" id="{D706633B-3DAD-5B4F-D644-D87D160CF72F}"/>
              </a:ext>
            </a:extLst>
          </p:cNvPr>
          <p:cNvSpPr txBox="1"/>
          <p:nvPr/>
        </p:nvSpPr>
        <p:spPr>
          <a:xfrm>
            <a:off x="11155416" y="510212"/>
            <a:ext cx="6092269" cy="800219"/>
          </a:xfrm>
          <a:prstGeom prst="rect">
            <a:avLst/>
          </a:prstGeom>
        </p:spPr>
        <p:txBody>
          <a:bodyPr wrap="square" lIns="0" tIns="0" rIns="0" bIns="0" rtlCol="0" anchor="t">
            <a:spAutoFit/>
          </a:bodyPr>
          <a:lstStyle/>
          <a:p>
            <a:pPr algn="l"/>
            <a:r>
              <a:rPr lang="en-US" sz="52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WOMEN CARE KIT</a:t>
            </a:r>
          </a:p>
        </p:txBody>
      </p:sp>
      <p:pic>
        <p:nvPicPr>
          <p:cNvPr id="58" name="Graphic 57" descr="Arrow Straight">
            <a:extLst>
              <a:ext uri="{FF2B5EF4-FFF2-40B4-BE49-F238E27FC236}">
                <a16:creationId xmlns:a16="http://schemas.microsoft.com/office/drawing/2014/main" id="{3E3DBEA2-1982-C471-9527-BACE518E1AE6}"/>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8991600" y="4777941"/>
            <a:ext cx="1107167" cy="670359"/>
          </a:xfrm>
          <a:prstGeom prst="rect">
            <a:avLst/>
          </a:prstGeom>
        </p:spPr>
      </p:pic>
      <p:pic>
        <p:nvPicPr>
          <p:cNvPr id="59" name="Graphic 58" descr="Arrow Straight">
            <a:extLst>
              <a:ext uri="{FF2B5EF4-FFF2-40B4-BE49-F238E27FC236}">
                <a16:creationId xmlns:a16="http://schemas.microsoft.com/office/drawing/2014/main" id="{2C2BDD87-5779-27D0-F8E4-4A6D926F7F22}"/>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0361868" y="4777941"/>
            <a:ext cx="939214" cy="670359"/>
          </a:xfrm>
          <a:prstGeom prst="rect">
            <a:avLst/>
          </a:prstGeom>
        </p:spPr>
      </p:pic>
      <p:sp>
        <p:nvSpPr>
          <p:cNvPr id="5" name="TextBox 4">
            <a:extLst>
              <a:ext uri="{FF2B5EF4-FFF2-40B4-BE49-F238E27FC236}">
                <a16:creationId xmlns:a16="http://schemas.microsoft.com/office/drawing/2014/main" id="{82148956-ADC3-CBD4-412C-7D6AFE8C6FC9}"/>
              </a:ext>
            </a:extLst>
          </p:cNvPr>
          <p:cNvSpPr txBox="1"/>
          <p:nvPr/>
        </p:nvSpPr>
        <p:spPr>
          <a:xfrm>
            <a:off x="16342635" y="4768538"/>
            <a:ext cx="1107165" cy="1077218"/>
          </a:xfrm>
          <a:prstGeom prst="rect">
            <a:avLst/>
          </a:prstGeom>
          <a:noFill/>
        </p:spPr>
        <p:txBody>
          <a:bodyPr wrap="square" rtlCol="0">
            <a:spAutoFit/>
          </a:bodyPr>
          <a:lstStyle/>
          <a:p>
            <a:pPr algn="ctr"/>
            <a:r>
              <a:rPr lang="en-US" sz="3200" b="1" dirty="0">
                <a:solidFill>
                  <a:srgbClr val="C0FF2C"/>
                </a:solidFill>
                <a:latin typeface="Arial" panose="020B0604020202020204" pitchFamily="34" charset="0"/>
                <a:cs typeface="Arial" panose="020B0604020202020204" pitchFamily="34" charset="0"/>
              </a:rPr>
              <a:t>BV</a:t>
            </a:r>
          </a:p>
          <a:p>
            <a:pPr algn="ctr"/>
            <a:r>
              <a:rPr lang="en-US" sz="3200" b="1" dirty="0">
                <a:solidFill>
                  <a:srgbClr val="C0FF2C"/>
                </a:solidFill>
                <a:latin typeface="Arial" panose="020B0604020202020204" pitchFamily="34" charset="0"/>
                <a:cs typeface="Arial" panose="020B0604020202020204" pitchFamily="34" charset="0"/>
              </a:rPr>
              <a:t> </a:t>
            </a:r>
          </a:p>
        </p:txBody>
      </p:sp>
      <p:sp>
        <p:nvSpPr>
          <p:cNvPr id="6" name="TextBox 5">
            <a:extLst>
              <a:ext uri="{FF2B5EF4-FFF2-40B4-BE49-F238E27FC236}">
                <a16:creationId xmlns:a16="http://schemas.microsoft.com/office/drawing/2014/main" id="{C7DC4D34-F92C-0629-8234-792BC34B2983}"/>
              </a:ext>
            </a:extLst>
          </p:cNvPr>
          <p:cNvSpPr txBox="1"/>
          <p:nvPr/>
        </p:nvSpPr>
        <p:spPr>
          <a:xfrm>
            <a:off x="16535400" y="5301938"/>
            <a:ext cx="1044200" cy="523220"/>
          </a:xfrm>
          <a:prstGeom prst="rect">
            <a:avLst/>
          </a:prstGeom>
          <a:noFill/>
        </p:spPr>
        <p:txBody>
          <a:bodyPr wrap="square">
            <a:spAutoFit/>
          </a:bodyPr>
          <a:lstStyle/>
          <a:p>
            <a:r>
              <a:rPr lang="en-US" sz="2800" b="1" dirty="0">
                <a:solidFill>
                  <a:srgbClr val="C0FF2C"/>
                </a:solidFill>
                <a:latin typeface="Arial" panose="020B0604020202020204" pitchFamily="34" charset="0"/>
                <a:cs typeface="Arial" panose="020B0604020202020204" pitchFamily="34" charset="0"/>
              </a:rPr>
              <a:t>350</a:t>
            </a:r>
            <a:endParaRPr lang="en-US" sz="2800" dirty="0"/>
          </a:p>
        </p:txBody>
      </p:sp>
      <p:pic>
        <p:nvPicPr>
          <p:cNvPr id="9218" name="Picture 2" descr="Women Care">
            <a:extLst>
              <a:ext uri="{FF2B5EF4-FFF2-40B4-BE49-F238E27FC236}">
                <a16:creationId xmlns:a16="http://schemas.microsoft.com/office/drawing/2014/main" id="{EAAB707E-5E7C-15C8-7299-0E37EAD1693A}"/>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411429" y="1943100"/>
            <a:ext cx="6181808" cy="6181808"/>
          </a:xfrm>
          <a:prstGeom prst="rect">
            <a:avLst/>
          </a:prstGeom>
          <a:noFill/>
          <a:extLst>
            <a:ext uri="{909E8E84-426E-40DD-AFC4-6F175D3DCCD1}">
              <a14:hiddenFill xmlns:a14="http://schemas.microsoft.com/office/drawing/2010/main">
                <a:solidFill>
                  <a:srgbClr val="FFFFFF"/>
                </a:solidFill>
              </a14:hiddenFill>
            </a:ext>
          </a:extLst>
        </p:spPr>
      </p:pic>
      <p:sp>
        <p:nvSpPr>
          <p:cNvPr id="2" name="Rounded Rectangle 1">
            <a:extLst>
              <a:ext uri="{FF2B5EF4-FFF2-40B4-BE49-F238E27FC236}">
                <a16:creationId xmlns:a16="http://schemas.microsoft.com/office/drawing/2014/main" id="{79D2A59C-0A51-965D-2207-D506E90D9B79}"/>
              </a:ext>
            </a:extLst>
          </p:cNvPr>
          <p:cNvSpPr/>
          <p:nvPr/>
        </p:nvSpPr>
        <p:spPr>
          <a:xfrm>
            <a:off x="2652988" y="8273632"/>
            <a:ext cx="4052612" cy="762000"/>
          </a:xfrm>
          <a:prstGeom prst="roundRect">
            <a:avLst/>
          </a:prstGeom>
          <a:solidFill>
            <a:srgbClr val="115A3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C7FF2E"/>
                </a:solidFill>
              </a:rPr>
              <a:t>300 ML + 30 CAPSULES</a:t>
            </a:r>
          </a:p>
        </p:txBody>
      </p:sp>
      <p:sp>
        <p:nvSpPr>
          <p:cNvPr id="3" name="TextBox 2">
            <a:extLst>
              <a:ext uri="{FF2B5EF4-FFF2-40B4-BE49-F238E27FC236}">
                <a16:creationId xmlns:a16="http://schemas.microsoft.com/office/drawing/2014/main" id="{32003DEE-8A68-1707-272C-6D63549881F2}"/>
              </a:ext>
            </a:extLst>
          </p:cNvPr>
          <p:cNvSpPr txBox="1"/>
          <p:nvPr/>
        </p:nvSpPr>
        <p:spPr>
          <a:xfrm>
            <a:off x="13030200" y="8462985"/>
            <a:ext cx="3684407" cy="523220"/>
          </a:xfrm>
          <a:prstGeom prst="rect">
            <a:avLst/>
          </a:prstGeom>
          <a:noFill/>
        </p:spPr>
        <p:txBody>
          <a:bodyPr wrap="none" rtlCol="0">
            <a:spAutoFit/>
          </a:bodyPr>
          <a:lstStyle/>
          <a:p>
            <a:r>
              <a:rPr lang="en-US" sz="2800" b="1" dirty="0"/>
              <a:t>PRODUCT CODE : M005</a:t>
            </a:r>
          </a:p>
        </p:txBody>
      </p:sp>
    </p:spTree>
    <p:extLst>
      <p:ext uri="{BB962C8B-B14F-4D97-AF65-F5344CB8AC3E}">
        <p14:creationId xmlns:p14="http://schemas.microsoft.com/office/powerpoint/2010/main" val="35165075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E3F91A-E18D-84DE-75CB-31610B27A7AE}"/>
            </a:ext>
          </a:extLst>
        </p:cNvPr>
        <p:cNvGrpSpPr/>
        <p:nvPr/>
      </p:nvGrpSpPr>
      <p:grpSpPr>
        <a:xfrm>
          <a:off x="0" y="0"/>
          <a:ext cx="0" cy="0"/>
          <a:chOff x="0" y="0"/>
          <a:chExt cx="0" cy="0"/>
        </a:xfrm>
      </p:grpSpPr>
      <p:sp>
        <p:nvSpPr>
          <p:cNvPr id="36" name="Freeform 9">
            <a:extLst>
              <a:ext uri="{FF2B5EF4-FFF2-40B4-BE49-F238E27FC236}">
                <a16:creationId xmlns:a16="http://schemas.microsoft.com/office/drawing/2014/main" id="{53713EFF-9DCD-AAB8-261A-F277992693A0}"/>
              </a:ext>
            </a:extLst>
          </p:cNvPr>
          <p:cNvSpPr/>
          <p:nvPr/>
        </p:nvSpPr>
        <p:spPr>
          <a:xfrm rot="16901389" flipH="1">
            <a:off x="3781295" y="-224779"/>
            <a:ext cx="9152909" cy="23594056"/>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a:extLst>
              <a:ext uri="{FF2B5EF4-FFF2-40B4-BE49-F238E27FC236}">
                <a16:creationId xmlns:a16="http://schemas.microsoft.com/office/drawing/2014/main" id="{CA8ED048-5514-EBD9-2E39-DD3B2A9CA9C9}"/>
              </a:ext>
            </a:extLst>
          </p:cNvPr>
          <p:cNvSpPr/>
          <p:nvPr/>
        </p:nvSpPr>
        <p:spPr>
          <a:xfrm>
            <a:off x="-3137700" y="6472451"/>
            <a:ext cx="6247889" cy="6247889"/>
          </a:xfrm>
          <a:custGeom>
            <a:avLst/>
            <a:gdLst/>
            <a:ahLst/>
            <a:cxnLst/>
            <a:rect l="l" t="t" r="r" b="b"/>
            <a:pathLst>
              <a:path w="6247889" h="6247889">
                <a:moveTo>
                  <a:pt x="0" y="0"/>
                </a:moveTo>
                <a:lnTo>
                  <a:pt x="6247889" y="0"/>
                </a:lnTo>
                <a:lnTo>
                  <a:pt x="6247889" y="6247889"/>
                </a:lnTo>
                <a:lnTo>
                  <a:pt x="0" y="6247889"/>
                </a:lnTo>
                <a:lnTo>
                  <a:pt x="0" y="0"/>
                </a:lnTo>
                <a:close/>
              </a:path>
            </a:pathLst>
          </a:custGeom>
          <a:blipFill>
            <a:blip r:embed="rId4">
              <a:alphaModFix amt="75000"/>
              <a:extLst>
                <a:ext uri="{96DAC541-7B7A-43D3-8B79-37D633B846F1}">
                  <asvg:svgBlip xmlns:asvg="http://schemas.microsoft.com/office/drawing/2016/SVG/main" r:embed="rId5"/>
                </a:ext>
              </a:extLst>
            </a:blip>
            <a:stretch>
              <a:fillRect/>
            </a:stretch>
          </a:blipFill>
        </p:spPr>
        <p:txBody>
          <a:bodyPr/>
          <a:lstStyle/>
          <a:p>
            <a:endParaRPr lang="en-US"/>
          </a:p>
        </p:txBody>
      </p:sp>
      <p:grpSp>
        <p:nvGrpSpPr>
          <p:cNvPr id="2" name="Group 6">
            <a:extLst>
              <a:ext uri="{FF2B5EF4-FFF2-40B4-BE49-F238E27FC236}">
                <a16:creationId xmlns:a16="http://schemas.microsoft.com/office/drawing/2014/main" id="{C403C32E-C4A5-F968-693F-AFD2219A0922}"/>
              </a:ext>
            </a:extLst>
          </p:cNvPr>
          <p:cNvGrpSpPr>
            <a:grpSpLocks noChangeAspect="1"/>
          </p:cNvGrpSpPr>
          <p:nvPr/>
        </p:nvGrpSpPr>
        <p:grpSpPr>
          <a:xfrm>
            <a:off x="747175" y="863799"/>
            <a:ext cx="6357186" cy="7392157"/>
            <a:chOff x="0" y="0"/>
            <a:chExt cx="6350000" cy="6558280"/>
          </a:xfrm>
        </p:grpSpPr>
        <p:sp>
          <p:nvSpPr>
            <p:cNvPr id="4" name="Freeform 7">
              <a:extLst>
                <a:ext uri="{FF2B5EF4-FFF2-40B4-BE49-F238E27FC236}">
                  <a16:creationId xmlns:a16="http://schemas.microsoft.com/office/drawing/2014/main" id="{4942CEF8-028A-E849-68EF-0730A581CC01}"/>
                </a:ext>
              </a:extLst>
            </p:cNvPr>
            <p:cNvSpPr/>
            <p:nvPr/>
          </p:nvSpPr>
          <p:spPr>
            <a:xfrm>
              <a:off x="74930" y="74930"/>
              <a:ext cx="6200140" cy="6408420"/>
            </a:xfrm>
            <a:custGeom>
              <a:avLst/>
              <a:gdLst/>
              <a:ahLst/>
              <a:cxnLst/>
              <a:rect l="l" t="t" r="r" b="b"/>
              <a:pathLst>
                <a:path w="6200140" h="6408420">
                  <a:moveTo>
                    <a:pt x="6200140" y="5351780"/>
                  </a:moveTo>
                  <a:cubicBezTo>
                    <a:pt x="6200140" y="5935980"/>
                    <a:pt x="5726430" y="6408420"/>
                    <a:pt x="5143500" y="6408420"/>
                  </a:cubicBezTo>
                  <a:lnTo>
                    <a:pt x="1056640" y="6408420"/>
                  </a:lnTo>
                  <a:cubicBezTo>
                    <a:pt x="472440" y="6408420"/>
                    <a:pt x="0" y="5934710"/>
                    <a:pt x="0" y="5351780"/>
                  </a:cubicBezTo>
                  <a:lnTo>
                    <a:pt x="0" y="1056640"/>
                  </a:lnTo>
                  <a:cubicBezTo>
                    <a:pt x="0" y="472440"/>
                    <a:pt x="473710" y="0"/>
                    <a:pt x="1056640" y="0"/>
                  </a:cubicBezTo>
                  <a:lnTo>
                    <a:pt x="5143500" y="0"/>
                  </a:lnTo>
                  <a:cubicBezTo>
                    <a:pt x="5727700" y="0"/>
                    <a:pt x="6200140" y="473710"/>
                    <a:pt x="6200140" y="1056640"/>
                  </a:cubicBezTo>
                  <a:lnTo>
                    <a:pt x="6200140" y="5351780"/>
                  </a:lnTo>
                  <a:close/>
                </a:path>
              </a:pathLst>
            </a:custGeom>
            <a:blipFill>
              <a:blip r:embed="rId6"/>
              <a:stretch>
                <a:fillRect t="-44943"/>
              </a:stretch>
            </a:blipFill>
          </p:spPr>
          <p:txBody>
            <a:bodyPr/>
            <a:lstStyle/>
            <a:p>
              <a:endParaRPr lang="en-US"/>
            </a:p>
          </p:txBody>
        </p:sp>
        <p:sp>
          <p:nvSpPr>
            <p:cNvPr id="5" name="Freeform 8">
              <a:extLst>
                <a:ext uri="{FF2B5EF4-FFF2-40B4-BE49-F238E27FC236}">
                  <a16:creationId xmlns:a16="http://schemas.microsoft.com/office/drawing/2014/main" id="{884D14C2-FF60-B29D-A01D-24680632A3FC}"/>
                </a:ext>
              </a:extLst>
            </p:cNvPr>
            <p:cNvSpPr/>
            <p:nvPr/>
          </p:nvSpPr>
          <p:spPr>
            <a:xfrm>
              <a:off x="0" y="0"/>
              <a:ext cx="6350000" cy="6558280"/>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FFFFF"/>
            </a:solidFill>
          </p:spPr>
          <p:txBody>
            <a:bodyPr/>
            <a:lstStyle/>
            <a:p>
              <a:endParaRPr lang="en-US"/>
            </a:p>
          </p:txBody>
        </p:sp>
      </p:grpSp>
      <p:grpSp>
        <p:nvGrpSpPr>
          <p:cNvPr id="6" name="Group 9">
            <a:extLst>
              <a:ext uri="{FF2B5EF4-FFF2-40B4-BE49-F238E27FC236}">
                <a16:creationId xmlns:a16="http://schemas.microsoft.com/office/drawing/2014/main" id="{F91DAB28-5F0F-33B8-77F3-4E0F1234319B}"/>
              </a:ext>
            </a:extLst>
          </p:cNvPr>
          <p:cNvGrpSpPr/>
          <p:nvPr/>
        </p:nvGrpSpPr>
        <p:grpSpPr>
          <a:xfrm>
            <a:off x="897760" y="6547679"/>
            <a:ext cx="6051217" cy="881821"/>
            <a:chOff x="0" y="0"/>
            <a:chExt cx="1859295" cy="270948"/>
          </a:xfrm>
        </p:grpSpPr>
        <p:sp>
          <p:nvSpPr>
            <p:cNvPr id="7" name="Freeform 10">
              <a:extLst>
                <a:ext uri="{FF2B5EF4-FFF2-40B4-BE49-F238E27FC236}">
                  <a16:creationId xmlns:a16="http://schemas.microsoft.com/office/drawing/2014/main" id="{E7D3FDFE-2FC1-BD5D-33D8-41E4F48C2A11}"/>
                </a:ext>
              </a:extLst>
            </p:cNvPr>
            <p:cNvSpPr/>
            <p:nvPr/>
          </p:nvSpPr>
          <p:spPr>
            <a:xfrm>
              <a:off x="0" y="0"/>
              <a:ext cx="1859295" cy="270948"/>
            </a:xfrm>
            <a:custGeom>
              <a:avLst/>
              <a:gdLst/>
              <a:ahLst/>
              <a:cxnLst/>
              <a:rect l="l" t="t" r="r" b="b"/>
              <a:pathLst>
                <a:path w="1859295" h="270948">
                  <a:moveTo>
                    <a:pt x="0" y="0"/>
                  </a:moveTo>
                  <a:lnTo>
                    <a:pt x="1859295" y="0"/>
                  </a:lnTo>
                  <a:lnTo>
                    <a:pt x="1859295" y="270948"/>
                  </a:lnTo>
                  <a:lnTo>
                    <a:pt x="0" y="270948"/>
                  </a:lnTo>
                  <a:close/>
                </a:path>
              </a:pathLst>
            </a:custGeom>
            <a:solidFill>
              <a:srgbClr val="000000">
                <a:alpha val="57647"/>
              </a:srgbClr>
            </a:solidFill>
          </p:spPr>
          <p:txBody>
            <a:bodyPr/>
            <a:lstStyle/>
            <a:p>
              <a:endParaRPr lang="en-US"/>
            </a:p>
          </p:txBody>
        </p:sp>
        <p:sp>
          <p:nvSpPr>
            <p:cNvPr id="8" name="TextBox 11">
              <a:extLst>
                <a:ext uri="{FF2B5EF4-FFF2-40B4-BE49-F238E27FC236}">
                  <a16:creationId xmlns:a16="http://schemas.microsoft.com/office/drawing/2014/main" id="{2C2C0441-9AC5-C4E0-F5F3-2C6F3E752EEE}"/>
                </a:ext>
              </a:extLst>
            </p:cNvPr>
            <p:cNvSpPr txBox="1"/>
            <p:nvPr/>
          </p:nvSpPr>
          <p:spPr>
            <a:xfrm>
              <a:off x="0" y="-38100"/>
              <a:ext cx="1859295" cy="309048"/>
            </a:xfrm>
            <a:prstGeom prst="rect">
              <a:avLst/>
            </a:prstGeom>
          </p:spPr>
          <p:txBody>
            <a:bodyPr lIns="50800" tIns="50800" rIns="50800" bIns="50800" rtlCol="0" anchor="ctr"/>
            <a:lstStyle/>
            <a:p>
              <a:pPr algn="ctr">
                <a:lnSpc>
                  <a:spcPts val="2203"/>
                </a:lnSpc>
              </a:pPr>
              <a:endParaRPr/>
            </a:p>
          </p:txBody>
        </p:sp>
      </p:grpSp>
      <p:grpSp>
        <p:nvGrpSpPr>
          <p:cNvPr id="9" name="Group 22">
            <a:extLst>
              <a:ext uri="{FF2B5EF4-FFF2-40B4-BE49-F238E27FC236}">
                <a16:creationId xmlns:a16="http://schemas.microsoft.com/office/drawing/2014/main" id="{DE122A8B-F142-CFA8-4772-39E9F81D1179}"/>
              </a:ext>
            </a:extLst>
          </p:cNvPr>
          <p:cNvGrpSpPr/>
          <p:nvPr/>
        </p:nvGrpSpPr>
        <p:grpSpPr>
          <a:xfrm>
            <a:off x="7834361" y="2435004"/>
            <a:ext cx="9737769" cy="1835745"/>
            <a:chOff x="0" y="0"/>
            <a:chExt cx="2564680" cy="483488"/>
          </a:xfrm>
        </p:grpSpPr>
        <p:sp>
          <p:nvSpPr>
            <p:cNvPr id="10" name="Freeform 23">
              <a:extLst>
                <a:ext uri="{FF2B5EF4-FFF2-40B4-BE49-F238E27FC236}">
                  <a16:creationId xmlns:a16="http://schemas.microsoft.com/office/drawing/2014/main" id="{F2B0F476-FD93-23FA-BF4D-6A1CE3CE4686}"/>
                </a:ext>
              </a:extLst>
            </p:cNvPr>
            <p:cNvSpPr/>
            <p:nvPr/>
          </p:nvSpPr>
          <p:spPr>
            <a:xfrm>
              <a:off x="0" y="0"/>
              <a:ext cx="2564680" cy="483488"/>
            </a:xfrm>
            <a:custGeom>
              <a:avLst/>
              <a:gdLst/>
              <a:ahLst/>
              <a:cxnLst/>
              <a:rect l="l" t="t" r="r" b="b"/>
              <a:pathLst>
                <a:path w="2564680" h="483488">
                  <a:moveTo>
                    <a:pt x="17491" y="0"/>
                  </a:moveTo>
                  <a:lnTo>
                    <a:pt x="2547189" y="0"/>
                  </a:lnTo>
                  <a:cubicBezTo>
                    <a:pt x="2556849" y="0"/>
                    <a:pt x="2564680" y="7831"/>
                    <a:pt x="2564680" y="17491"/>
                  </a:cubicBezTo>
                  <a:lnTo>
                    <a:pt x="2564680" y="465997"/>
                  </a:lnTo>
                  <a:cubicBezTo>
                    <a:pt x="2564680" y="475657"/>
                    <a:pt x="2556849" y="483488"/>
                    <a:pt x="2547189" y="483488"/>
                  </a:cubicBezTo>
                  <a:lnTo>
                    <a:pt x="17491" y="483488"/>
                  </a:lnTo>
                  <a:cubicBezTo>
                    <a:pt x="7831" y="483488"/>
                    <a:pt x="0" y="475657"/>
                    <a:pt x="0" y="465997"/>
                  </a:cubicBezTo>
                  <a:lnTo>
                    <a:pt x="0" y="17491"/>
                  </a:lnTo>
                  <a:cubicBezTo>
                    <a:pt x="0" y="7831"/>
                    <a:pt x="7831" y="0"/>
                    <a:pt x="17491" y="0"/>
                  </a:cubicBezTo>
                  <a:close/>
                </a:path>
              </a:pathLst>
            </a:custGeom>
            <a:solidFill>
              <a:srgbClr val="ECF5F9"/>
            </a:solidFill>
          </p:spPr>
          <p:txBody>
            <a:bodyPr/>
            <a:lstStyle/>
            <a:p>
              <a:endParaRPr lang="en-US"/>
            </a:p>
          </p:txBody>
        </p:sp>
        <p:sp>
          <p:nvSpPr>
            <p:cNvPr id="11" name="TextBox 24">
              <a:extLst>
                <a:ext uri="{FF2B5EF4-FFF2-40B4-BE49-F238E27FC236}">
                  <a16:creationId xmlns:a16="http://schemas.microsoft.com/office/drawing/2014/main" id="{33C098B5-20AF-CBD9-463F-7E3D38336745}"/>
                </a:ext>
              </a:extLst>
            </p:cNvPr>
            <p:cNvSpPr txBox="1"/>
            <p:nvPr/>
          </p:nvSpPr>
          <p:spPr>
            <a:xfrm>
              <a:off x="0" y="-38100"/>
              <a:ext cx="2564680" cy="521588"/>
            </a:xfrm>
            <a:prstGeom prst="rect">
              <a:avLst/>
            </a:prstGeom>
          </p:spPr>
          <p:txBody>
            <a:bodyPr lIns="50800" tIns="50800" rIns="50800" bIns="50800" rtlCol="0" anchor="ctr"/>
            <a:lstStyle/>
            <a:p>
              <a:pPr algn="ctr">
                <a:lnSpc>
                  <a:spcPts val="2203"/>
                </a:lnSpc>
              </a:pPr>
              <a:endParaRPr/>
            </a:p>
          </p:txBody>
        </p:sp>
      </p:grpSp>
      <p:sp>
        <p:nvSpPr>
          <p:cNvPr id="12" name="Freeform 26">
            <a:extLst>
              <a:ext uri="{FF2B5EF4-FFF2-40B4-BE49-F238E27FC236}">
                <a16:creationId xmlns:a16="http://schemas.microsoft.com/office/drawing/2014/main" id="{32B6D5C6-F3C9-A88D-2E6C-4DF195207EEB}"/>
              </a:ext>
            </a:extLst>
          </p:cNvPr>
          <p:cNvSpPr/>
          <p:nvPr/>
        </p:nvSpPr>
        <p:spPr>
          <a:xfrm>
            <a:off x="9699667" y="2562714"/>
            <a:ext cx="2258420" cy="1504672"/>
          </a:xfrm>
          <a:custGeom>
            <a:avLst/>
            <a:gdLst/>
            <a:ahLst/>
            <a:cxnLst/>
            <a:rect l="l" t="t" r="r" b="b"/>
            <a:pathLst>
              <a:path w="2258420" h="1504672">
                <a:moveTo>
                  <a:pt x="0" y="0"/>
                </a:moveTo>
                <a:lnTo>
                  <a:pt x="2258419" y="0"/>
                </a:lnTo>
                <a:lnTo>
                  <a:pt x="2258419" y="1504673"/>
                </a:lnTo>
                <a:lnTo>
                  <a:pt x="0" y="1504673"/>
                </a:lnTo>
                <a:lnTo>
                  <a:pt x="0" y="0"/>
                </a:lnTo>
                <a:close/>
              </a:path>
            </a:pathLst>
          </a:custGeom>
          <a:blipFill>
            <a:blip r:embed="rId7"/>
            <a:stretch>
              <a:fillRect/>
            </a:stretch>
          </a:blipFill>
        </p:spPr>
        <p:txBody>
          <a:bodyPr/>
          <a:lstStyle/>
          <a:p>
            <a:endParaRPr lang="en-US"/>
          </a:p>
        </p:txBody>
      </p:sp>
      <p:grpSp>
        <p:nvGrpSpPr>
          <p:cNvPr id="13" name="Group 27">
            <a:extLst>
              <a:ext uri="{FF2B5EF4-FFF2-40B4-BE49-F238E27FC236}">
                <a16:creationId xmlns:a16="http://schemas.microsoft.com/office/drawing/2014/main" id="{D1183347-B952-B508-D61B-676BA58A3617}"/>
              </a:ext>
            </a:extLst>
          </p:cNvPr>
          <p:cNvGrpSpPr/>
          <p:nvPr/>
        </p:nvGrpSpPr>
        <p:grpSpPr>
          <a:xfrm>
            <a:off x="381000" y="454079"/>
            <a:ext cx="2316621" cy="2316621"/>
            <a:chOff x="0" y="0"/>
            <a:chExt cx="812800" cy="812800"/>
          </a:xfrm>
        </p:grpSpPr>
        <p:sp>
          <p:nvSpPr>
            <p:cNvPr id="14" name="Freeform 28">
              <a:extLst>
                <a:ext uri="{FF2B5EF4-FFF2-40B4-BE49-F238E27FC236}">
                  <a16:creationId xmlns:a16="http://schemas.microsoft.com/office/drawing/2014/main" id="{01A17418-3421-2BC3-0C56-A6F755E7FFA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8"/>
              <a:stretch>
                <a:fillRect l="-20402" r="-29973"/>
              </a:stretch>
            </a:blipFill>
            <a:ln w="142875" cap="sq">
              <a:solidFill>
                <a:srgbClr val="FFFFFF"/>
              </a:solidFill>
              <a:prstDash val="solid"/>
              <a:miter/>
            </a:ln>
          </p:spPr>
          <p:txBody>
            <a:bodyPr/>
            <a:lstStyle/>
            <a:p>
              <a:endParaRPr lang="en-US"/>
            </a:p>
          </p:txBody>
        </p:sp>
      </p:grpSp>
      <p:sp>
        <p:nvSpPr>
          <p:cNvPr id="15" name="Freeform 29">
            <a:extLst>
              <a:ext uri="{FF2B5EF4-FFF2-40B4-BE49-F238E27FC236}">
                <a16:creationId xmlns:a16="http://schemas.microsoft.com/office/drawing/2014/main" id="{10E9E657-2A4D-B10C-2995-52975F511632}"/>
              </a:ext>
            </a:extLst>
          </p:cNvPr>
          <p:cNvSpPr/>
          <p:nvPr/>
        </p:nvSpPr>
        <p:spPr>
          <a:xfrm>
            <a:off x="1681830" y="3080688"/>
            <a:ext cx="2541133" cy="2634959"/>
          </a:xfrm>
          <a:custGeom>
            <a:avLst/>
            <a:gdLst/>
            <a:ahLst/>
            <a:cxnLst/>
            <a:rect l="l" t="t" r="r" b="b"/>
            <a:pathLst>
              <a:path w="2541133" h="2634959">
                <a:moveTo>
                  <a:pt x="0" y="0"/>
                </a:moveTo>
                <a:lnTo>
                  <a:pt x="2541132" y="0"/>
                </a:lnTo>
                <a:lnTo>
                  <a:pt x="2541132" y="2634958"/>
                </a:lnTo>
                <a:lnTo>
                  <a:pt x="0" y="2634958"/>
                </a:lnTo>
                <a:lnTo>
                  <a:pt x="0" y="0"/>
                </a:lnTo>
                <a:close/>
              </a:path>
            </a:pathLst>
          </a:custGeom>
          <a:blipFill>
            <a:blip r:embed="rId9"/>
            <a:stretch>
              <a:fillRect t="-5655" r="-64130"/>
            </a:stretch>
          </a:blipFill>
        </p:spPr>
        <p:txBody>
          <a:bodyPr/>
          <a:lstStyle/>
          <a:p>
            <a:endParaRPr lang="en-US"/>
          </a:p>
        </p:txBody>
      </p:sp>
      <p:sp>
        <p:nvSpPr>
          <p:cNvPr id="16" name="Freeform 30">
            <a:extLst>
              <a:ext uri="{FF2B5EF4-FFF2-40B4-BE49-F238E27FC236}">
                <a16:creationId xmlns:a16="http://schemas.microsoft.com/office/drawing/2014/main" id="{D6C967DD-4103-87F1-DBA7-A386C2DEDBA8}"/>
              </a:ext>
            </a:extLst>
          </p:cNvPr>
          <p:cNvSpPr/>
          <p:nvPr/>
        </p:nvSpPr>
        <p:spPr>
          <a:xfrm>
            <a:off x="3964850" y="1153854"/>
            <a:ext cx="1645405" cy="4631230"/>
          </a:xfrm>
          <a:custGeom>
            <a:avLst/>
            <a:gdLst/>
            <a:ahLst/>
            <a:cxnLst/>
            <a:rect l="l" t="t" r="r" b="b"/>
            <a:pathLst>
              <a:path w="1645405" h="4631230">
                <a:moveTo>
                  <a:pt x="0" y="0"/>
                </a:moveTo>
                <a:lnTo>
                  <a:pt x="1645405" y="0"/>
                </a:lnTo>
                <a:lnTo>
                  <a:pt x="1645405" y="4631230"/>
                </a:lnTo>
                <a:lnTo>
                  <a:pt x="0" y="4631230"/>
                </a:lnTo>
                <a:lnTo>
                  <a:pt x="0" y="0"/>
                </a:lnTo>
                <a:close/>
              </a:path>
            </a:pathLst>
          </a:custGeom>
          <a:blipFill>
            <a:blip r:embed="rId10"/>
            <a:stretch>
              <a:fillRect l="-200619" r="-121841"/>
            </a:stretch>
          </a:blipFill>
        </p:spPr>
        <p:txBody>
          <a:bodyPr/>
          <a:lstStyle/>
          <a:p>
            <a:endParaRPr lang="en-US"/>
          </a:p>
        </p:txBody>
      </p:sp>
      <p:sp>
        <p:nvSpPr>
          <p:cNvPr id="17" name="Freeform 31">
            <a:extLst>
              <a:ext uri="{FF2B5EF4-FFF2-40B4-BE49-F238E27FC236}">
                <a16:creationId xmlns:a16="http://schemas.microsoft.com/office/drawing/2014/main" id="{029B56C1-66FE-50DC-16C7-19416E41DDFA}"/>
              </a:ext>
            </a:extLst>
          </p:cNvPr>
          <p:cNvSpPr/>
          <p:nvPr/>
        </p:nvSpPr>
        <p:spPr>
          <a:xfrm>
            <a:off x="12021630" y="2881943"/>
            <a:ext cx="1684353" cy="1160098"/>
          </a:xfrm>
          <a:custGeom>
            <a:avLst/>
            <a:gdLst/>
            <a:ahLst/>
            <a:cxnLst/>
            <a:rect l="l" t="t" r="r" b="b"/>
            <a:pathLst>
              <a:path w="1684353" h="1160098">
                <a:moveTo>
                  <a:pt x="0" y="0"/>
                </a:moveTo>
                <a:lnTo>
                  <a:pt x="1684353" y="0"/>
                </a:lnTo>
                <a:lnTo>
                  <a:pt x="1684353" y="1160098"/>
                </a:lnTo>
                <a:lnTo>
                  <a:pt x="0" y="1160098"/>
                </a:lnTo>
                <a:lnTo>
                  <a:pt x="0" y="0"/>
                </a:lnTo>
                <a:close/>
              </a:path>
            </a:pathLst>
          </a:custGeom>
          <a:blipFill>
            <a:blip r:embed="rId11"/>
            <a:stretch>
              <a:fillRect/>
            </a:stretch>
          </a:blipFill>
        </p:spPr>
        <p:txBody>
          <a:bodyPr/>
          <a:lstStyle/>
          <a:p>
            <a:endParaRPr lang="en-US"/>
          </a:p>
        </p:txBody>
      </p:sp>
      <p:sp>
        <p:nvSpPr>
          <p:cNvPr id="18" name="Freeform 32">
            <a:extLst>
              <a:ext uri="{FF2B5EF4-FFF2-40B4-BE49-F238E27FC236}">
                <a16:creationId xmlns:a16="http://schemas.microsoft.com/office/drawing/2014/main" id="{BE5C23E5-8EEF-A1EF-EFAD-2B1705B35E5C}"/>
              </a:ext>
            </a:extLst>
          </p:cNvPr>
          <p:cNvSpPr/>
          <p:nvPr/>
        </p:nvSpPr>
        <p:spPr>
          <a:xfrm>
            <a:off x="8021830" y="2857689"/>
            <a:ext cx="1570030" cy="1193877"/>
          </a:xfrm>
          <a:custGeom>
            <a:avLst/>
            <a:gdLst/>
            <a:ahLst/>
            <a:cxnLst/>
            <a:rect l="l" t="t" r="r" b="b"/>
            <a:pathLst>
              <a:path w="1570030" h="1193877">
                <a:moveTo>
                  <a:pt x="0" y="0"/>
                </a:moveTo>
                <a:lnTo>
                  <a:pt x="1570031" y="0"/>
                </a:lnTo>
                <a:lnTo>
                  <a:pt x="1570031" y="1193877"/>
                </a:lnTo>
                <a:lnTo>
                  <a:pt x="0" y="1193877"/>
                </a:lnTo>
                <a:lnTo>
                  <a:pt x="0" y="0"/>
                </a:lnTo>
                <a:close/>
              </a:path>
            </a:pathLst>
          </a:custGeom>
          <a:blipFill>
            <a:blip r:embed="rId12"/>
            <a:stretch>
              <a:fillRect/>
            </a:stretch>
          </a:blipFill>
        </p:spPr>
        <p:txBody>
          <a:bodyPr/>
          <a:lstStyle/>
          <a:p>
            <a:endParaRPr lang="en-US"/>
          </a:p>
        </p:txBody>
      </p:sp>
      <p:sp>
        <p:nvSpPr>
          <p:cNvPr id="19" name="Freeform 33">
            <a:extLst>
              <a:ext uri="{FF2B5EF4-FFF2-40B4-BE49-F238E27FC236}">
                <a16:creationId xmlns:a16="http://schemas.microsoft.com/office/drawing/2014/main" id="{ADC43C30-03A7-1004-1318-DC00985CB79F}"/>
              </a:ext>
            </a:extLst>
          </p:cNvPr>
          <p:cNvSpPr/>
          <p:nvPr/>
        </p:nvSpPr>
        <p:spPr>
          <a:xfrm>
            <a:off x="15941660" y="2670030"/>
            <a:ext cx="1372011" cy="1372011"/>
          </a:xfrm>
          <a:custGeom>
            <a:avLst/>
            <a:gdLst/>
            <a:ahLst/>
            <a:cxnLst/>
            <a:rect l="l" t="t" r="r" b="b"/>
            <a:pathLst>
              <a:path w="1372011" h="1372011">
                <a:moveTo>
                  <a:pt x="0" y="0"/>
                </a:moveTo>
                <a:lnTo>
                  <a:pt x="1372011" y="0"/>
                </a:lnTo>
                <a:lnTo>
                  <a:pt x="1372011" y="1372011"/>
                </a:lnTo>
                <a:lnTo>
                  <a:pt x="0" y="1372011"/>
                </a:lnTo>
                <a:lnTo>
                  <a:pt x="0" y="0"/>
                </a:lnTo>
                <a:close/>
              </a:path>
            </a:pathLst>
          </a:custGeom>
          <a:blipFill>
            <a:blip r:embed="rId13"/>
            <a:stretch>
              <a:fillRect/>
            </a:stretch>
          </a:blipFill>
        </p:spPr>
        <p:txBody>
          <a:bodyPr/>
          <a:lstStyle/>
          <a:p>
            <a:endParaRPr lang="en-US"/>
          </a:p>
        </p:txBody>
      </p:sp>
      <p:sp>
        <p:nvSpPr>
          <p:cNvPr id="20" name="Freeform 34">
            <a:extLst>
              <a:ext uri="{FF2B5EF4-FFF2-40B4-BE49-F238E27FC236}">
                <a16:creationId xmlns:a16="http://schemas.microsoft.com/office/drawing/2014/main" id="{126FBAD9-2707-154E-16D3-CC137374929C}"/>
              </a:ext>
            </a:extLst>
          </p:cNvPr>
          <p:cNvSpPr/>
          <p:nvPr/>
        </p:nvSpPr>
        <p:spPr>
          <a:xfrm>
            <a:off x="13858383" y="2544937"/>
            <a:ext cx="1694308" cy="1694308"/>
          </a:xfrm>
          <a:custGeom>
            <a:avLst/>
            <a:gdLst/>
            <a:ahLst/>
            <a:cxnLst/>
            <a:rect l="l" t="t" r="r" b="b"/>
            <a:pathLst>
              <a:path w="1694308" h="1694308">
                <a:moveTo>
                  <a:pt x="0" y="0"/>
                </a:moveTo>
                <a:lnTo>
                  <a:pt x="1694307" y="0"/>
                </a:lnTo>
                <a:lnTo>
                  <a:pt x="1694307" y="1694307"/>
                </a:lnTo>
                <a:lnTo>
                  <a:pt x="0" y="1694307"/>
                </a:lnTo>
                <a:lnTo>
                  <a:pt x="0" y="0"/>
                </a:lnTo>
                <a:close/>
              </a:path>
            </a:pathLst>
          </a:custGeom>
          <a:blipFill>
            <a:blip r:embed="rId14"/>
            <a:stretch>
              <a:fillRect/>
            </a:stretch>
          </a:blipFill>
        </p:spPr>
        <p:txBody>
          <a:bodyPr/>
          <a:lstStyle/>
          <a:p>
            <a:endParaRPr lang="en-US"/>
          </a:p>
        </p:txBody>
      </p:sp>
      <p:sp>
        <p:nvSpPr>
          <p:cNvPr id="21" name="TextBox 35">
            <a:extLst>
              <a:ext uri="{FF2B5EF4-FFF2-40B4-BE49-F238E27FC236}">
                <a16:creationId xmlns:a16="http://schemas.microsoft.com/office/drawing/2014/main" id="{F13158B2-E3A7-DA89-2D83-8B5A0CAC54C9}"/>
              </a:ext>
            </a:extLst>
          </p:cNvPr>
          <p:cNvSpPr txBox="1"/>
          <p:nvPr/>
        </p:nvSpPr>
        <p:spPr>
          <a:xfrm>
            <a:off x="7710177" y="138601"/>
            <a:ext cx="10577823" cy="679559"/>
          </a:xfrm>
          <a:prstGeom prst="rect">
            <a:avLst/>
          </a:prstGeom>
        </p:spPr>
        <p:txBody>
          <a:bodyPr lIns="0" tIns="0" rIns="0" bIns="0" rtlCol="0" anchor="t">
            <a:spAutoFit/>
          </a:bodyPr>
          <a:lstStyle/>
          <a:p>
            <a:pPr algn="l">
              <a:lnSpc>
                <a:spcPts val="5471"/>
              </a:lnSpc>
            </a:pPr>
            <a:r>
              <a:rPr lang="en-US" sz="4484" dirty="0">
                <a:solidFill>
                  <a:srgbClr val="000000"/>
                </a:solidFill>
                <a:latin typeface="Arbutus Slab"/>
                <a:ea typeface="Arbutus Slab"/>
                <a:cs typeface="Arbutus Slab"/>
                <a:sym typeface="Arbutus Slab"/>
              </a:rPr>
              <a:t>BENEFITS OF WOMEN CARE SYRUP</a:t>
            </a:r>
          </a:p>
        </p:txBody>
      </p:sp>
      <p:sp>
        <p:nvSpPr>
          <p:cNvPr id="22" name="TextBox 36">
            <a:extLst>
              <a:ext uri="{FF2B5EF4-FFF2-40B4-BE49-F238E27FC236}">
                <a16:creationId xmlns:a16="http://schemas.microsoft.com/office/drawing/2014/main" id="{25DF44FE-7983-62A2-953D-5DFF517B6481}"/>
              </a:ext>
            </a:extLst>
          </p:cNvPr>
          <p:cNvSpPr txBox="1"/>
          <p:nvPr/>
        </p:nvSpPr>
        <p:spPr>
          <a:xfrm>
            <a:off x="7887505" y="1005743"/>
            <a:ext cx="9631482" cy="1067312"/>
          </a:xfrm>
          <a:prstGeom prst="rect">
            <a:avLst/>
          </a:prstGeom>
        </p:spPr>
        <p:txBody>
          <a:bodyPr lIns="0" tIns="0" rIns="0" bIns="0" rtlCol="0" anchor="t">
            <a:spAutoFit/>
          </a:bodyPr>
          <a:lstStyle/>
          <a:p>
            <a:pPr algn="just">
              <a:lnSpc>
                <a:spcPts val="2736"/>
              </a:lnSpc>
            </a:pPr>
            <a:r>
              <a:rPr lang="en-US" sz="2533" b="1">
                <a:solidFill>
                  <a:srgbClr val="092A07"/>
                </a:solidFill>
                <a:latin typeface="Poppins Bold"/>
                <a:ea typeface="Poppins Bold"/>
                <a:cs typeface="Poppins Bold"/>
                <a:sym typeface="Poppins Bold"/>
              </a:rPr>
              <a:t>Experience the </a:t>
            </a:r>
            <a:r>
              <a:rPr lang="en-US" sz="2533" b="1">
                <a:solidFill>
                  <a:srgbClr val="18AA10"/>
                </a:solidFill>
                <a:latin typeface="Poppins Bold"/>
                <a:ea typeface="Poppins Bold"/>
                <a:cs typeface="Poppins Bold"/>
                <a:sym typeface="Poppins Bold"/>
              </a:rPr>
              <a:t>power of Ayurveda with our Women Care Syrup</a:t>
            </a:r>
            <a:r>
              <a:rPr lang="en-US" sz="2533" b="1">
                <a:solidFill>
                  <a:srgbClr val="092A07"/>
                </a:solidFill>
                <a:latin typeface="Poppins Bold"/>
                <a:ea typeface="Poppins Bold"/>
                <a:cs typeface="Poppins Bold"/>
                <a:sym typeface="Poppins Bold"/>
              </a:rPr>
              <a:t> – a carefully formulated herbal blend that supports menstrual health, balances hormones, and reduce stress</a:t>
            </a:r>
          </a:p>
        </p:txBody>
      </p:sp>
      <p:sp>
        <p:nvSpPr>
          <p:cNvPr id="23" name="TextBox 37">
            <a:extLst>
              <a:ext uri="{FF2B5EF4-FFF2-40B4-BE49-F238E27FC236}">
                <a16:creationId xmlns:a16="http://schemas.microsoft.com/office/drawing/2014/main" id="{B3291480-228B-3058-0EF1-2E0A6F99D777}"/>
              </a:ext>
            </a:extLst>
          </p:cNvPr>
          <p:cNvSpPr txBox="1"/>
          <p:nvPr/>
        </p:nvSpPr>
        <p:spPr>
          <a:xfrm>
            <a:off x="1422019" y="6701574"/>
            <a:ext cx="5857902" cy="637892"/>
          </a:xfrm>
          <a:prstGeom prst="rect">
            <a:avLst/>
          </a:prstGeom>
        </p:spPr>
        <p:txBody>
          <a:bodyPr lIns="0" tIns="0" rIns="0" bIns="0" rtlCol="0" anchor="t">
            <a:spAutoFit/>
          </a:bodyPr>
          <a:lstStyle/>
          <a:p>
            <a:pPr algn="l">
              <a:lnSpc>
                <a:spcPts val="5030"/>
              </a:lnSpc>
            </a:pPr>
            <a:r>
              <a:rPr lang="en-US" sz="4123" dirty="0">
                <a:solidFill>
                  <a:srgbClr val="C0FE2B"/>
                </a:solidFill>
                <a:latin typeface="Arbutus Slab"/>
                <a:ea typeface="Arbutus Slab"/>
                <a:cs typeface="Arbutus Slab"/>
                <a:sym typeface="Arbutus Slab"/>
              </a:rPr>
              <a:t>  WOMEN CARE SYRUP</a:t>
            </a:r>
          </a:p>
        </p:txBody>
      </p:sp>
      <p:sp>
        <p:nvSpPr>
          <p:cNvPr id="24" name="TextBox 40">
            <a:extLst>
              <a:ext uri="{FF2B5EF4-FFF2-40B4-BE49-F238E27FC236}">
                <a16:creationId xmlns:a16="http://schemas.microsoft.com/office/drawing/2014/main" id="{FB2FFC6E-4002-05B6-E495-7300248706EC}"/>
              </a:ext>
            </a:extLst>
          </p:cNvPr>
          <p:cNvSpPr txBox="1"/>
          <p:nvPr/>
        </p:nvSpPr>
        <p:spPr>
          <a:xfrm>
            <a:off x="8820484" y="4719370"/>
            <a:ext cx="8180639" cy="380317"/>
          </a:xfrm>
          <a:prstGeom prst="rect">
            <a:avLst/>
          </a:prstGeom>
        </p:spPr>
        <p:txBody>
          <a:bodyPr lIns="0" tIns="0" rIns="0" bIns="0" rtlCol="0" anchor="t">
            <a:spAutoFit/>
          </a:bodyPr>
          <a:lstStyle/>
          <a:p>
            <a:pPr marL="0" lvl="0" indent="0" algn="l">
              <a:lnSpc>
                <a:spcPts val="3187"/>
              </a:lnSpc>
              <a:spcBef>
                <a:spcPct val="0"/>
              </a:spcBef>
            </a:pPr>
            <a:r>
              <a:rPr lang="en-US" sz="2276">
                <a:solidFill>
                  <a:srgbClr val="545454"/>
                </a:solidFill>
                <a:latin typeface="Francois One"/>
                <a:ea typeface="Francois One"/>
                <a:cs typeface="Francois One"/>
                <a:sym typeface="Francois One"/>
              </a:rPr>
              <a:t>BALANCE HORMONES AND SUPPORT EMOTIONAL WELL-BEING</a:t>
            </a:r>
          </a:p>
        </p:txBody>
      </p:sp>
      <p:sp>
        <p:nvSpPr>
          <p:cNvPr id="25" name="TextBox 41">
            <a:extLst>
              <a:ext uri="{FF2B5EF4-FFF2-40B4-BE49-F238E27FC236}">
                <a16:creationId xmlns:a16="http://schemas.microsoft.com/office/drawing/2014/main" id="{A85848E1-81F6-3840-712A-75ACAD9E17F9}"/>
              </a:ext>
            </a:extLst>
          </p:cNvPr>
          <p:cNvSpPr txBox="1"/>
          <p:nvPr/>
        </p:nvSpPr>
        <p:spPr>
          <a:xfrm>
            <a:off x="8820484" y="5439293"/>
            <a:ext cx="8493187" cy="380317"/>
          </a:xfrm>
          <a:prstGeom prst="rect">
            <a:avLst/>
          </a:prstGeom>
        </p:spPr>
        <p:txBody>
          <a:bodyPr lIns="0" tIns="0" rIns="0" bIns="0" rtlCol="0" anchor="t">
            <a:spAutoFit/>
          </a:bodyPr>
          <a:lstStyle/>
          <a:p>
            <a:pPr marL="0" lvl="0" indent="0" algn="l">
              <a:lnSpc>
                <a:spcPts val="3187"/>
              </a:lnSpc>
              <a:spcBef>
                <a:spcPct val="0"/>
              </a:spcBef>
            </a:pPr>
            <a:r>
              <a:rPr lang="en-US" sz="2276">
                <a:solidFill>
                  <a:srgbClr val="545454"/>
                </a:solidFill>
                <a:latin typeface="Francois One"/>
                <a:ea typeface="Francois One"/>
                <a:cs typeface="Francois One"/>
                <a:sym typeface="Francois One"/>
              </a:rPr>
              <a:t>SUPPORTS LIVER HEALTH AND HELPS REGULATE MENSTRUAL CYCLES</a:t>
            </a:r>
          </a:p>
        </p:txBody>
      </p:sp>
      <p:sp>
        <p:nvSpPr>
          <p:cNvPr id="26" name="TextBox 43">
            <a:extLst>
              <a:ext uri="{FF2B5EF4-FFF2-40B4-BE49-F238E27FC236}">
                <a16:creationId xmlns:a16="http://schemas.microsoft.com/office/drawing/2014/main" id="{1D9459EF-D067-2EA8-EFBE-3C0EF19EBBC3}"/>
              </a:ext>
            </a:extLst>
          </p:cNvPr>
          <p:cNvSpPr txBox="1"/>
          <p:nvPr/>
        </p:nvSpPr>
        <p:spPr>
          <a:xfrm>
            <a:off x="8830009" y="6270269"/>
            <a:ext cx="8180639" cy="380317"/>
          </a:xfrm>
          <a:prstGeom prst="rect">
            <a:avLst/>
          </a:prstGeom>
        </p:spPr>
        <p:txBody>
          <a:bodyPr lIns="0" tIns="0" rIns="0" bIns="0" rtlCol="0" anchor="t">
            <a:spAutoFit/>
          </a:bodyPr>
          <a:lstStyle/>
          <a:p>
            <a:pPr marL="0" lvl="0" indent="0" algn="l">
              <a:lnSpc>
                <a:spcPts val="3187"/>
              </a:lnSpc>
              <a:spcBef>
                <a:spcPct val="0"/>
              </a:spcBef>
            </a:pPr>
            <a:r>
              <a:rPr lang="en-US" sz="2276">
                <a:solidFill>
                  <a:srgbClr val="545454"/>
                </a:solidFill>
                <a:latin typeface="Francois One"/>
                <a:ea typeface="Francois One"/>
                <a:cs typeface="Francois One"/>
                <a:sym typeface="Francois One"/>
              </a:rPr>
              <a:t>BOOSTS IRON LEVELS AND HELPS CONTROL EXCESS FLOW</a:t>
            </a:r>
          </a:p>
        </p:txBody>
      </p:sp>
      <p:sp>
        <p:nvSpPr>
          <p:cNvPr id="27" name="TextBox 44">
            <a:extLst>
              <a:ext uri="{FF2B5EF4-FFF2-40B4-BE49-F238E27FC236}">
                <a16:creationId xmlns:a16="http://schemas.microsoft.com/office/drawing/2014/main" id="{A08A394E-8654-017E-AACD-A58BE96EE6FF}"/>
              </a:ext>
            </a:extLst>
          </p:cNvPr>
          <p:cNvSpPr txBox="1"/>
          <p:nvPr/>
        </p:nvSpPr>
        <p:spPr>
          <a:xfrm>
            <a:off x="8830009" y="7012387"/>
            <a:ext cx="8635834" cy="380317"/>
          </a:xfrm>
          <a:prstGeom prst="rect">
            <a:avLst/>
          </a:prstGeom>
        </p:spPr>
        <p:txBody>
          <a:bodyPr lIns="0" tIns="0" rIns="0" bIns="0" rtlCol="0" anchor="t">
            <a:spAutoFit/>
          </a:bodyPr>
          <a:lstStyle/>
          <a:p>
            <a:pPr marL="0" lvl="0" indent="0" algn="l">
              <a:lnSpc>
                <a:spcPts val="3187"/>
              </a:lnSpc>
              <a:spcBef>
                <a:spcPct val="0"/>
              </a:spcBef>
            </a:pPr>
            <a:r>
              <a:rPr lang="en-US" sz="2276">
                <a:solidFill>
                  <a:srgbClr val="545454"/>
                </a:solidFill>
                <a:latin typeface="Francois One"/>
                <a:ea typeface="Francois One"/>
                <a:cs typeface="Francois One"/>
                <a:sym typeface="Francois One"/>
              </a:rPr>
              <a:t>STRENGTHENS THE UTERUS AND RELIEVES MENSTRUAL FATIGUE</a:t>
            </a:r>
          </a:p>
        </p:txBody>
      </p:sp>
      <p:sp>
        <p:nvSpPr>
          <p:cNvPr id="28" name="TextBox 45">
            <a:extLst>
              <a:ext uri="{FF2B5EF4-FFF2-40B4-BE49-F238E27FC236}">
                <a16:creationId xmlns:a16="http://schemas.microsoft.com/office/drawing/2014/main" id="{F789DCA1-22C9-AA08-753B-6D28FCB29E1A}"/>
              </a:ext>
            </a:extLst>
          </p:cNvPr>
          <p:cNvSpPr txBox="1"/>
          <p:nvPr/>
        </p:nvSpPr>
        <p:spPr>
          <a:xfrm>
            <a:off x="8830009" y="7791836"/>
            <a:ext cx="9018091" cy="380317"/>
          </a:xfrm>
          <a:prstGeom prst="rect">
            <a:avLst/>
          </a:prstGeom>
        </p:spPr>
        <p:txBody>
          <a:bodyPr lIns="0" tIns="0" rIns="0" bIns="0" rtlCol="0" anchor="t">
            <a:spAutoFit/>
          </a:bodyPr>
          <a:lstStyle/>
          <a:p>
            <a:pPr marL="0" lvl="0" indent="0" algn="l">
              <a:lnSpc>
                <a:spcPts val="3187"/>
              </a:lnSpc>
              <a:spcBef>
                <a:spcPct val="0"/>
              </a:spcBef>
            </a:pPr>
            <a:r>
              <a:rPr lang="en-US" sz="2276">
                <a:solidFill>
                  <a:srgbClr val="545454"/>
                </a:solidFill>
                <a:latin typeface="Francois One"/>
                <a:ea typeface="Francois One"/>
                <a:cs typeface="Francois One"/>
                <a:sym typeface="Francois One"/>
              </a:rPr>
              <a:t>BOOSTS REPRODUCTIVE VITALITY AND COMBATS WEAKNESS</a:t>
            </a:r>
          </a:p>
        </p:txBody>
      </p:sp>
      <p:sp>
        <p:nvSpPr>
          <p:cNvPr id="29" name="TextBox 46">
            <a:extLst>
              <a:ext uri="{FF2B5EF4-FFF2-40B4-BE49-F238E27FC236}">
                <a16:creationId xmlns:a16="http://schemas.microsoft.com/office/drawing/2014/main" id="{13DB38E5-A978-0805-25A9-506D37617B6D}"/>
              </a:ext>
            </a:extLst>
          </p:cNvPr>
          <p:cNvSpPr txBox="1"/>
          <p:nvPr/>
        </p:nvSpPr>
        <p:spPr>
          <a:xfrm>
            <a:off x="8830009" y="8582357"/>
            <a:ext cx="8894811" cy="380317"/>
          </a:xfrm>
          <a:prstGeom prst="rect">
            <a:avLst/>
          </a:prstGeom>
        </p:spPr>
        <p:txBody>
          <a:bodyPr lIns="0" tIns="0" rIns="0" bIns="0" rtlCol="0" anchor="t">
            <a:spAutoFit/>
          </a:bodyPr>
          <a:lstStyle/>
          <a:p>
            <a:pPr marL="0" lvl="0" indent="0" algn="l">
              <a:lnSpc>
                <a:spcPts val="3187"/>
              </a:lnSpc>
              <a:spcBef>
                <a:spcPct val="0"/>
              </a:spcBef>
            </a:pPr>
            <a:r>
              <a:rPr lang="en-US" sz="2276">
                <a:solidFill>
                  <a:srgbClr val="545454"/>
                </a:solidFill>
                <a:latin typeface="Francois One"/>
                <a:ea typeface="Francois One"/>
                <a:cs typeface="Francois One"/>
                <a:sym typeface="Francois One"/>
              </a:rPr>
              <a:t>HELPS REDUCING ANXIETY, STRESS AND PELVIC PAIN</a:t>
            </a:r>
          </a:p>
        </p:txBody>
      </p:sp>
      <p:sp>
        <p:nvSpPr>
          <p:cNvPr id="30" name="TextBox 58">
            <a:extLst>
              <a:ext uri="{FF2B5EF4-FFF2-40B4-BE49-F238E27FC236}">
                <a16:creationId xmlns:a16="http://schemas.microsoft.com/office/drawing/2014/main" id="{A3DADF05-5690-9D56-1F6C-665039FA6F48}"/>
              </a:ext>
            </a:extLst>
          </p:cNvPr>
          <p:cNvSpPr txBox="1"/>
          <p:nvPr/>
        </p:nvSpPr>
        <p:spPr>
          <a:xfrm>
            <a:off x="8082933" y="2497924"/>
            <a:ext cx="2603304" cy="325163"/>
          </a:xfrm>
          <a:prstGeom prst="rect">
            <a:avLst/>
          </a:prstGeom>
        </p:spPr>
        <p:txBody>
          <a:bodyPr lIns="0" tIns="0" rIns="0" bIns="0" rtlCol="0" anchor="t">
            <a:spAutoFit/>
          </a:bodyPr>
          <a:lstStyle/>
          <a:p>
            <a:pPr algn="just">
              <a:lnSpc>
                <a:spcPts val="2194"/>
              </a:lnSpc>
            </a:pPr>
            <a:r>
              <a:rPr lang="en-US" sz="2031">
                <a:solidFill>
                  <a:srgbClr val="092A07"/>
                </a:solidFill>
                <a:latin typeface="ITC Souvenir Light"/>
                <a:ea typeface="ITC Souvenir Light"/>
                <a:cs typeface="ITC Souvenir Light"/>
                <a:sym typeface="ITC Souvenir Light"/>
              </a:rPr>
              <a:t>Essential Ingredients:-</a:t>
            </a:r>
          </a:p>
        </p:txBody>
      </p:sp>
      <p:sp>
        <p:nvSpPr>
          <p:cNvPr id="31" name="Freeform 16">
            <a:extLst>
              <a:ext uri="{FF2B5EF4-FFF2-40B4-BE49-F238E27FC236}">
                <a16:creationId xmlns:a16="http://schemas.microsoft.com/office/drawing/2014/main" id="{EC9D3450-1F55-9831-7A0E-32E158610B0A}"/>
              </a:ext>
            </a:extLst>
          </p:cNvPr>
          <p:cNvSpPr/>
          <p:nvPr/>
        </p:nvSpPr>
        <p:spPr>
          <a:xfrm>
            <a:off x="7959699" y="4632699"/>
            <a:ext cx="561101" cy="561101"/>
          </a:xfrm>
          <a:custGeom>
            <a:avLst/>
            <a:gdLst/>
            <a:ahLst/>
            <a:cxnLst/>
            <a:rect l="l" t="t" r="r" b="b"/>
            <a:pathLst>
              <a:path w="561101" h="561101">
                <a:moveTo>
                  <a:pt x="0" y="0"/>
                </a:moveTo>
                <a:lnTo>
                  <a:pt x="561101" y="0"/>
                </a:lnTo>
                <a:lnTo>
                  <a:pt x="561101" y="561101"/>
                </a:lnTo>
                <a:lnTo>
                  <a:pt x="0" y="561101"/>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sp>
        <p:nvSpPr>
          <p:cNvPr id="32" name="Freeform 17">
            <a:extLst>
              <a:ext uri="{FF2B5EF4-FFF2-40B4-BE49-F238E27FC236}">
                <a16:creationId xmlns:a16="http://schemas.microsoft.com/office/drawing/2014/main" id="{BFF81F66-EB76-BE1B-DCCE-CAF6E5203C46}"/>
              </a:ext>
            </a:extLst>
          </p:cNvPr>
          <p:cNvSpPr/>
          <p:nvPr/>
        </p:nvSpPr>
        <p:spPr>
          <a:xfrm>
            <a:off x="7992973" y="5404380"/>
            <a:ext cx="561101" cy="561101"/>
          </a:xfrm>
          <a:custGeom>
            <a:avLst/>
            <a:gdLst/>
            <a:ahLst/>
            <a:cxnLst/>
            <a:rect l="l" t="t" r="r" b="b"/>
            <a:pathLst>
              <a:path w="561101" h="561101">
                <a:moveTo>
                  <a:pt x="0" y="0"/>
                </a:moveTo>
                <a:lnTo>
                  <a:pt x="561100" y="0"/>
                </a:lnTo>
                <a:lnTo>
                  <a:pt x="561100" y="561101"/>
                </a:lnTo>
                <a:lnTo>
                  <a:pt x="0" y="561101"/>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sp>
        <p:nvSpPr>
          <p:cNvPr id="33" name="Freeform 18">
            <a:extLst>
              <a:ext uri="{FF2B5EF4-FFF2-40B4-BE49-F238E27FC236}">
                <a16:creationId xmlns:a16="http://schemas.microsoft.com/office/drawing/2014/main" id="{3640039E-A356-6784-33BC-BC27D0F9B55B}"/>
              </a:ext>
            </a:extLst>
          </p:cNvPr>
          <p:cNvSpPr/>
          <p:nvPr/>
        </p:nvSpPr>
        <p:spPr>
          <a:xfrm>
            <a:off x="7992973" y="6167400"/>
            <a:ext cx="561101" cy="561101"/>
          </a:xfrm>
          <a:custGeom>
            <a:avLst/>
            <a:gdLst/>
            <a:ahLst/>
            <a:cxnLst/>
            <a:rect l="l" t="t" r="r" b="b"/>
            <a:pathLst>
              <a:path w="561101" h="561101">
                <a:moveTo>
                  <a:pt x="0" y="0"/>
                </a:moveTo>
                <a:lnTo>
                  <a:pt x="561100" y="0"/>
                </a:lnTo>
                <a:lnTo>
                  <a:pt x="561100" y="561101"/>
                </a:lnTo>
                <a:lnTo>
                  <a:pt x="0" y="561101"/>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sp>
        <p:nvSpPr>
          <p:cNvPr id="34" name="Freeform 19">
            <a:extLst>
              <a:ext uri="{FF2B5EF4-FFF2-40B4-BE49-F238E27FC236}">
                <a16:creationId xmlns:a16="http://schemas.microsoft.com/office/drawing/2014/main" id="{7CBCF01E-5776-4917-6223-8FE3FC0C1267}"/>
              </a:ext>
            </a:extLst>
          </p:cNvPr>
          <p:cNvSpPr/>
          <p:nvPr/>
        </p:nvSpPr>
        <p:spPr>
          <a:xfrm>
            <a:off x="8027477" y="6931835"/>
            <a:ext cx="561101" cy="561101"/>
          </a:xfrm>
          <a:custGeom>
            <a:avLst/>
            <a:gdLst/>
            <a:ahLst/>
            <a:cxnLst/>
            <a:rect l="l" t="t" r="r" b="b"/>
            <a:pathLst>
              <a:path w="561101" h="561101">
                <a:moveTo>
                  <a:pt x="0" y="0"/>
                </a:moveTo>
                <a:lnTo>
                  <a:pt x="561100" y="0"/>
                </a:lnTo>
                <a:lnTo>
                  <a:pt x="561100" y="561100"/>
                </a:lnTo>
                <a:lnTo>
                  <a:pt x="0" y="56110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sp>
        <p:nvSpPr>
          <p:cNvPr id="35" name="Freeform 20">
            <a:extLst>
              <a:ext uri="{FF2B5EF4-FFF2-40B4-BE49-F238E27FC236}">
                <a16:creationId xmlns:a16="http://schemas.microsoft.com/office/drawing/2014/main" id="{1287CB4F-C7CE-8622-8C55-551A31738582}"/>
              </a:ext>
            </a:extLst>
          </p:cNvPr>
          <p:cNvSpPr/>
          <p:nvPr/>
        </p:nvSpPr>
        <p:spPr>
          <a:xfrm>
            <a:off x="8027477" y="7694855"/>
            <a:ext cx="561101" cy="561101"/>
          </a:xfrm>
          <a:custGeom>
            <a:avLst/>
            <a:gdLst/>
            <a:ahLst/>
            <a:cxnLst/>
            <a:rect l="l" t="t" r="r" b="b"/>
            <a:pathLst>
              <a:path w="561101" h="561101">
                <a:moveTo>
                  <a:pt x="0" y="0"/>
                </a:moveTo>
                <a:lnTo>
                  <a:pt x="561100" y="0"/>
                </a:lnTo>
                <a:lnTo>
                  <a:pt x="561100" y="561100"/>
                </a:lnTo>
                <a:lnTo>
                  <a:pt x="0" y="56110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sp>
        <p:nvSpPr>
          <p:cNvPr id="37" name="Freeform 21">
            <a:extLst>
              <a:ext uri="{FF2B5EF4-FFF2-40B4-BE49-F238E27FC236}">
                <a16:creationId xmlns:a16="http://schemas.microsoft.com/office/drawing/2014/main" id="{C6A76ACB-C107-C573-9701-D6B327BD8A43}"/>
              </a:ext>
            </a:extLst>
          </p:cNvPr>
          <p:cNvSpPr/>
          <p:nvPr/>
        </p:nvSpPr>
        <p:spPr>
          <a:xfrm>
            <a:off x="8032223" y="8455278"/>
            <a:ext cx="561101" cy="561101"/>
          </a:xfrm>
          <a:custGeom>
            <a:avLst/>
            <a:gdLst/>
            <a:ahLst/>
            <a:cxnLst/>
            <a:rect l="l" t="t" r="r" b="b"/>
            <a:pathLst>
              <a:path w="561101" h="561101">
                <a:moveTo>
                  <a:pt x="0" y="0"/>
                </a:moveTo>
                <a:lnTo>
                  <a:pt x="561100" y="0"/>
                </a:lnTo>
                <a:lnTo>
                  <a:pt x="561100" y="561100"/>
                </a:lnTo>
                <a:lnTo>
                  <a:pt x="0" y="56110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sp>
        <p:nvSpPr>
          <p:cNvPr id="38" name="TextBox 42">
            <a:extLst>
              <a:ext uri="{FF2B5EF4-FFF2-40B4-BE49-F238E27FC236}">
                <a16:creationId xmlns:a16="http://schemas.microsoft.com/office/drawing/2014/main" id="{C225EDEB-1722-8A1A-3B51-B9FAF9FACAC9}"/>
              </a:ext>
            </a:extLst>
          </p:cNvPr>
          <p:cNvSpPr txBox="1"/>
          <p:nvPr/>
        </p:nvSpPr>
        <p:spPr>
          <a:xfrm>
            <a:off x="8027477" y="4673329"/>
            <a:ext cx="452091" cy="460790"/>
          </a:xfrm>
          <a:prstGeom prst="rect">
            <a:avLst/>
          </a:prstGeom>
        </p:spPr>
        <p:txBody>
          <a:bodyPr lIns="0" tIns="0" rIns="0" bIns="0" rtlCol="0" anchor="t">
            <a:spAutoFit/>
          </a:bodyPr>
          <a:lstStyle/>
          <a:p>
            <a:pPr algn="l">
              <a:lnSpc>
                <a:spcPts val="3541"/>
              </a:lnSpc>
            </a:pPr>
            <a:r>
              <a:rPr lang="en-US" sz="2951" b="1">
                <a:solidFill>
                  <a:srgbClr val="FFFFFF"/>
                </a:solidFill>
                <a:latin typeface="Arimo Bold"/>
                <a:ea typeface="Arimo Bold"/>
                <a:cs typeface="Arimo Bold"/>
                <a:sym typeface="Arimo Bold"/>
              </a:rPr>
              <a:t>01</a:t>
            </a:r>
          </a:p>
        </p:txBody>
      </p:sp>
      <p:sp>
        <p:nvSpPr>
          <p:cNvPr id="39" name="TextBox 48">
            <a:extLst>
              <a:ext uri="{FF2B5EF4-FFF2-40B4-BE49-F238E27FC236}">
                <a16:creationId xmlns:a16="http://schemas.microsoft.com/office/drawing/2014/main" id="{1830115C-7EDC-D3DF-DF18-64E13E2E8940}"/>
              </a:ext>
            </a:extLst>
          </p:cNvPr>
          <p:cNvSpPr txBox="1"/>
          <p:nvPr/>
        </p:nvSpPr>
        <p:spPr>
          <a:xfrm>
            <a:off x="8059184" y="5440680"/>
            <a:ext cx="480666" cy="460790"/>
          </a:xfrm>
          <a:prstGeom prst="rect">
            <a:avLst/>
          </a:prstGeom>
        </p:spPr>
        <p:txBody>
          <a:bodyPr lIns="0" tIns="0" rIns="0" bIns="0" rtlCol="0" anchor="t">
            <a:spAutoFit/>
          </a:bodyPr>
          <a:lstStyle/>
          <a:p>
            <a:pPr algn="l">
              <a:lnSpc>
                <a:spcPts val="3541"/>
              </a:lnSpc>
            </a:pPr>
            <a:r>
              <a:rPr lang="en-US" sz="2951" b="1">
                <a:solidFill>
                  <a:srgbClr val="FFFFFF"/>
                </a:solidFill>
                <a:latin typeface="Arimo Bold"/>
                <a:ea typeface="Arimo Bold"/>
                <a:cs typeface="Arimo Bold"/>
                <a:sym typeface="Arimo Bold"/>
              </a:rPr>
              <a:t>02</a:t>
            </a:r>
          </a:p>
        </p:txBody>
      </p:sp>
      <p:sp>
        <p:nvSpPr>
          <p:cNvPr id="40" name="TextBox 49">
            <a:extLst>
              <a:ext uri="{FF2B5EF4-FFF2-40B4-BE49-F238E27FC236}">
                <a16:creationId xmlns:a16="http://schemas.microsoft.com/office/drawing/2014/main" id="{2AD1779C-2ACC-A8BE-90B1-0AC94F897C6D}"/>
              </a:ext>
            </a:extLst>
          </p:cNvPr>
          <p:cNvSpPr txBox="1"/>
          <p:nvPr/>
        </p:nvSpPr>
        <p:spPr>
          <a:xfrm>
            <a:off x="8067694" y="6199950"/>
            <a:ext cx="480666" cy="460790"/>
          </a:xfrm>
          <a:prstGeom prst="rect">
            <a:avLst/>
          </a:prstGeom>
        </p:spPr>
        <p:txBody>
          <a:bodyPr lIns="0" tIns="0" rIns="0" bIns="0" rtlCol="0" anchor="t">
            <a:spAutoFit/>
          </a:bodyPr>
          <a:lstStyle/>
          <a:p>
            <a:pPr algn="l">
              <a:lnSpc>
                <a:spcPts val="3541"/>
              </a:lnSpc>
            </a:pPr>
            <a:r>
              <a:rPr lang="en-US" sz="2951" b="1">
                <a:solidFill>
                  <a:srgbClr val="FFFFFF"/>
                </a:solidFill>
                <a:latin typeface="Arimo Bold"/>
                <a:ea typeface="Arimo Bold"/>
                <a:cs typeface="Arimo Bold"/>
                <a:sym typeface="Arimo Bold"/>
              </a:rPr>
              <a:t>03</a:t>
            </a:r>
          </a:p>
        </p:txBody>
      </p:sp>
      <p:sp>
        <p:nvSpPr>
          <p:cNvPr id="41" name="TextBox 50">
            <a:extLst>
              <a:ext uri="{FF2B5EF4-FFF2-40B4-BE49-F238E27FC236}">
                <a16:creationId xmlns:a16="http://schemas.microsoft.com/office/drawing/2014/main" id="{EB52B6D0-A84B-5C1E-A891-AF77CE0CC8AF}"/>
              </a:ext>
            </a:extLst>
          </p:cNvPr>
          <p:cNvSpPr txBox="1"/>
          <p:nvPr/>
        </p:nvSpPr>
        <p:spPr>
          <a:xfrm>
            <a:off x="8101015" y="6976151"/>
            <a:ext cx="480666" cy="460790"/>
          </a:xfrm>
          <a:prstGeom prst="rect">
            <a:avLst/>
          </a:prstGeom>
        </p:spPr>
        <p:txBody>
          <a:bodyPr lIns="0" tIns="0" rIns="0" bIns="0" rtlCol="0" anchor="t">
            <a:spAutoFit/>
          </a:bodyPr>
          <a:lstStyle/>
          <a:p>
            <a:pPr algn="l">
              <a:lnSpc>
                <a:spcPts val="3541"/>
              </a:lnSpc>
            </a:pPr>
            <a:r>
              <a:rPr lang="en-US" sz="2951" b="1">
                <a:solidFill>
                  <a:srgbClr val="FFFFFF"/>
                </a:solidFill>
                <a:latin typeface="Arimo Bold"/>
                <a:ea typeface="Arimo Bold"/>
                <a:cs typeface="Arimo Bold"/>
                <a:sym typeface="Arimo Bold"/>
              </a:rPr>
              <a:t>04</a:t>
            </a:r>
          </a:p>
        </p:txBody>
      </p:sp>
      <p:sp>
        <p:nvSpPr>
          <p:cNvPr id="42" name="TextBox 51">
            <a:extLst>
              <a:ext uri="{FF2B5EF4-FFF2-40B4-BE49-F238E27FC236}">
                <a16:creationId xmlns:a16="http://schemas.microsoft.com/office/drawing/2014/main" id="{93065F66-A9F1-AB9C-1AB1-DCD8A2E3BAC3}"/>
              </a:ext>
            </a:extLst>
          </p:cNvPr>
          <p:cNvSpPr txBox="1"/>
          <p:nvPr/>
        </p:nvSpPr>
        <p:spPr>
          <a:xfrm>
            <a:off x="8082933" y="7721535"/>
            <a:ext cx="480666" cy="460790"/>
          </a:xfrm>
          <a:prstGeom prst="rect">
            <a:avLst/>
          </a:prstGeom>
        </p:spPr>
        <p:txBody>
          <a:bodyPr lIns="0" tIns="0" rIns="0" bIns="0" rtlCol="0" anchor="t">
            <a:spAutoFit/>
          </a:bodyPr>
          <a:lstStyle/>
          <a:p>
            <a:pPr algn="l">
              <a:lnSpc>
                <a:spcPts val="3541"/>
              </a:lnSpc>
            </a:pPr>
            <a:r>
              <a:rPr lang="en-US" sz="2951" b="1">
                <a:solidFill>
                  <a:srgbClr val="FFFFFF"/>
                </a:solidFill>
                <a:latin typeface="Arimo Bold"/>
                <a:ea typeface="Arimo Bold"/>
                <a:cs typeface="Arimo Bold"/>
                <a:sym typeface="Arimo Bold"/>
              </a:rPr>
              <a:t>05</a:t>
            </a:r>
          </a:p>
        </p:txBody>
      </p:sp>
      <p:sp>
        <p:nvSpPr>
          <p:cNvPr id="43" name="TextBox 52">
            <a:extLst>
              <a:ext uri="{FF2B5EF4-FFF2-40B4-BE49-F238E27FC236}">
                <a16:creationId xmlns:a16="http://schemas.microsoft.com/office/drawing/2014/main" id="{5153EB17-8D7A-CA8F-2EBF-38CB5F644559}"/>
              </a:ext>
            </a:extLst>
          </p:cNvPr>
          <p:cNvSpPr txBox="1"/>
          <p:nvPr/>
        </p:nvSpPr>
        <p:spPr>
          <a:xfrm>
            <a:off x="8092458" y="8494080"/>
            <a:ext cx="480666" cy="460790"/>
          </a:xfrm>
          <a:prstGeom prst="rect">
            <a:avLst/>
          </a:prstGeom>
        </p:spPr>
        <p:txBody>
          <a:bodyPr lIns="0" tIns="0" rIns="0" bIns="0" rtlCol="0" anchor="t">
            <a:spAutoFit/>
          </a:bodyPr>
          <a:lstStyle/>
          <a:p>
            <a:pPr algn="l">
              <a:lnSpc>
                <a:spcPts val="3541"/>
              </a:lnSpc>
            </a:pPr>
            <a:r>
              <a:rPr lang="en-US" sz="2951" b="1">
                <a:solidFill>
                  <a:srgbClr val="FFFFFF"/>
                </a:solidFill>
                <a:latin typeface="Arimo Bold"/>
                <a:ea typeface="Arimo Bold"/>
                <a:cs typeface="Arimo Bold"/>
                <a:sym typeface="Arimo Bold"/>
              </a:rPr>
              <a:t>06</a:t>
            </a:r>
          </a:p>
        </p:txBody>
      </p:sp>
    </p:spTree>
    <p:extLst>
      <p:ext uri="{BB962C8B-B14F-4D97-AF65-F5344CB8AC3E}">
        <p14:creationId xmlns:p14="http://schemas.microsoft.com/office/powerpoint/2010/main" val="8278601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5900B2-E225-6C5C-3141-905DE9426F7B}"/>
            </a:ext>
          </a:extLst>
        </p:cNvPr>
        <p:cNvGrpSpPr/>
        <p:nvPr/>
      </p:nvGrpSpPr>
      <p:grpSpPr>
        <a:xfrm>
          <a:off x="0" y="0"/>
          <a:ext cx="0" cy="0"/>
          <a:chOff x="0" y="0"/>
          <a:chExt cx="0" cy="0"/>
        </a:xfrm>
      </p:grpSpPr>
      <p:sp>
        <p:nvSpPr>
          <p:cNvPr id="111" name="Freeform 12">
            <a:extLst>
              <a:ext uri="{FF2B5EF4-FFF2-40B4-BE49-F238E27FC236}">
                <a16:creationId xmlns:a16="http://schemas.microsoft.com/office/drawing/2014/main" id="{9291F3EA-3118-5E87-A474-070394DACAA6}"/>
              </a:ext>
            </a:extLst>
          </p:cNvPr>
          <p:cNvSpPr/>
          <p:nvPr/>
        </p:nvSpPr>
        <p:spPr>
          <a:xfrm>
            <a:off x="3355214" y="-2844321"/>
            <a:ext cx="6232438" cy="6104662"/>
          </a:xfrm>
          <a:custGeom>
            <a:avLst/>
            <a:gdLst/>
            <a:ahLst/>
            <a:cxnLst/>
            <a:rect l="l" t="t" r="r" b="b"/>
            <a:pathLst>
              <a:path w="8900117" h="8900117">
                <a:moveTo>
                  <a:pt x="0" y="0"/>
                </a:moveTo>
                <a:lnTo>
                  <a:pt x="8900117" y="0"/>
                </a:lnTo>
                <a:lnTo>
                  <a:pt x="8900117" y="8900117"/>
                </a:lnTo>
                <a:lnTo>
                  <a:pt x="0" y="8900117"/>
                </a:lnTo>
                <a:lnTo>
                  <a:pt x="0" y="0"/>
                </a:lnTo>
                <a:close/>
              </a:path>
            </a:pathLst>
          </a:custGeom>
          <a:blipFill>
            <a:blip r:embed="rId3">
              <a:alphaModFix amt="75000"/>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12" name="Freeform 13">
            <a:extLst>
              <a:ext uri="{FF2B5EF4-FFF2-40B4-BE49-F238E27FC236}">
                <a16:creationId xmlns:a16="http://schemas.microsoft.com/office/drawing/2014/main" id="{2AB9FA0B-05E1-81E2-D6D3-906AB9E261C9}"/>
              </a:ext>
            </a:extLst>
          </p:cNvPr>
          <p:cNvSpPr/>
          <p:nvPr/>
        </p:nvSpPr>
        <p:spPr>
          <a:xfrm>
            <a:off x="4210325" y="287982"/>
            <a:ext cx="2176463" cy="972286"/>
          </a:xfrm>
          <a:custGeom>
            <a:avLst/>
            <a:gdLst/>
            <a:ahLst/>
            <a:cxnLst/>
            <a:rect l="l" t="t" r="r" b="b"/>
            <a:pathLst>
              <a:path w="7552429" h="3266425">
                <a:moveTo>
                  <a:pt x="0" y="0"/>
                </a:moveTo>
                <a:lnTo>
                  <a:pt x="7552429" y="0"/>
                </a:lnTo>
                <a:lnTo>
                  <a:pt x="7552429" y="3266426"/>
                </a:lnTo>
                <a:lnTo>
                  <a:pt x="0" y="326642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65" name="TextBox 16">
            <a:extLst>
              <a:ext uri="{FF2B5EF4-FFF2-40B4-BE49-F238E27FC236}">
                <a16:creationId xmlns:a16="http://schemas.microsoft.com/office/drawing/2014/main" id="{205A80A8-5D1F-4616-55CC-489930EE2A90}"/>
              </a:ext>
            </a:extLst>
          </p:cNvPr>
          <p:cNvSpPr txBox="1"/>
          <p:nvPr/>
        </p:nvSpPr>
        <p:spPr>
          <a:xfrm>
            <a:off x="895561" y="610768"/>
            <a:ext cx="1197350" cy="257284"/>
          </a:xfrm>
          <a:prstGeom prst="rect">
            <a:avLst/>
          </a:prstGeom>
        </p:spPr>
        <p:txBody>
          <a:bodyPr lIns="0" tIns="0" rIns="0" bIns="0" rtlCol="0" anchor="t">
            <a:spAutoFit/>
          </a:bodyPr>
          <a:lstStyle/>
          <a:p>
            <a:pPr algn="l">
              <a:lnSpc>
                <a:spcPts val="1860"/>
              </a:lnSpc>
            </a:pPr>
            <a:r>
              <a:rPr lang="en-US" sz="1676" b="1" spc="-18">
                <a:solidFill>
                  <a:srgbClr val="FFFFFF"/>
                </a:solidFill>
                <a:latin typeface="Poppins Bold"/>
                <a:ea typeface="Poppins Bold"/>
                <a:cs typeface="Poppins Bold"/>
                <a:sym typeface="Poppins Bold"/>
              </a:rPr>
              <a:t>COMPANY</a:t>
            </a:r>
          </a:p>
        </p:txBody>
      </p:sp>
      <p:sp>
        <p:nvSpPr>
          <p:cNvPr id="66" name="Freeform 3">
            <a:extLst>
              <a:ext uri="{FF2B5EF4-FFF2-40B4-BE49-F238E27FC236}">
                <a16:creationId xmlns:a16="http://schemas.microsoft.com/office/drawing/2014/main" id="{9228EE9D-5EFA-C3F3-74D7-9A6E8BC6D3D8}"/>
              </a:ext>
            </a:extLst>
          </p:cNvPr>
          <p:cNvSpPr/>
          <p:nvPr/>
        </p:nvSpPr>
        <p:spPr>
          <a:xfrm>
            <a:off x="2033091" y="289764"/>
            <a:ext cx="1548309" cy="1321869"/>
          </a:xfrm>
          <a:custGeom>
            <a:avLst/>
            <a:gdLst/>
            <a:ahLst/>
            <a:cxnLst/>
            <a:rect l="l" t="t" r="r" b="b"/>
            <a:pathLst>
              <a:path w="1548309" h="1321869">
                <a:moveTo>
                  <a:pt x="0" y="0"/>
                </a:moveTo>
                <a:lnTo>
                  <a:pt x="1548308" y="0"/>
                </a:lnTo>
                <a:lnTo>
                  <a:pt x="1548308" y="1321869"/>
                </a:lnTo>
                <a:lnTo>
                  <a:pt x="0" y="132186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67" name="Freeform 9">
            <a:extLst>
              <a:ext uri="{FF2B5EF4-FFF2-40B4-BE49-F238E27FC236}">
                <a16:creationId xmlns:a16="http://schemas.microsoft.com/office/drawing/2014/main" id="{DF774667-9742-51E7-35FA-EFBB1DB388B7}"/>
              </a:ext>
            </a:extLst>
          </p:cNvPr>
          <p:cNvSpPr/>
          <p:nvPr/>
        </p:nvSpPr>
        <p:spPr>
          <a:xfrm>
            <a:off x="-1066800" y="538466"/>
            <a:ext cx="5029200" cy="1303234"/>
          </a:xfrm>
          <a:custGeom>
            <a:avLst/>
            <a:gdLst/>
            <a:ahLst/>
            <a:cxnLst/>
            <a:rect l="l" t="t" r="r" b="b"/>
            <a:pathLst>
              <a:path w="2577083" h="609600">
                <a:moveTo>
                  <a:pt x="2318007" y="0"/>
                </a:moveTo>
                <a:lnTo>
                  <a:pt x="55875" y="0"/>
                </a:lnTo>
                <a:cubicBezTo>
                  <a:pt x="38775" y="0"/>
                  <a:pt x="22717" y="8220"/>
                  <a:pt x="12719" y="22092"/>
                </a:cubicBezTo>
                <a:cubicBezTo>
                  <a:pt x="2720" y="35965"/>
                  <a:pt x="0" y="53798"/>
                  <a:pt x="5407" y="70020"/>
                </a:cubicBezTo>
                <a:lnTo>
                  <a:pt x="161927" y="539580"/>
                </a:lnTo>
                <a:cubicBezTo>
                  <a:pt x="175865" y="581395"/>
                  <a:pt x="214997" y="609600"/>
                  <a:pt x="259075" y="609600"/>
                </a:cubicBezTo>
                <a:lnTo>
                  <a:pt x="2521207" y="609600"/>
                </a:lnTo>
                <a:cubicBezTo>
                  <a:pt x="2538307" y="609600"/>
                  <a:pt x="2554365" y="601380"/>
                  <a:pt x="2564363" y="587508"/>
                </a:cubicBezTo>
                <a:cubicBezTo>
                  <a:pt x="2574362" y="573635"/>
                  <a:pt x="2577082" y="555802"/>
                  <a:pt x="2571675" y="539580"/>
                </a:cubicBezTo>
                <a:lnTo>
                  <a:pt x="2415155" y="70020"/>
                </a:lnTo>
                <a:cubicBezTo>
                  <a:pt x="2401216" y="28205"/>
                  <a:pt x="2362084" y="0"/>
                  <a:pt x="2318007" y="0"/>
                </a:cubicBezTo>
                <a:close/>
              </a:path>
            </a:pathLst>
          </a:custGeom>
          <a:solidFill>
            <a:schemeClr val="tx1"/>
          </a:solidFill>
        </p:spPr>
        <p:txBody>
          <a:bodyPr/>
          <a:lstStyle/>
          <a:p>
            <a:endParaRPr lang="en-US"/>
          </a:p>
        </p:txBody>
      </p:sp>
      <p:pic>
        <p:nvPicPr>
          <p:cNvPr id="68" name="Picture 2">
            <a:extLst>
              <a:ext uri="{FF2B5EF4-FFF2-40B4-BE49-F238E27FC236}">
                <a16:creationId xmlns:a16="http://schemas.microsoft.com/office/drawing/2014/main" id="{750D5005-9094-FE58-05DE-0A7F43BE9ADC}"/>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b="32498"/>
          <a:stretch/>
        </p:blipFill>
        <p:spPr bwMode="auto">
          <a:xfrm>
            <a:off x="255278" y="595932"/>
            <a:ext cx="3686412" cy="1160063"/>
          </a:xfrm>
          <a:prstGeom prst="rect">
            <a:avLst/>
          </a:prstGeom>
          <a:noFill/>
          <a:extLst>
            <a:ext uri="{909E8E84-426E-40DD-AFC4-6F175D3DCCD1}">
              <a14:hiddenFill xmlns:a14="http://schemas.microsoft.com/office/drawing/2010/main">
                <a:solidFill>
                  <a:srgbClr val="FFFFFF"/>
                </a:solidFill>
              </a14:hiddenFill>
            </a:ext>
          </a:extLst>
        </p:spPr>
      </p:pic>
      <p:sp>
        <p:nvSpPr>
          <p:cNvPr id="72" name="Freeform 9">
            <a:extLst>
              <a:ext uri="{FF2B5EF4-FFF2-40B4-BE49-F238E27FC236}">
                <a16:creationId xmlns:a16="http://schemas.microsoft.com/office/drawing/2014/main" id="{85FFF3F9-76EB-28BD-6527-54CD4478824A}"/>
              </a:ext>
            </a:extLst>
          </p:cNvPr>
          <p:cNvSpPr/>
          <p:nvPr/>
        </p:nvSpPr>
        <p:spPr>
          <a:xfrm rot="17439908" flipH="1">
            <a:off x="-480878" y="897921"/>
            <a:ext cx="11506231" cy="21751795"/>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75" name="Freeform: Shape 74">
            <a:extLst>
              <a:ext uri="{FF2B5EF4-FFF2-40B4-BE49-F238E27FC236}">
                <a16:creationId xmlns:a16="http://schemas.microsoft.com/office/drawing/2014/main" id="{0E852E28-82BB-DE7D-AC28-2DE4A7147ACA}"/>
              </a:ext>
            </a:extLst>
          </p:cNvPr>
          <p:cNvSpPr/>
          <p:nvPr/>
        </p:nvSpPr>
        <p:spPr>
          <a:xfrm rot="18900000">
            <a:off x="12907602" y="3355908"/>
            <a:ext cx="3392776" cy="3392775"/>
          </a:xfrm>
          <a:custGeom>
            <a:avLst/>
            <a:gdLst>
              <a:gd name="connsiteX0" fmla="*/ 0 w 2353151"/>
              <a:gd name="connsiteY0" fmla="*/ 36 h 2353151"/>
              <a:gd name="connsiteX1" fmla="*/ 2353152 w 2353151"/>
              <a:gd name="connsiteY1" fmla="*/ 36 h 2353151"/>
              <a:gd name="connsiteX2" fmla="*/ 2353152 w 2353151"/>
              <a:gd name="connsiteY2" fmla="*/ 2353188 h 2353151"/>
              <a:gd name="connsiteX3" fmla="*/ 0 w 2353151"/>
              <a:gd name="connsiteY3" fmla="*/ 2353188 h 2353151"/>
            </a:gdLst>
            <a:ahLst/>
            <a:cxnLst>
              <a:cxn ang="0">
                <a:pos x="connsiteX0" y="connsiteY0"/>
              </a:cxn>
              <a:cxn ang="0">
                <a:pos x="connsiteX1" y="connsiteY1"/>
              </a:cxn>
              <a:cxn ang="0">
                <a:pos x="connsiteX2" y="connsiteY2"/>
              </a:cxn>
              <a:cxn ang="0">
                <a:pos x="connsiteX3" y="connsiteY3"/>
              </a:cxn>
            </a:cxnLst>
            <a:rect l="l" t="t" r="r" b="b"/>
            <a:pathLst>
              <a:path w="2353151" h="2353151">
                <a:moveTo>
                  <a:pt x="0" y="36"/>
                </a:moveTo>
                <a:lnTo>
                  <a:pt x="2353152" y="36"/>
                </a:lnTo>
                <a:lnTo>
                  <a:pt x="2353152" y="2353188"/>
                </a:lnTo>
                <a:lnTo>
                  <a:pt x="0" y="2353188"/>
                </a:lnTo>
                <a:close/>
              </a:path>
            </a:pathLst>
          </a:custGeom>
          <a:solidFill>
            <a:srgbClr val="15A911"/>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741C326E-CCBD-3712-A9C1-25CE55E4F82D}"/>
              </a:ext>
            </a:extLst>
          </p:cNvPr>
          <p:cNvSpPr/>
          <p:nvPr/>
        </p:nvSpPr>
        <p:spPr>
          <a:xfrm>
            <a:off x="15911344" y="4129705"/>
            <a:ext cx="1107166" cy="1107166"/>
          </a:xfrm>
          <a:custGeom>
            <a:avLst/>
            <a:gdLst>
              <a:gd name="connsiteX0" fmla="*/ 0 w 767905"/>
              <a:gd name="connsiteY0" fmla="*/ 0 h 767905"/>
              <a:gd name="connsiteX1" fmla="*/ 767906 w 767905"/>
              <a:gd name="connsiteY1" fmla="*/ 767905 h 767905"/>
            </a:gdLst>
            <a:ahLst/>
            <a:cxnLst>
              <a:cxn ang="0">
                <a:pos x="connsiteX0" y="connsiteY0"/>
              </a:cxn>
              <a:cxn ang="0">
                <a:pos x="connsiteX1" y="connsiteY1"/>
              </a:cxn>
            </a:cxnLst>
            <a:rect l="l" t="t" r="r" b="b"/>
            <a:pathLst>
              <a:path w="767905" h="767905">
                <a:moveTo>
                  <a:pt x="0" y="0"/>
                </a:moveTo>
                <a:lnTo>
                  <a:pt x="767906" y="767905"/>
                </a:lnTo>
              </a:path>
            </a:pathLst>
          </a:custGeom>
          <a:ln w="28575" cap="flat">
            <a:solidFill>
              <a:srgbClr val="FAFAFC"/>
            </a:solid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13598758-C50A-1A77-B285-F426FB9C6AB7}"/>
              </a:ext>
            </a:extLst>
          </p:cNvPr>
          <p:cNvSpPr/>
          <p:nvPr/>
        </p:nvSpPr>
        <p:spPr>
          <a:xfrm>
            <a:off x="11760910" y="2607933"/>
            <a:ext cx="3186642" cy="5257736"/>
          </a:xfrm>
          <a:custGeom>
            <a:avLst/>
            <a:gdLst>
              <a:gd name="connsiteX0" fmla="*/ 1993392 w 2210181"/>
              <a:gd name="connsiteY0" fmla="*/ 3476530 h 3646646"/>
              <a:gd name="connsiteX1" fmla="*/ 1823276 w 2210181"/>
              <a:gd name="connsiteY1" fmla="*/ 3646646 h 3646646"/>
              <a:gd name="connsiteX2" fmla="*/ 0 w 2210181"/>
              <a:gd name="connsiteY2" fmla="*/ 1823371 h 3646646"/>
              <a:gd name="connsiteX3" fmla="*/ 1823276 w 2210181"/>
              <a:gd name="connsiteY3" fmla="*/ 0 h 3646646"/>
              <a:gd name="connsiteX4" fmla="*/ 2210181 w 2210181"/>
              <a:gd name="connsiteY4" fmla="*/ 386905 h 3646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0181" h="3646646">
                <a:moveTo>
                  <a:pt x="1993392" y="3476530"/>
                </a:moveTo>
                <a:lnTo>
                  <a:pt x="1823276" y="3646646"/>
                </a:lnTo>
                <a:lnTo>
                  <a:pt x="0" y="1823371"/>
                </a:lnTo>
                <a:lnTo>
                  <a:pt x="1823276" y="0"/>
                </a:lnTo>
                <a:lnTo>
                  <a:pt x="2210181" y="386905"/>
                </a:lnTo>
              </a:path>
            </a:pathLst>
          </a:custGeom>
          <a:noFill/>
          <a:ln w="28575" cap="flat">
            <a:solidFill>
              <a:srgbClr val="FAFAFC"/>
            </a:solid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8C48A9E1-9099-D041-66A2-E028111A87C2}"/>
              </a:ext>
            </a:extLst>
          </p:cNvPr>
          <p:cNvSpPr/>
          <p:nvPr/>
        </p:nvSpPr>
        <p:spPr>
          <a:xfrm>
            <a:off x="12891973" y="5897710"/>
            <a:ext cx="314213" cy="157107"/>
          </a:xfrm>
          <a:custGeom>
            <a:avLst/>
            <a:gdLst>
              <a:gd name="connsiteX0" fmla="*/ 0 w 217931"/>
              <a:gd name="connsiteY0" fmla="*/ 108966 h 108966"/>
              <a:gd name="connsiteX1" fmla="*/ 108966 w 217931"/>
              <a:gd name="connsiteY1" fmla="*/ 0 h 108966"/>
              <a:gd name="connsiteX2" fmla="*/ 217932 w 217931"/>
              <a:gd name="connsiteY2" fmla="*/ 108966 h 108966"/>
              <a:gd name="connsiteX3" fmla="*/ 0 w 217931"/>
              <a:gd name="connsiteY3" fmla="*/ 108966 h 108966"/>
            </a:gdLst>
            <a:ahLst/>
            <a:cxnLst>
              <a:cxn ang="0">
                <a:pos x="connsiteX0" y="connsiteY0"/>
              </a:cxn>
              <a:cxn ang="0">
                <a:pos x="connsiteX1" y="connsiteY1"/>
              </a:cxn>
              <a:cxn ang="0">
                <a:pos x="connsiteX2" y="connsiteY2"/>
              </a:cxn>
              <a:cxn ang="0">
                <a:pos x="connsiteX3" y="connsiteY3"/>
              </a:cxn>
            </a:cxnLst>
            <a:rect l="l" t="t" r="r" b="b"/>
            <a:pathLst>
              <a:path w="217931" h="108966">
                <a:moveTo>
                  <a:pt x="0" y="108966"/>
                </a:moveTo>
                <a:lnTo>
                  <a:pt x="108966" y="0"/>
                </a:lnTo>
                <a:lnTo>
                  <a:pt x="217932" y="108966"/>
                </a:lnTo>
                <a:lnTo>
                  <a:pt x="0" y="108966"/>
                </a:lnTo>
                <a:close/>
              </a:path>
            </a:pathLst>
          </a:custGeom>
          <a:solidFill>
            <a:srgbClr val="0D0A13"/>
          </a:solidFill>
          <a:ln w="9525"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5E772D00-F585-1FDE-6CB6-60AD55D0E602}"/>
              </a:ext>
            </a:extLst>
          </p:cNvPr>
          <p:cNvSpPr/>
          <p:nvPr/>
        </p:nvSpPr>
        <p:spPr>
          <a:xfrm>
            <a:off x="16001983" y="4051150"/>
            <a:ext cx="314215" cy="157107"/>
          </a:xfrm>
          <a:custGeom>
            <a:avLst/>
            <a:gdLst>
              <a:gd name="connsiteX0" fmla="*/ 217932 w 217932"/>
              <a:gd name="connsiteY0" fmla="*/ 0 h 108966"/>
              <a:gd name="connsiteX1" fmla="*/ 108966 w 217932"/>
              <a:gd name="connsiteY1" fmla="*/ 108966 h 108966"/>
              <a:gd name="connsiteX2" fmla="*/ 0 w 217932"/>
              <a:gd name="connsiteY2" fmla="*/ 0 h 108966"/>
              <a:gd name="connsiteX3" fmla="*/ 217932 w 217932"/>
              <a:gd name="connsiteY3" fmla="*/ 0 h 108966"/>
            </a:gdLst>
            <a:ahLst/>
            <a:cxnLst>
              <a:cxn ang="0">
                <a:pos x="connsiteX0" y="connsiteY0"/>
              </a:cxn>
              <a:cxn ang="0">
                <a:pos x="connsiteX1" y="connsiteY1"/>
              </a:cxn>
              <a:cxn ang="0">
                <a:pos x="connsiteX2" y="connsiteY2"/>
              </a:cxn>
              <a:cxn ang="0">
                <a:pos x="connsiteX3" y="connsiteY3"/>
              </a:cxn>
            </a:cxnLst>
            <a:rect l="l" t="t" r="r" b="b"/>
            <a:pathLst>
              <a:path w="217932" h="108966">
                <a:moveTo>
                  <a:pt x="217932" y="0"/>
                </a:moveTo>
                <a:lnTo>
                  <a:pt x="108966" y="108966"/>
                </a:lnTo>
                <a:lnTo>
                  <a:pt x="0" y="0"/>
                </a:lnTo>
                <a:lnTo>
                  <a:pt x="217932" y="0"/>
                </a:lnTo>
                <a:close/>
              </a:path>
            </a:pathLst>
          </a:custGeom>
          <a:solidFill>
            <a:srgbClr val="0D0A13"/>
          </a:solidFill>
          <a:ln w="9525"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66FA8515-58E1-4B8D-7A87-56B9E47B003B}"/>
              </a:ext>
            </a:extLst>
          </p:cNvPr>
          <p:cNvSpPr/>
          <p:nvPr/>
        </p:nvSpPr>
        <p:spPr>
          <a:xfrm>
            <a:off x="12241432" y="3045746"/>
            <a:ext cx="5257739" cy="4917154"/>
          </a:xfrm>
          <a:custGeom>
            <a:avLst/>
            <a:gdLst>
              <a:gd name="connsiteX0" fmla="*/ 2059400 w 3646646"/>
              <a:gd name="connsiteY0" fmla="*/ 0 h 3410426"/>
              <a:gd name="connsiteX1" fmla="*/ 3646646 w 3646646"/>
              <a:gd name="connsiteY1" fmla="*/ 1587151 h 3410426"/>
              <a:gd name="connsiteX2" fmla="*/ 1823371 w 3646646"/>
              <a:gd name="connsiteY2" fmla="*/ 3410426 h 3410426"/>
              <a:gd name="connsiteX3" fmla="*/ 0 w 3646646"/>
              <a:gd name="connsiteY3" fmla="*/ 1587151 h 3410426"/>
            </a:gdLst>
            <a:ahLst/>
            <a:cxnLst>
              <a:cxn ang="0">
                <a:pos x="connsiteX0" y="connsiteY0"/>
              </a:cxn>
              <a:cxn ang="0">
                <a:pos x="connsiteX1" y="connsiteY1"/>
              </a:cxn>
              <a:cxn ang="0">
                <a:pos x="connsiteX2" y="connsiteY2"/>
              </a:cxn>
              <a:cxn ang="0">
                <a:pos x="connsiteX3" y="connsiteY3"/>
              </a:cxn>
            </a:cxnLst>
            <a:rect l="l" t="t" r="r" b="b"/>
            <a:pathLst>
              <a:path w="3646646" h="3410426">
                <a:moveTo>
                  <a:pt x="2059400" y="0"/>
                </a:moveTo>
                <a:lnTo>
                  <a:pt x="3646646" y="1587151"/>
                </a:lnTo>
                <a:lnTo>
                  <a:pt x="1823371" y="3410426"/>
                </a:lnTo>
                <a:lnTo>
                  <a:pt x="0" y="1587151"/>
                </a:lnTo>
              </a:path>
            </a:pathLst>
          </a:custGeom>
          <a:noFill/>
          <a:ln w="28575" cap="flat">
            <a:solidFill>
              <a:srgbClr val="C0FF2C"/>
            </a:solid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EE445915-3D40-41B1-1903-0E1A777C6D6F}"/>
              </a:ext>
            </a:extLst>
          </p:cNvPr>
          <p:cNvSpPr/>
          <p:nvPr/>
        </p:nvSpPr>
        <p:spPr>
          <a:xfrm>
            <a:off x="12653015" y="3298711"/>
            <a:ext cx="3663181" cy="752438"/>
          </a:xfrm>
          <a:custGeom>
            <a:avLst/>
            <a:gdLst>
              <a:gd name="connsiteX0" fmla="*/ 0 w 2540698"/>
              <a:gd name="connsiteY0" fmla="*/ 0 h 521874"/>
              <a:gd name="connsiteX1" fmla="*/ 2018824 w 2540698"/>
              <a:gd name="connsiteY1" fmla="*/ 0 h 521874"/>
              <a:gd name="connsiteX2" fmla="*/ 2540699 w 2540698"/>
              <a:gd name="connsiteY2" fmla="*/ 521875 h 521874"/>
              <a:gd name="connsiteX3" fmla="*/ 521875 w 2540698"/>
              <a:gd name="connsiteY3" fmla="*/ 521875 h 521874"/>
              <a:gd name="connsiteX4" fmla="*/ 0 w 2540698"/>
              <a:gd name="connsiteY4" fmla="*/ 0 h 521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0698" h="521874">
                <a:moveTo>
                  <a:pt x="0" y="0"/>
                </a:moveTo>
                <a:lnTo>
                  <a:pt x="2018824" y="0"/>
                </a:lnTo>
                <a:lnTo>
                  <a:pt x="2540699" y="521875"/>
                </a:lnTo>
                <a:lnTo>
                  <a:pt x="521875" y="521875"/>
                </a:lnTo>
                <a:lnTo>
                  <a:pt x="0" y="0"/>
                </a:lnTo>
                <a:close/>
              </a:path>
            </a:pathLst>
          </a:custGeom>
          <a:solidFill>
            <a:srgbClr val="0C660A"/>
          </a:solidFill>
          <a:ln w="9525"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C4645377-1114-6399-C1D1-AA48687D1E5E}"/>
              </a:ext>
            </a:extLst>
          </p:cNvPr>
          <p:cNvSpPr/>
          <p:nvPr/>
        </p:nvSpPr>
        <p:spPr>
          <a:xfrm>
            <a:off x="12891973" y="6054817"/>
            <a:ext cx="4111158" cy="752438"/>
          </a:xfrm>
          <a:custGeom>
            <a:avLst/>
            <a:gdLst>
              <a:gd name="connsiteX0" fmla="*/ 2851404 w 2851404"/>
              <a:gd name="connsiteY0" fmla="*/ 521875 h 521874"/>
              <a:gd name="connsiteX1" fmla="*/ 521875 w 2851404"/>
              <a:gd name="connsiteY1" fmla="*/ 521875 h 521874"/>
              <a:gd name="connsiteX2" fmla="*/ 0 w 2851404"/>
              <a:gd name="connsiteY2" fmla="*/ 0 h 521874"/>
              <a:gd name="connsiteX3" fmla="*/ 2329529 w 2851404"/>
              <a:gd name="connsiteY3" fmla="*/ 0 h 521874"/>
              <a:gd name="connsiteX4" fmla="*/ 2851404 w 2851404"/>
              <a:gd name="connsiteY4" fmla="*/ 521875 h 521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1404" h="521874">
                <a:moveTo>
                  <a:pt x="2851404" y="521875"/>
                </a:moveTo>
                <a:lnTo>
                  <a:pt x="521875" y="521875"/>
                </a:lnTo>
                <a:lnTo>
                  <a:pt x="0" y="0"/>
                </a:lnTo>
                <a:lnTo>
                  <a:pt x="2329529" y="0"/>
                </a:lnTo>
                <a:lnTo>
                  <a:pt x="2851404" y="521875"/>
                </a:lnTo>
                <a:close/>
              </a:path>
            </a:pathLst>
          </a:custGeom>
          <a:solidFill>
            <a:srgbClr val="0C660A"/>
          </a:solidFill>
          <a:ln w="9525"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695F9062-4CEB-0BFF-8B16-FAF601D1E716}"/>
              </a:ext>
            </a:extLst>
          </p:cNvPr>
          <p:cNvSpPr/>
          <p:nvPr/>
        </p:nvSpPr>
        <p:spPr>
          <a:xfrm>
            <a:off x="12157112" y="3297476"/>
            <a:ext cx="780042" cy="470771"/>
          </a:xfrm>
          <a:custGeom>
            <a:avLst/>
            <a:gdLst>
              <a:gd name="connsiteX0" fmla="*/ 98203 w 541019"/>
              <a:gd name="connsiteY0" fmla="*/ 0 h 326516"/>
              <a:gd name="connsiteX1" fmla="*/ 541020 w 541019"/>
              <a:gd name="connsiteY1" fmla="*/ 326517 h 326516"/>
              <a:gd name="connsiteX2" fmla="*/ 0 w 541019"/>
              <a:gd name="connsiteY2" fmla="*/ 271272 h 326516"/>
              <a:gd name="connsiteX3" fmla="*/ 98203 w 541019"/>
              <a:gd name="connsiteY3" fmla="*/ 0 h 326516"/>
            </a:gdLst>
            <a:ahLst/>
            <a:cxnLst>
              <a:cxn ang="0">
                <a:pos x="connsiteX0" y="connsiteY0"/>
              </a:cxn>
              <a:cxn ang="0">
                <a:pos x="connsiteX1" y="connsiteY1"/>
              </a:cxn>
              <a:cxn ang="0">
                <a:pos x="connsiteX2" y="connsiteY2"/>
              </a:cxn>
              <a:cxn ang="0">
                <a:pos x="connsiteX3" y="connsiteY3"/>
              </a:cxn>
            </a:cxnLst>
            <a:rect l="l" t="t" r="r" b="b"/>
            <a:pathLst>
              <a:path w="541019" h="326516">
                <a:moveTo>
                  <a:pt x="98203" y="0"/>
                </a:moveTo>
                <a:lnTo>
                  <a:pt x="541020" y="326517"/>
                </a:lnTo>
                <a:lnTo>
                  <a:pt x="0" y="271272"/>
                </a:lnTo>
                <a:lnTo>
                  <a:pt x="98203" y="0"/>
                </a:lnTo>
                <a:close/>
              </a:path>
            </a:pathLst>
          </a:custGeom>
          <a:solidFill>
            <a:schemeClr val="bg1"/>
          </a:solidFill>
          <a:ln w="9525"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0548BF73-A6F9-5998-239C-AEE74778C806}"/>
              </a:ext>
            </a:extLst>
          </p:cNvPr>
          <p:cNvSpPr/>
          <p:nvPr/>
        </p:nvSpPr>
        <p:spPr>
          <a:xfrm>
            <a:off x="12484098" y="3894455"/>
            <a:ext cx="407874" cy="220691"/>
          </a:xfrm>
          <a:custGeom>
            <a:avLst/>
            <a:gdLst>
              <a:gd name="connsiteX0" fmla="*/ 282892 w 282892"/>
              <a:gd name="connsiteY0" fmla="*/ 0 h 153066"/>
              <a:gd name="connsiteX1" fmla="*/ 0 w 282892"/>
              <a:gd name="connsiteY1" fmla="*/ 54864 h 153066"/>
              <a:gd name="connsiteX2" fmla="*/ 116491 w 282892"/>
              <a:gd name="connsiteY2" fmla="*/ 153067 h 153066"/>
              <a:gd name="connsiteX3" fmla="*/ 282892 w 282892"/>
              <a:gd name="connsiteY3" fmla="*/ 0 h 153066"/>
            </a:gdLst>
            <a:ahLst/>
            <a:cxnLst>
              <a:cxn ang="0">
                <a:pos x="connsiteX0" y="connsiteY0"/>
              </a:cxn>
              <a:cxn ang="0">
                <a:pos x="connsiteX1" y="connsiteY1"/>
              </a:cxn>
              <a:cxn ang="0">
                <a:pos x="connsiteX2" y="connsiteY2"/>
              </a:cxn>
              <a:cxn ang="0">
                <a:pos x="connsiteX3" y="connsiteY3"/>
              </a:cxn>
            </a:cxnLst>
            <a:rect l="l" t="t" r="r" b="b"/>
            <a:pathLst>
              <a:path w="282892" h="153066">
                <a:moveTo>
                  <a:pt x="282892" y="0"/>
                </a:moveTo>
                <a:lnTo>
                  <a:pt x="0" y="54864"/>
                </a:lnTo>
                <a:lnTo>
                  <a:pt x="116491" y="153067"/>
                </a:lnTo>
                <a:lnTo>
                  <a:pt x="282892" y="0"/>
                </a:lnTo>
                <a:close/>
              </a:path>
            </a:pathLst>
          </a:custGeom>
          <a:solidFill>
            <a:schemeClr val="bg1"/>
          </a:solidFill>
          <a:ln w="9525"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D77326B2-922D-8696-2DEA-F34A7156E3AD}"/>
              </a:ext>
            </a:extLst>
          </p:cNvPr>
          <p:cNvSpPr/>
          <p:nvPr/>
        </p:nvSpPr>
        <p:spPr>
          <a:xfrm>
            <a:off x="15841992" y="6430968"/>
            <a:ext cx="560313" cy="560311"/>
          </a:xfrm>
          <a:custGeom>
            <a:avLst/>
            <a:gdLst>
              <a:gd name="connsiteX0" fmla="*/ 0 w 388620"/>
              <a:gd name="connsiteY0" fmla="*/ 388620 h 388619"/>
              <a:gd name="connsiteX1" fmla="*/ 388620 w 388620"/>
              <a:gd name="connsiteY1" fmla="*/ 0 h 388619"/>
            </a:gdLst>
            <a:ahLst/>
            <a:cxnLst>
              <a:cxn ang="0">
                <a:pos x="connsiteX0" y="connsiteY0"/>
              </a:cxn>
              <a:cxn ang="0">
                <a:pos x="connsiteX1" y="connsiteY1"/>
              </a:cxn>
            </a:cxnLst>
            <a:rect l="l" t="t" r="r" b="b"/>
            <a:pathLst>
              <a:path w="388620" h="388619">
                <a:moveTo>
                  <a:pt x="0" y="388620"/>
                </a:moveTo>
                <a:lnTo>
                  <a:pt x="388620" y="0"/>
                </a:lnTo>
              </a:path>
            </a:pathLst>
          </a:custGeom>
          <a:ln w="28575" cap="flat">
            <a:solidFill>
              <a:srgbClr val="C0FF2C"/>
            </a:solid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39ECB206-629A-23E9-691E-E3476F52566E}"/>
              </a:ext>
            </a:extLst>
          </p:cNvPr>
          <p:cNvSpPr/>
          <p:nvPr/>
        </p:nvSpPr>
        <p:spPr>
          <a:xfrm>
            <a:off x="15970259" y="4229100"/>
            <a:ext cx="1815111" cy="1815110"/>
          </a:xfrm>
          <a:custGeom>
            <a:avLst/>
            <a:gdLst>
              <a:gd name="connsiteX0" fmla="*/ 629507 w 1258919"/>
              <a:gd name="connsiteY0" fmla="*/ 0 h 1258919"/>
              <a:gd name="connsiteX1" fmla="*/ 715042 w 1258919"/>
              <a:gd name="connsiteY1" fmla="*/ 89345 h 1258919"/>
              <a:gd name="connsiteX2" fmla="*/ 824008 w 1258919"/>
              <a:gd name="connsiteY2" fmla="*/ 30766 h 1258919"/>
              <a:gd name="connsiteX3" fmla="*/ 877729 w 1258919"/>
              <a:gd name="connsiteY3" fmla="*/ 142208 h 1258919"/>
              <a:gd name="connsiteX4" fmla="*/ 999458 w 1258919"/>
              <a:gd name="connsiteY4" fmla="*/ 120206 h 1258919"/>
              <a:gd name="connsiteX5" fmla="*/ 1016127 w 1258919"/>
              <a:gd name="connsiteY5" fmla="*/ 242792 h 1258919"/>
              <a:gd name="connsiteX6" fmla="*/ 1138714 w 1258919"/>
              <a:gd name="connsiteY6" fmla="*/ 259461 h 1258919"/>
              <a:gd name="connsiteX7" fmla="*/ 1116711 w 1258919"/>
              <a:gd name="connsiteY7" fmla="*/ 381191 h 1258919"/>
              <a:gd name="connsiteX8" fmla="*/ 1228153 w 1258919"/>
              <a:gd name="connsiteY8" fmla="*/ 434912 h 1258919"/>
              <a:gd name="connsiteX9" fmla="*/ 1169575 w 1258919"/>
              <a:gd name="connsiteY9" fmla="*/ 543877 h 1258919"/>
              <a:gd name="connsiteX10" fmla="*/ 1258919 w 1258919"/>
              <a:gd name="connsiteY10" fmla="*/ 629412 h 1258919"/>
              <a:gd name="connsiteX11" fmla="*/ 1169575 w 1258919"/>
              <a:gd name="connsiteY11" fmla="*/ 714947 h 1258919"/>
              <a:gd name="connsiteX12" fmla="*/ 1228153 w 1258919"/>
              <a:gd name="connsiteY12" fmla="*/ 823913 h 1258919"/>
              <a:gd name="connsiteX13" fmla="*/ 1116711 w 1258919"/>
              <a:gd name="connsiteY13" fmla="*/ 877634 h 1258919"/>
              <a:gd name="connsiteX14" fmla="*/ 1138714 w 1258919"/>
              <a:gd name="connsiteY14" fmla="*/ 999458 h 1258919"/>
              <a:gd name="connsiteX15" fmla="*/ 1016127 w 1258919"/>
              <a:gd name="connsiteY15" fmla="*/ 1016127 h 1258919"/>
              <a:gd name="connsiteX16" fmla="*/ 999458 w 1258919"/>
              <a:gd name="connsiteY16" fmla="*/ 1138714 h 1258919"/>
              <a:gd name="connsiteX17" fmla="*/ 877729 w 1258919"/>
              <a:gd name="connsiteY17" fmla="*/ 1116616 h 1258919"/>
              <a:gd name="connsiteX18" fmla="*/ 824008 w 1258919"/>
              <a:gd name="connsiteY18" fmla="*/ 1228058 h 1258919"/>
              <a:gd name="connsiteX19" fmla="*/ 715042 w 1258919"/>
              <a:gd name="connsiteY19" fmla="*/ 1169480 h 1258919"/>
              <a:gd name="connsiteX20" fmla="*/ 629507 w 1258919"/>
              <a:gd name="connsiteY20" fmla="*/ 1258919 h 1258919"/>
              <a:gd name="connsiteX21" fmla="*/ 543973 w 1258919"/>
              <a:gd name="connsiteY21" fmla="*/ 1169480 h 1258919"/>
              <a:gd name="connsiteX22" fmla="*/ 435007 w 1258919"/>
              <a:gd name="connsiteY22" fmla="*/ 1228058 h 1258919"/>
              <a:gd name="connsiteX23" fmla="*/ 381286 w 1258919"/>
              <a:gd name="connsiteY23" fmla="*/ 1116616 h 1258919"/>
              <a:gd name="connsiteX24" fmla="*/ 259556 w 1258919"/>
              <a:gd name="connsiteY24" fmla="*/ 1138714 h 1258919"/>
              <a:gd name="connsiteX25" fmla="*/ 242888 w 1258919"/>
              <a:gd name="connsiteY25" fmla="*/ 1016127 h 1258919"/>
              <a:gd name="connsiteX26" fmla="*/ 120301 w 1258919"/>
              <a:gd name="connsiteY26" fmla="*/ 999458 h 1258919"/>
              <a:gd name="connsiteX27" fmla="*/ 142304 w 1258919"/>
              <a:gd name="connsiteY27" fmla="*/ 877634 h 1258919"/>
              <a:gd name="connsiteX28" fmla="*/ 30861 w 1258919"/>
              <a:gd name="connsiteY28" fmla="*/ 823913 h 1258919"/>
              <a:gd name="connsiteX29" fmla="*/ 89440 w 1258919"/>
              <a:gd name="connsiteY29" fmla="*/ 714947 h 1258919"/>
              <a:gd name="connsiteX30" fmla="*/ 0 w 1258919"/>
              <a:gd name="connsiteY30" fmla="*/ 629412 h 1258919"/>
              <a:gd name="connsiteX31" fmla="*/ 89440 w 1258919"/>
              <a:gd name="connsiteY31" fmla="*/ 543877 h 1258919"/>
              <a:gd name="connsiteX32" fmla="*/ 30861 w 1258919"/>
              <a:gd name="connsiteY32" fmla="*/ 434912 h 1258919"/>
              <a:gd name="connsiteX33" fmla="*/ 142304 w 1258919"/>
              <a:gd name="connsiteY33" fmla="*/ 381191 h 1258919"/>
              <a:gd name="connsiteX34" fmla="*/ 120301 w 1258919"/>
              <a:gd name="connsiteY34" fmla="*/ 259461 h 1258919"/>
              <a:gd name="connsiteX35" fmla="*/ 242888 w 1258919"/>
              <a:gd name="connsiteY35" fmla="*/ 242792 h 1258919"/>
              <a:gd name="connsiteX36" fmla="*/ 259556 w 1258919"/>
              <a:gd name="connsiteY36" fmla="*/ 120206 h 1258919"/>
              <a:gd name="connsiteX37" fmla="*/ 381286 w 1258919"/>
              <a:gd name="connsiteY37" fmla="*/ 142208 h 1258919"/>
              <a:gd name="connsiteX38" fmla="*/ 435007 w 1258919"/>
              <a:gd name="connsiteY38" fmla="*/ 30766 h 1258919"/>
              <a:gd name="connsiteX39" fmla="*/ 543973 w 1258919"/>
              <a:gd name="connsiteY39" fmla="*/ 89345 h 1258919"/>
              <a:gd name="connsiteX40" fmla="*/ 629507 w 1258919"/>
              <a:gd name="connsiteY40" fmla="*/ 0 h 1258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58919" h="1258919">
                <a:moveTo>
                  <a:pt x="629507" y="0"/>
                </a:moveTo>
                <a:lnTo>
                  <a:pt x="715042" y="89345"/>
                </a:lnTo>
                <a:lnTo>
                  <a:pt x="824008" y="30766"/>
                </a:lnTo>
                <a:lnTo>
                  <a:pt x="877729" y="142208"/>
                </a:lnTo>
                <a:lnTo>
                  <a:pt x="999458" y="120206"/>
                </a:lnTo>
                <a:lnTo>
                  <a:pt x="1016127" y="242792"/>
                </a:lnTo>
                <a:lnTo>
                  <a:pt x="1138714" y="259461"/>
                </a:lnTo>
                <a:lnTo>
                  <a:pt x="1116711" y="381191"/>
                </a:lnTo>
                <a:lnTo>
                  <a:pt x="1228153" y="434912"/>
                </a:lnTo>
                <a:lnTo>
                  <a:pt x="1169575" y="543877"/>
                </a:lnTo>
                <a:lnTo>
                  <a:pt x="1258919" y="629412"/>
                </a:lnTo>
                <a:lnTo>
                  <a:pt x="1169575" y="714947"/>
                </a:lnTo>
                <a:lnTo>
                  <a:pt x="1228153" y="823913"/>
                </a:lnTo>
                <a:lnTo>
                  <a:pt x="1116711" y="877634"/>
                </a:lnTo>
                <a:lnTo>
                  <a:pt x="1138714" y="999458"/>
                </a:lnTo>
                <a:lnTo>
                  <a:pt x="1016127" y="1016127"/>
                </a:lnTo>
                <a:lnTo>
                  <a:pt x="999458" y="1138714"/>
                </a:lnTo>
                <a:lnTo>
                  <a:pt x="877729" y="1116616"/>
                </a:lnTo>
                <a:lnTo>
                  <a:pt x="824008" y="1228058"/>
                </a:lnTo>
                <a:lnTo>
                  <a:pt x="715042" y="1169480"/>
                </a:lnTo>
                <a:lnTo>
                  <a:pt x="629507" y="1258919"/>
                </a:lnTo>
                <a:lnTo>
                  <a:pt x="543973" y="1169480"/>
                </a:lnTo>
                <a:lnTo>
                  <a:pt x="435007" y="1228058"/>
                </a:lnTo>
                <a:lnTo>
                  <a:pt x="381286" y="1116616"/>
                </a:lnTo>
                <a:lnTo>
                  <a:pt x="259556" y="1138714"/>
                </a:lnTo>
                <a:lnTo>
                  <a:pt x="242888" y="1016127"/>
                </a:lnTo>
                <a:lnTo>
                  <a:pt x="120301" y="999458"/>
                </a:lnTo>
                <a:lnTo>
                  <a:pt x="142304" y="877634"/>
                </a:lnTo>
                <a:lnTo>
                  <a:pt x="30861" y="823913"/>
                </a:lnTo>
                <a:lnTo>
                  <a:pt x="89440" y="714947"/>
                </a:lnTo>
                <a:lnTo>
                  <a:pt x="0" y="629412"/>
                </a:lnTo>
                <a:lnTo>
                  <a:pt x="89440" y="543877"/>
                </a:lnTo>
                <a:lnTo>
                  <a:pt x="30861" y="434912"/>
                </a:lnTo>
                <a:lnTo>
                  <a:pt x="142304" y="381191"/>
                </a:lnTo>
                <a:lnTo>
                  <a:pt x="120301" y="259461"/>
                </a:lnTo>
                <a:lnTo>
                  <a:pt x="242888" y="242792"/>
                </a:lnTo>
                <a:lnTo>
                  <a:pt x="259556" y="120206"/>
                </a:lnTo>
                <a:lnTo>
                  <a:pt x="381286" y="142208"/>
                </a:lnTo>
                <a:lnTo>
                  <a:pt x="435007" y="30766"/>
                </a:lnTo>
                <a:lnTo>
                  <a:pt x="543973" y="89345"/>
                </a:lnTo>
                <a:lnTo>
                  <a:pt x="629507" y="0"/>
                </a:lnTo>
                <a:close/>
              </a:path>
            </a:pathLst>
          </a:custGeom>
          <a:solidFill>
            <a:schemeClr val="tx1"/>
          </a:solidFill>
          <a:ln w="9525" cap="flat">
            <a:noFill/>
            <a:prstDash val="solid"/>
            <a:miter/>
          </a:ln>
          <a:effectLst>
            <a:outerShdw blurRad="50800" dist="38100" dir="2700000" algn="tl" rotWithShape="0">
              <a:prstClr val="black">
                <a:alpha val="40000"/>
              </a:prstClr>
            </a:outerShdw>
          </a:effectLst>
        </p:spPr>
        <p:txBody>
          <a:bodyPr rtlCol="0" anchor="ctr"/>
          <a:lstStyle/>
          <a:p>
            <a:endParaRPr lang="en-US"/>
          </a:p>
        </p:txBody>
      </p:sp>
      <p:sp>
        <p:nvSpPr>
          <p:cNvPr id="87" name="Freeform: Shape 86">
            <a:extLst>
              <a:ext uri="{FF2B5EF4-FFF2-40B4-BE49-F238E27FC236}">
                <a16:creationId xmlns:a16="http://schemas.microsoft.com/office/drawing/2014/main" id="{1B4D0691-C706-DD34-3F93-171A6ECE107F}"/>
              </a:ext>
            </a:extLst>
          </p:cNvPr>
          <p:cNvSpPr/>
          <p:nvPr/>
        </p:nvSpPr>
        <p:spPr>
          <a:xfrm>
            <a:off x="14438876" y="7231610"/>
            <a:ext cx="584894" cy="584894"/>
          </a:xfrm>
          <a:custGeom>
            <a:avLst/>
            <a:gdLst>
              <a:gd name="connsiteX0" fmla="*/ 0 w 405669"/>
              <a:gd name="connsiteY0" fmla="*/ 405670 h 405669"/>
              <a:gd name="connsiteX1" fmla="*/ 405670 w 405669"/>
              <a:gd name="connsiteY1" fmla="*/ 0 h 405669"/>
            </a:gdLst>
            <a:ahLst/>
            <a:cxnLst>
              <a:cxn ang="0">
                <a:pos x="connsiteX0" y="connsiteY0"/>
              </a:cxn>
              <a:cxn ang="0">
                <a:pos x="connsiteX1" y="connsiteY1"/>
              </a:cxn>
            </a:cxnLst>
            <a:rect l="l" t="t" r="r" b="b"/>
            <a:pathLst>
              <a:path w="405669" h="405669">
                <a:moveTo>
                  <a:pt x="0" y="405670"/>
                </a:moveTo>
                <a:lnTo>
                  <a:pt x="405670" y="0"/>
                </a:lnTo>
              </a:path>
            </a:pathLst>
          </a:custGeom>
          <a:ln w="28575" cap="flat">
            <a:solidFill>
              <a:srgbClr val="FAFAFC"/>
            </a:solid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4DC723FE-5B04-9DB9-F96D-8934B72C55E0}"/>
              </a:ext>
            </a:extLst>
          </p:cNvPr>
          <p:cNvSpPr/>
          <p:nvPr/>
        </p:nvSpPr>
        <p:spPr>
          <a:xfrm>
            <a:off x="12653016" y="5059714"/>
            <a:ext cx="177157" cy="177157"/>
          </a:xfrm>
          <a:custGeom>
            <a:avLst/>
            <a:gdLst>
              <a:gd name="connsiteX0" fmla="*/ 122873 w 122872"/>
              <a:gd name="connsiteY0" fmla="*/ 61436 h 122872"/>
              <a:gd name="connsiteX1" fmla="*/ 61436 w 122872"/>
              <a:gd name="connsiteY1" fmla="*/ 122873 h 122872"/>
              <a:gd name="connsiteX2" fmla="*/ 0 w 122872"/>
              <a:gd name="connsiteY2" fmla="*/ 61436 h 122872"/>
              <a:gd name="connsiteX3" fmla="*/ 61436 w 122872"/>
              <a:gd name="connsiteY3" fmla="*/ 0 h 122872"/>
              <a:gd name="connsiteX4" fmla="*/ 122873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3" y="61436"/>
                </a:moveTo>
                <a:cubicBezTo>
                  <a:pt x="122873" y="95367"/>
                  <a:pt x="95367" y="122873"/>
                  <a:pt x="61436" y="122873"/>
                </a:cubicBezTo>
                <a:cubicBezTo>
                  <a:pt x="27506" y="122873"/>
                  <a:pt x="0" y="95367"/>
                  <a:pt x="0" y="61436"/>
                </a:cubicBezTo>
                <a:cubicBezTo>
                  <a:pt x="0" y="27506"/>
                  <a:pt x="27506" y="0"/>
                  <a:pt x="61436" y="0"/>
                </a:cubicBezTo>
                <a:cubicBezTo>
                  <a:pt x="95367" y="0"/>
                  <a:pt x="122873" y="27506"/>
                  <a:pt x="122873" y="61436"/>
                </a:cubicBezTo>
                <a:close/>
              </a:path>
            </a:pathLst>
          </a:custGeom>
          <a:noFill/>
          <a:ln w="28575" cap="flat">
            <a:solidFill>
              <a:srgbClr val="FAFAFC"/>
            </a:solid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F1A792C5-977A-47D9-A56C-3DC4DE8E2F26}"/>
              </a:ext>
            </a:extLst>
          </p:cNvPr>
          <p:cNvSpPr/>
          <p:nvPr/>
        </p:nvSpPr>
        <p:spPr>
          <a:xfrm>
            <a:off x="17117115" y="4411920"/>
            <a:ext cx="177157" cy="177157"/>
          </a:xfrm>
          <a:custGeom>
            <a:avLst/>
            <a:gdLst>
              <a:gd name="connsiteX0" fmla="*/ 122873 w 122872"/>
              <a:gd name="connsiteY0" fmla="*/ 61436 h 122872"/>
              <a:gd name="connsiteX1" fmla="*/ 61436 w 122872"/>
              <a:gd name="connsiteY1" fmla="*/ 122872 h 122872"/>
              <a:gd name="connsiteX2" fmla="*/ 0 w 122872"/>
              <a:gd name="connsiteY2" fmla="*/ 61436 h 122872"/>
              <a:gd name="connsiteX3" fmla="*/ 61436 w 122872"/>
              <a:gd name="connsiteY3" fmla="*/ 0 h 122872"/>
              <a:gd name="connsiteX4" fmla="*/ 122873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3" y="61436"/>
                </a:moveTo>
                <a:cubicBezTo>
                  <a:pt x="122873" y="95367"/>
                  <a:pt x="95367" y="122872"/>
                  <a:pt x="61436" y="122872"/>
                </a:cubicBezTo>
                <a:cubicBezTo>
                  <a:pt x="27506" y="122872"/>
                  <a:pt x="0" y="95367"/>
                  <a:pt x="0" y="61436"/>
                </a:cubicBezTo>
                <a:cubicBezTo>
                  <a:pt x="0" y="27506"/>
                  <a:pt x="27506" y="0"/>
                  <a:pt x="61436" y="0"/>
                </a:cubicBezTo>
                <a:cubicBezTo>
                  <a:pt x="95367" y="0"/>
                  <a:pt x="122873" y="27506"/>
                  <a:pt x="122873" y="61436"/>
                </a:cubicBezTo>
                <a:close/>
              </a:path>
            </a:pathLst>
          </a:custGeom>
          <a:noFill/>
          <a:ln w="28575" cap="flat">
            <a:solidFill>
              <a:srgbClr val="FAFAFC"/>
            </a:solid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193CE658-32E2-7E29-D1FF-792F7BA90959}"/>
              </a:ext>
            </a:extLst>
          </p:cNvPr>
          <p:cNvSpPr/>
          <p:nvPr/>
        </p:nvSpPr>
        <p:spPr>
          <a:xfrm>
            <a:off x="12434109" y="6471893"/>
            <a:ext cx="177157" cy="177157"/>
          </a:xfrm>
          <a:custGeom>
            <a:avLst/>
            <a:gdLst>
              <a:gd name="connsiteX0" fmla="*/ 122872 w 122872"/>
              <a:gd name="connsiteY0" fmla="*/ 61436 h 122872"/>
              <a:gd name="connsiteX1" fmla="*/ 61436 w 122872"/>
              <a:gd name="connsiteY1" fmla="*/ 122873 h 122872"/>
              <a:gd name="connsiteX2" fmla="*/ 0 w 122872"/>
              <a:gd name="connsiteY2" fmla="*/ 61436 h 122872"/>
              <a:gd name="connsiteX3" fmla="*/ 61436 w 122872"/>
              <a:gd name="connsiteY3" fmla="*/ 0 h 122872"/>
              <a:gd name="connsiteX4" fmla="*/ 122872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2" y="61436"/>
                </a:moveTo>
                <a:cubicBezTo>
                  <a:pt x="122872" y="95366"/>
                  <a:pt x="95367" y="122873"/>
                  <a:pt x="61436" y="122873"/>
                </a:cubicBezTo>
                <a:cubicBezTo>
                  <a:pt x="27506" y="122873"/>
                  <a:pt x="0" y="95367"/>
                  <a:pt x="0" y="61436"/>
                </a:cubicBezTo>
                <a:cubicBezTo>
                  <a:pt x="0" y="27506"/>
                  <a:pt x="27506" y="0"/>
                  <a:pt x="61436" y="0"/>
                </a:cubicBezTo>
                <a:cubicBezTo>
                  <a:pt x="95367" y="0"/>
                  <a:pt x="122872" y="27506"/>
                  <a:pt x="122872" y="61436"/>
                </a:cubicBezTo>
                <a:close/>
              </a:path>
            </a:pathLst>
          </a:custGeom>
          <a:noFill/>
          <a:ln w="28575" cap="flat">
            <a:solidFill>
              <a:srgbClr val="FEB200"/>
            </a:solid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60A11D2E-7180-E910-1D89-BF0FDFF785DF}"/>
              </a:ext>
            </a:extLst>
          </p:cNvPr>
          <p:cNvSpPr/>
          <p:nvPr/>
        </p:nvSpPr>
        <p:spPr>
          <a:xfrm>
            <a:off x="15849914" y="7179933"/>
            <a:ext cx="13733" cy="177020"/>
          </a:xfrm>
          <a:custGeom>
            <a:avLst/>
            <a:gdLst>
              <a:gd name="connsiteX0" fmla="*/ 0 w 9525"/>
              <a:gd name="connsiteY0" fmla="*/ 0 h 122777"/>
              <a:gd name="connsiteX1" fmla="*/ 0 w 9525"/>
              <a:gd name="connsiteY1" fmla="*/ 122777 h 122777"/>
            </a:gdLst>
            <a:ahLst/>
            <a:cxnLst>
              <a:cxn ang="0">
                <a:pos x="connsiteX0" y="connsiteY0"/>
              </a:cxn>
              <a:cxn ang="0">
                <a:pos x="connsiteX1" y="connsiteY1"/>
              </a:cxn>
            </a:cxnLst>
            <a:rect l="l" t="t" r="r" b="b"/>
            <a:pathLst>
              <a:path w="9525" h="122777">
                <a:moveTo>
                  <a:pt x="0" y="0"/>
                </a:moveTo>
                <a:lnTo>
                  <a:pt x="0" y="122777"/>
                </a:lnTo>
              </a:path>
            </a:pathLst>
          </a:custGeom>
          <a:ln w="28575" cap="flat">
            <a:solidFill>
              <a:srgbClr val="FAFAFC"/>
            </a:solid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96B9DDDB-0DB7-6863-4791-0376D0495EB5}"/>
              </a:ext>
            </a:extLst>
          </p:cNvPr>
          <p:cNvSpPr/>
          <p:nvPr/>
        </p:nvSpPr>
        <p:spPr>
          <a:xfrm>
            <a:off x="15761336" y="7268512"/>
            <a:ext cx="177157" cy="13733"/>
          </a:xfrm>
          <a:custGeom>
            <a:avLst/>
            <a:gdLst>
              <a:gd name="connsiteX0" fmla="*/ 122872 w 122872"/>
              <a:gd name="connsiteY0" fmla="*/ 0 h 9525"/>
              <a:gd name="connsiteX1" fmla="*/ 0 w 122872"/>
              <a:gd name="connsiteY1" fmla="*/ 0 h 9525"/>
            </a:gdLst>
            <a:ahLst/>
            <a:cxnLst>
              <a:cxn ang="0">
                <a:pos x="connsiteX0" y="connsiteY0"/>
              </a:cxn>
              <a:cxn ang="0">
                <a:pos x="connsiteX1" y="connsiteY1"/>
              </a:cxn>
            </a:cxnLst>
            <a:rect l="l" t="t" r="r" b="b"/>
            <a:pathLst>
              <a:path w="122872" h="9525">
                <a:moveTo>
                  <a:pt x="122872" y="0"/>
                </a:moveTo>
                <a:lnTo>
                  <a:pt x="0" y="0"/>
                </a:lnTo>
              </a:path>
            </a:pathLst>
          </a:custGeom>
          <a:ln w="28575" cap="flat">
            <a:solidFill>
              <a:srgbClr val="FAFAFC"/>
            </a:solidFill>
            <a:prstDash val="solid"/>
            <a:miter/>
          </a:ln>
        </p:spPr>
        <p:txBody>
          <a:bodyPr rtlCol="0" anchor="ctr"/>
          <a:lstStyle/>
          <a:p>
            <a:endParaRPr lang="en-US"/>
          </a:p>
        </p:txBody>
      </p:sp>
      <p:sp>
        <p:nvSpPr>
          <p:cNvPr id="93" name="Freeform: Shape 92">
            <a:extLst>
              <a:ext uri="{FF2B5EF4-FFF2-40B4-BE49-F238E27FC236}">
                <a16:creationId xmlns:a16="http://schemas.microsoft.com/office/drawing/2014/main" id="{BD446A62-E524-9212-D383-13E231A1A702}"/>
              </a:ext>
            </a:extLst>
          </p:cNvPr>
          <p:cNvSpPr/>
          <p:nvPr/>
        </p:nvSpPr>
        <p:spPr>
          <a:xfrm>
            <a:off x="15112350" y="2822858"/>
            <a:ext cx="13733" cy="177157"/>
          </a:xfrm>
          <a:custGeom>
            <a:avLst/>
            <a:gdLst>
              <a:gd name="connsiteX0" fmla="*/ 0 w 9525"/>
              <a:gd name="connsiteY0" fmla="*/ 0 h 122872"/>
              <a:gd name="connsiteX1" fmla="*/ 0 w 9525"/>
              <a:gd name="connsiteY1" fmla="*/ 122873 h 122872"/>
            </a:gdLst>
            <a:ahLst/>
            <a:cxnLst>
              <a:cxn ang="0">
                <a:pos x="connsiteX0" y="connsiteY0"/>
              </a:cxn>
              <a:cxn ang="0">
                <a:pos x="connsiteX1" y="connsiteY1"/>
              </a:cxn>
            </a:cxnLst>
            <a:rect l="l" t="t" r="r" b="b"/>
            <a:pathLst>
              <a:path w="9525" h="122872">
                <a:moveTo>
                  <a:pt x="0" y="0"/>
                </a:moveTo>
                <a:lnTo>
                  <a:pt x="0" y="122873"/>
                </a:lnTo>
              </a:path>
            </a:pathLst>
          </a:custGeom>
          <a:ln w="28575" cap="flat">
            <a:solidFill>
              <a:srgbClr val="FEB200"/>
            </a:solid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20A220E9-5F80-E855-6029-C700C1444E4A}"/>
              </a:ext>
            </a:extLst>
          </p:cNvPr>
          <p:cNvSpPr/>
          <p:nvPr/>
        </p:nvSpPr>
        <p:spPr>
          <a:xfrm>
            <a:off x="15023770" y="2911437"/>
            <a:ext cx="177157" cy="13733"/>
          </a:xfrm>
          <a:custGeom>
            <a:avLst/>
            <a:gdLst>
              <a:gd name="connsiteX0" fmla="*/ 122872 w 122872"/>
              <a:gd name="connsiteY0" fmla="*/ 0 h 9525"/>
              <a:gd name="connsiteX1" fmla="*/ 0 w 122872"/>
              <a:gd name="connsiteY1" fmla="*/ 0 h 9525"/>
            </a:gdLst>
            <a:ahLst/>
            <a:cxnLst>
              <a:cxn ang="0">
                <a:pos x="connsiteX0" y="connsiteY0"/>
              </a:cxn>
              <a:cxn ang="0">
                <a:pos x="connsiteX1" y="connsiteY1"/>
              </a:cxn>
            </a:cxnLst>
            <a:rect l="l" t="t" r="r" b="b"/>
            <a:pathLst>
              <a:path w="122872" h="9525">
                <a:moveTo>
                  <a:pt x="122872" y="0"/>
                </a:moveTo>
                <a:lnTo>
                  <a:pt x="0" y="0"/>
                </a:lnTo>
              </a:path>
            </a:pathLst>
          </a:custGeom>
          <a:ln w="28575" cap="flat">
            <a:solidFill>
              <a:srgbClr val="FEB200"/>
            </a:solidFill>
            <a:prstDash val="solid"/>
            <a:miter/>
          </a:ln>
        </p:spPr>
        <p:txBody>
          <a:bodyPr rtlCol="0" anchor="ctr"/>
          <a:lstStyle/>
          <a:p>
            <a:endParaRPr lang="en-US"/>
          </a:p>
        </p:txBody>
      </p:sp>
      <p:sp>
        <p:nvSpPr>
          <p:cNvPr id="95" name="TextBox 94">
            <a:extLst>
              <a:ext uri="{FF2B5EF4-FFF2-40B4-BE49-F238E27FC236}">
                <a16:creationId xmlns:a16="http://schemas.microsoft.com/office/drawing/2014/main" id="{ACC864D9-371F-9F65-FC29-37963FC168FA}"/>
              </a:ext>
            </a:extLst>
          </p:cNvPr>
          <p:cNvSpPr txBox="1"/>
          <p:nvPr/>
        </p:nvSpPr>
        <p:spPr>
          <a:xfrm>
            <a:off x="12759742" y="4233354"/>
            <a:ext cx="3806428" cy="1508105"/>
          </a:xfrm>
          <a:prstGeom prst="rect">
            <a:avLst/>
          </a:prstGeom>
          <a:noFill/>
        </p:spPr>
        <p:txBody>
          <a:bodyPr wrap="square" rtlCol="0">
            <a:spAutoFit/>
          </a:bodyPr>
          <a:lstStyle/>
          <a:p>
            <a:pPr algn="ctr"/>
            <a:r>
              <a:rPr lang="en-US" sz="48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MCP</a:t>
            </a:r>
          </a:p>
          <a:p>
            <a:pPr algn="ctr"/>
            <a:r>
              <a:rPr lang="en-US"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1770/-</a:t>
            </a:r>
            <a:endParaRPr lang="en-US" sz="60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9" name="TextBox 98">
            <a:extLst>
              <a:ext uri="{FF2B5EF4-FFF2-40B4-BE49-F238E27FC236}">
                <a16:creationId xmlns:a16="http://schemas.microsoft.com/office/drawing/2014/main" id="{2A04AF7E-08E0-429A-251A-FA6E77CE5214}"/>
              </a:ext>
            </a:extLst>
          </p:cNvPr>
          <p:cNvSpPr txBox="1"/>
          <p:nvPr/>
        </p:nvSpPr>
        <p:spPr>
          <a:xfrm>
            <a:off x="13030200" y="6134100"/>
            <a:ext cx="3652174" cy="523220"/>
          </a:xfrm>
          <a:prstGeom prst="rect">
            <a:avLst/>
          </a:prstGeom>
          <a:noFill/>
        </p:spPr>
        <p:txBody>
          <a:bodyPr wrap="square" rtlCol="0">
            <a:spAutoFit/>
          </a:bodyPr>
          <a:lstStyle/>
          <a:p>
            <a:pPr algn="ctr"/>
            <a:r>
              <a:rPr lang="en-US" sz="2800" b="1" dirty="0">
                <a:solidFill>
                  <a:srgbClr val="C0FF2C"/>
                </a:solidFill>
                <a:latin typeface="Arial" panose="020B0604020202020204" pitchFamily="34" charset="0"/>
                <a:cs typeface="Arial" panose="020B0604020202020204" pitchFamily="34" charset="0"/>
              </a:rPr>
              <a:t>Retail Profit 345/-</a:t>
            </a:r>
          </a:p>
        </p:txBody>
      </p:sp>
      <p:sp>
        <p:nvSpPr>
          <p:cNvPr id="100" name="TextBox 99">
            <a:extLst>
              <a:ext uri="{FF2B5EF4-FFF2-40B4-BE49-F238E27FC236}">
                <a16:creationId xmlns:a16="http://schemas.microsoft.com/office/drawing/2014/main" id="{4AC13C86-95F0-B977-DBCF-496B039E7378}"/>
              </a:ext>
            </a:extLst>
          </p:cNvPr>
          <p:cNvSpPr txBox="1"/>
          <p:nvPr/>
        </p:nvSpPr>
        <p:spPr>
          <a:xfrm>
            <a:off x="13291659" y="3376166"/>
            <a:ext cx="2599112" cy="584775"/>
          </a:xfrm>
          <a:prstGeom prst="rect">
            <a:avLst/>
          </a:prstGeom>
          <a:noFill/>
        </p:spPr>
        <p:txBody>
          <a:bodyPr wrap="square" rtlCol="0">
            <a:spAutoFit/>
          </a:bodyPr>
          <a:lstStyle/>
          <a:p>
            <a:pPr algn="ctr"/>
            <a:r>
              <a:rPr lang="en-US" sz="3200" b="1" dirty="0">
                <a:solidFill>
                  <a:srgbClr val="C0FF2C"/>
                </a:solidFill>
                <a:latin typeface="Arial" panose="020B0604020202020204" pitchFamily="34" charset="0"/>
                <a:cs typeface="Arial" panose="020B0604020202020204" pitchFamily="34" charset="0"/>
              </a:rPr>
              <a:t>MRP 2115/-</a:t>
            </a:r>
          </a:p>
        </p:txBody>
      </p:sp>
      <p:sp>
        <p:nvSpPr>
          <p:cNvPr id="101" name="Isosceles Triangle 100">
            <a:extLst>
              <a:ext uri="{FF2B5EF4-FFF2-40B4-BE49-F238E27FC236}">
                <a16:creationId xmlns:a16="http://schemas.microsoft.com/office/drawing/2014/main" id="{A563F117-4390-C954-99DE-5689E93B2DB8}"/>
              </a:ext>
            </a:extLst>
          </p:cNvPr>
          <p:cNvSpPr/>
          <p:nvPr/>
        </p:nvSpPr>
        <p:spPr>
          <a:xfrm rot="13060464">
            <a:off x="11857303" y="4659191"/>
            <a:ext cx="520725" cy="1077235"/>
          </a:xfrm>
          <a:prstGeom prst="triangle">
            <a:avLst/>
          </a:prstGeom>
          <a:solidFill>
            <a:srgbClr val="C0FF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6" name="Oval 105">
            <a:extLst>
              <a:ext uri="{FF2B5EF4-FFF2-40B4-BE49-F238E27FC236}">
                <a16:creationId xmlns:a16="http://schemas.microsoft.com/office/drawing/2014/main" id="{4DA067E1-B3FF-5467-D0BA-0EF4B7630D29}"/>
              </a:ext>
            </a:extLst>
          </p:cNvPr>
          <p:cNvSpPr/>
          <p:nvPr/>
        </p:nvSpPr>
        <p:spPr>
          <a:xfrm>
            <a:off x="13037353" y="5413689"/>
            <a:ext cx="518012" cy="518646"/>
          </a:xfrm>
          <a:prstGeom prst="ellipse">
            <a:avLst/>
          </a:prstGeom>
          <a:solidFill>
            <a:srgbClr val="0C66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7" name="Oval 106">
            <a:extLst>
              <a:ext uri="{FF2B5EF4-FFF2-40B4-BE49-F238E27FC236}">
                <a16:creationId xmlns:a16="http://schemas.microsoft.com/office/drawing/2014/main" id="{17CAE255-6836-01E7-57E4-F32649C2140B}"/>
              </a:ext>
            </a:extLst>
          </p:cNvPr>
          <p:cNvSpPr/>
          <p:nvPr/>
        </p:nvSpPr>
        <p:spPr>
          <a:xfrm>
            <a:off x="16133671" y="7189060"/>
            <a:ext cx="532847" cy="524077"/>
          </a:xfrm>
          <a:prstGeom prst="ellipse">
            <a:avLst/>
          </a:prstGeom>
          <a:solidFill>
            <a:srgbClr val="C0FF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030" name="Picture 6" descr="Fireworks Generic Flat Gradient icon | Freepik">
            <a:extLst>
              <a:ext uri="{FF2B5EF4-FFF2-40B4-BE49-F238E27FC236}">
                <a16:creationId xmlns:a16="http://schemas.microsoft.com/office/drawing/2014/main" id="{A795F2EE-A2B3-65B9-57BF-BFDC72A8BF1D}"/>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5379120" y="2150733"/>
            <a:ext cx="1187050" cy="1187050"/>
          </a:xfrm>
          <a:prstGeom prst="rect">
            <a:avLst/>
          </a:prstGeom>
          <a:noFill/>
          <a:extLst>
            <a:ext uri="{909E8E84-426E-40DD-AFC4-6F175D3DCCD1}">
              <a14:hiddenFill xmlns:a14="http://schemas.microsoft.com/office/drawing/2010/main">
                <a:solidFill>
                  <a:srgbClr val="FFFFFF"/>
                </a:solidFill>
              </a14:hiddenFill>
            </a:ext>
          </a:extLst>
        </p:spPr>
      </p:pic>
      <p:sp>
        <p:nvSpPr>
          <p:cNvPr id="20" name="Oval 19">
            <a:extLst>
              <a:ext uri="{FF2B5EF4-FFF2-40B4-BE49-F238E27FC236}">
                <a16:creationId xmlns:a16="http://schemas.microsoft.com/office/drawing/2014/main" id="{9AF50D4A-6DA2-1986-A08C-6A5AB62E2EF3}"/>
              </a:ext>
            </a:extLst>
          </p:cNvPr>
          <p:cNvSpPr/>
          <p:nvPr/>
        </p:nvSpPr>
        <p:spPr>
          <a:xfrm>
            <a:off x="15460613" y="2773219"/>
            <a:ext cx="198635" cy="196664"/>
          </a:xfrm>
          <a:prstGeom prst="ellipse">
            <a:avLst/>
          </a:prstGeom>
          <a:solidFill>
            <a:srgbClr val="13AA0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24" name="Picture 6" descr="Free Refresh SVG, PNG Icon, Symbol. Download Image.">
            <a:extLst>
              <a:ext uri="{FF2B5EF4-FFF2-40B4-BE49-F238E27FC236}">
                <a16:creationId xmlns:a16="http://schemas.microsoft.com/office/drawing/2014/main" id="{694B8A15-C08E-A9B2-B45E-C94F112A2089}"/>
              </a:ext>
            </a:extLst>
          </p:cNvPr>
          <p:cNvPicPr>
            <a:picLocks noChangeAspect="1" noChangeArrowheads="1"/>
          </p:cNvPicPr>
          <p:nvPr/>
        </p:nvPicPr>
        <p:blipFill>
          <a:blip r:embed="rId13" cstate="print">
            <a:extLst>
              <a:ext uri="{BEBA8EAE-BF5A-486C-A8C5-ECC9F3942E4B}">
                <a14:imgProps xmlns:a14="http://schemas.microsoft.com/office/drawing/2010/main">
                  <a14:imgLayer r:embed="rId14">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16199699" y="4432212"/>
            <a:ext cx="442671" cy="442671"/>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a:extLst>
              <a:ext uri="{FF2B5EF4-FFF2-40B4-BE49-F238E27FC236}">
                <a16:creationId xmlns:a16="http://schemas.microsoft.com/office/drawing/2014/main" id="{ED06B424-DC80-D1E3-CFBE-0584072697F0}"/>
              </a:ext>
            </a:extLst>
          </p:cNvPr>
          <p:cNvSpPr txBox="1"/>
          <p:nvPr/>
        </p:nvSpPr>
        <p:spPr>
          <a:xfrm rot="21430507">
            <a:off x="13203657" y="7061648"/>
            <a:ext cx="952505" cy="400110"/>
          </a:xfrm>
          <a:prstGeom prst="rect">
            <a:avLst/>
          </a:prstGeom>
          <a:noFill/>
          <a:scene3d>
            <a:camera prst="isometricBottomDown"/>
            <a:lightRig rig="threePt" dir="t"/>
          </a:scene3d>
        </p:spPr>
        <p:txBody>
          <a:bodyPr wrap="none" rtlCol="0">
            <a:spAutoFit/>
          </a:bodyPr>
          <a:lstStyle/>
          <a:p>
            <a:r>
              <a:rPr lang="en-US" sz="2000" dirty="0">
                <a:solidFill>
                  <a:schemeClr val="bg1"/>
                </a:solidFill>
                <a:latin typeface="ITC Avant Garde Gothic" panose="020B0604020202020204" charset="0"/>
              </a:rPr>
              <a:t>7500/-</a:t>
            </a:r>
            <a:endParaRPr lang="en-IN" sz="2000" dirty="0">
              <a:solidFill>
                <a:schemeClr val="bg1"/>
              </a:solidFill>
              <a:latin typeface="ITC Avant Garde Gothic" panose="020B0604020202020204" charset="0"/>
            </a:endParaRPr>
          </a:p>
        </p:txBody>
      </p:sp>
      <p:sp>
        <p:nvSpPr>
          <p:cNvPr id="44" name="Freeform 7">
            <a:extLst>
              <a:ext uri="{FF2B5EF4-FFF2-40B4-BE49-F238E27FC236}">
                <a16:creationId xmlns:a16="http://schemas.microsoft.com/office/drawing/2014/main" id="{D1324016-8662-FB1A-554B-AEDA6EA20644}"/>
              </a:ext>
            </a:extLst>
          </p:cNvPr>
          <p:cNvSpPr/>
          <p:nvPr/>
        </p:nvSpPr>
        <p:spPr>
          <a:xfrm flipH="1">
            <a:off x="17576133" y="-2913759"/>
            <a:ext cx="4217067" cy="4114800"/>
          </a:xfrm>
          <a:custGeom>
            <a:avLst/>
            <a:gdLst/>
            <a:ahLst/>
            <a:cxnLst/>
            <a:rect l="l" t="t" r="r" b="b"/>
            <a:pathLst>
              <a:path w="4152338" h="4114800">
                <a:moveTo>
                  <a:pt x="0" y="0"/>
                </a:moveTo>
                <a:lnTo>
                  <a:pt x="4152338" y="0"/>
                </a:lnTo>
                <a:lnTo>
                  <a:pt x="4152338" y="4114800"/>
                </a:lnTo>
                <a:lnTo>
                  <a:pt x="0" y="4114800"/>
                </a:lnTo>
                <a:lnTo>
                  <a:pt x="0" y="0"/>
                </a:lnTo>
                <a:close/>
              </a:path>
            </a:pathLst>
          </a:custGeom>
          <a:blipFill>
            <a:blip r:embed="rId15">
              <a:extLst>
                <a:ext uri="{96DAC541-7B7A-43D3-8B79-37D633B846F1}">
                  <asvg:svgBlip xmlns:asvg="http://schemas.microsoft.com/office/drawing/2016/SVG/main" r:embed="rId16"/>
                </a:ext>
              </a:extLst>
            </a:blip>
            <a:stretch>
              <a:fillRect l="-42073"/>
            </a:stretch>
          </a:blipFill>
        </p:spPr>
        <p:txBody>
          <a:bodyPr/>
          <a:lstStyle/>
          <a:p>
            <a:endParaRPr lang="en-US"/>
          </a:p>
        </p:txBody>
      </p:sp>
      <p:sp>
        <p:nvSpPr>
          <p:cNvPr id="45" name="Rectangle: Rounded Corners 44">
            <a:extLst>
              <a:ext uri="{FF2B5EF4-FFF2-40B4-BE49-F238E27FC236}">
                <a16:creationId xmlns:a16="http://schemas.microsoft.com/office/drawing/2014/main" id="{61AAE66D-DB0A-F678-E7EB-D1DC8154EEB5}"/>
              </a:ext>
            </a:extLst>
          </p:cNvPr>
          <p:cNvSpPr/>
          <p:nvPr/>
        </p:nvSpPr>
        <p:spPr>
          <a:xfrm rot="5400000">
            <a:off x="16986194" y="674484"/>
            <a:ext cx="1015664" cy="302368"/>
          </a:xfrm>
          <a:prstGeom prst="roundRect">
            <a:avLst>
              <a:gd name="adj" fmla="val 50000"/>
            </a:avLst>
          </a:prstGeom>
          <a:solidFill>
            <a:srgbClr val="2855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6" name="TextBox 21">
            <a:extLst>
              <a:ext uri="{FF2B5EF4-FFF2-40B4-BE49-F238E27FC236}">
                <a16:creationId xmlns:a16="http://schemas.microsoft.com/office/drawing/2014/main" id="{F261EAB9-EB44-5D24-2A3B-424A08486886}"/>
              </a:ext>
            </a:extLst>
          </p:cNvPr>
          <p:cNvSpPr txBox="1"/>
          <p:nvPr/>
        </p:nvSpPr>
        <p:spPr>
          <a:xfrm>
            <a:off x="12652930" y="455252"/>
            <a:ext cx="6092269" cy="800219"/>
          </a:xfrm>
          <a:prstGeom prst="rect">
            <a:avLst/>
          </a:prstGeom>
        </p:spPr>
        <p:txBody>
          <a:bodyPr wrap="square" lIns="0" tIns="0" rIns="0" bIns="0" rtlCol="0" anchor="t">
            <a:spAutoFit/>
          </a:bodyPr>
          <a:lstStyle/>
          <a:p>
            <a:pPr algn="l"/>
            <a:r>
              <a:rPr lang="en-US" sz="52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ACTIVE PLUS</a:t>
            </a:r>
          </a:p>
        </p:txBody>
      </p:sp>
      <p:pic>
        <p:nvPicPr>
          <p:cNvPr id="58" name="Graphic 57" descr="Arrow Straight">
            <a:extLst>
              <a:ext uri="{FF2B5EF4-FFF2-40B4-BE49-F238E27FC236}">
                <a16:creationId xmlns:a16="http://schemas.microsoft.com/office/drawing/2014/main" id="{15491479-04C5-3F55-5F48-8637F6702973}"/>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8991600" y="4777941"/>
            <a:ext cx="1107167" cy="670359"/>
          </a:xfrm>
          <a:prstGeom prst="rect">
            <a:avLst/>
          </a:prstGeom>
        </p:spPr>
      </p:pic>
      <p:pic>
        <p:nvPicPr>
          <p:cNvPr id="59" name="Graphic 58" descr="Arrow Straight">
            <a:extLst>
              <a:ext uri="{FF2B5EF4-FFF2-40B4-BE49-F238E27FC236}">
                <a16:creationId xmlns:a16="http://schemas.microsoft.com/office/drawing/2014/main" id="{4F75365E-0B88-23A5-D17D-99BC8363E28A}"/>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0361868" y="4777941"/>
            <a:ext cx="939214" cy="670359"/>
          </a:xfrm>
          <a:prstGeom prst="rect">
            <a:avLst/>
          </a:prstGeom>
        </p:spPr>
      </p:pic>
      <p:sp>
        <p:nvSpPr>
          <p:cNvPr id="5" name="TextBox 4">
            <a:extLst>
              <a:ext uri="{FF2B5EF4-FFF2-40B4-BE49-F238E27FC236}">
                <a16:creationId xmlns:a16="http://schemas.microsoft.com/office/drawing/2014/main" id="{9F79580F-B955-17F3-C905-B7E5424D349D}"/>
              </a:ext>
            </a:extLst>
          </p:cNvPr>
          <p:cNvSpPr txBox="1"/>
          <p:nvPr/>
        </p:nvSpPr>
        <p:spPr>
          <a:xfrm>
            <a:off x="16342635" y="4678648"/>
            <a:ext cx="1107165" cy="1077218"/>
          </a:xfrm>
          <a:prstGeom prst="rect">
            <a:avLst/>
          </a:prstGeom>
          <a:noFill/>
        </p:spPr>
        <p:txBody>
          <a:bodyPr wrap="square" rtlCol="0">
            <a:spAutoFit/>
          </a:bodyPr>
          <a:lstStyle/>
          <a:p>
            <a:pPr algn="ctr"/>
            <a:r>
              <a:rPr lang="en-US" sz="3200" b="1" dirty="0">
                <a:solidFill>
                  <a:srgbClr val="C0FF2C"/>
                </a:solidFill>
                <a:latin typeface="Arial" panose="020B0604020202020204" pitchFamily="34" charset="0"/>
                <a:cs typeface="Arial" panose="020B0604020202020204" pitchFamily="34" charset="0"/>
              </a:rPr>
              <a:t>BV</a:t>
            </a:r>
          </a:p>
          <a:p>
            <a:pPr algn="ctr"/>
            <a:r>
              <a:rPr lang="en-US" sz="3200" b="1" dirty="0">
                <a:solidFill>
                  <a:srgbClr val="C0FF2C"/>
                </a:solidFill>
                <a:latin typeface="Arial" panose="020B0604020202020204" pitchFamily="34" charset="0"/>
                <a:cs typeface="Arial" panose="020B0604020202020204" pitchFamily="34" charset="0"/>
              </a:rPr>
              <a:t> </a:t>
            </a:r>
          </a:p>
        </p:txBody>
      </p:sp>
      <p:sp>
        <p:nvSpPr>
          <p:cNvPr id="6" name="TextBox 5">
            <a:extLst>
              <a:ext uri="{FF2B5EF4-FFF2-40B4-BE49-F238E27FC236}">
                <a16:creationId xmlns:a16="http://schemas.microsoft.com/office/drawing/2014/main" id="{6CE7F217-B9BC-7B69-798E-023ED81EE2EC}"/>
              </a:ext>
            </a:extLst>
          </p:cNvPr>
          <p:cNvSpPr txBox="1"/>
          <p:nvPr/>
        </p:nvSpPr>
        <p:spPr>
          <a:xfrm>
            <a:off x="16405600" y="5212048"/>
            <a:ext cx="1044200" cy="523220"/>
          </a:xfrm>
          <a:prstGeom prst="rect">
            <a:avLst/>
          </a:prstGeom>
          <a:noFill/>
        </p:spPr>
        <p:txBody>
          <a:bodyPr wrap="square">
            <a:spAutoFit/>
          </a:bodyPr>
          <a:lstStyle/>
          <a:p>
            <a:r>
              <a:rPr lang="en-US" sz="2800" b="1" dirty="0">
                <a:solidFill>
                  <a:srgbClr val="C0FF2C"/>
                </a:solidFill>
                <a:latin typeface="Arial" panose="020B0604020202020204" pitchFamily="34" charset="0"/>
                <a:cs typeface="Arial" panose="020B0604020202020204" pitchFamily="34" charset="0"/>
              </a:rPr>
              <a:t>1240</a:t>
            </a:r>
            <a:endParaRPr lang="en-US" sz="2800" dirty="0"/>
          </a:p>
        </p:txBody>
      </p:sp>
      <p:pic>
        <p:nvPicPr>
          <p:cNvPr id="6146" name="Picture 2" descr="Activev Plus">
            <a:extLst>
              <a:ext uri="{FF2B5EF4-FFF2-40B4-BE49-F238E27FC236}">
                <a16:creationId xmlns:a16="http://schemas.microsoft.com/office/drawing/2014/main" id="{6A211197-7EDB-DE73-D15E-F24C3DE9A317}"/>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815640" y="2047697"/>
            <a:ext cx="6780833" cy="6780833"/>
          </a:xfrm>
          <a:prstGeom prst="rect">
            <a:avLst/>
          </a:prstGeom>
          <a:noFill/>
          <a:extLst>
            <a:ext uri="{909E8E84-426E-40DD-AFC4-6F175D3DCCD1}">
              <a14:hiddenFill xmlns:a14="http://schemas.microsoft.com/office/drawing/2010/main">
                <a:solidFill>
                  <a:srgbClr val="FFFFFF"/>
                </a:solidFill>
              </a14:hiddenFill>
            </a:ext>
          </a:extLst>
        </p:spPr>
      </p:pic>
      <p:sp>
        <p:nvSpPr>
          <p:cNvPr id="2" name="Rounded Rectangle 1">
            <a:extLst>
              <a:ext uri="{FF2B5EF4-FFF2-40B4-BE49-F238E27FC236}">
                <a16:creationId xmlns:a16="http://schemas.microsoft.com/office/drawing/2014/main" id="{80D7BEA4-4912-BF58-2D26-9DAE45167DB5}"/>
              </a:ext>
            </a:extLst>
          </p:cNvPr>
          <p:cNvSpPr/>
          <p:nvPr/>
        </p:nvSpPr>
        <p:spPr>
          <a:xfrm>
            <a:off x="3431656" y="8571533"/>
            <a:ext cx="3733800" cy="762000"/>
          </a:xfrm>
          <a:prstGeom prst="roundRect">
            <a:avLst/>
          </a:prstGeom>
          <a:solidFill>
            <a:srgbClr val="115A3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C7FF2E"/>
                </a:solidFill>
              </a:rPr>
              <a:t>120 TABLETS</a:t>
            </a:r>
          </a:p>
        </p:txBody>
      </p:sp>
      <p:sp>
        <p:nvSpPr>
          <p:cNvPr id="3" name="TextBox 2">
            <a:extLst>
              <a:ext uri="{FF2B5EF4-FFF2-40B4-BE49-F238E27FC236}">
                <a16:creationId xmlns:a16="http://schemas.microsoft.com/office/drawing/2014/main" id="{29B5FB96-F249-C116-E36D-AB6593D7DBDE}"/>
              </a:ext>
            </a:extLst>
          </p:cNvPr>
          <p:cNvSpPr txBox="1"/>
          <p:nvPr/>
        </p:nvSpPr>
        <p:spPr>
          <a:xfrm>
            <a:off x="12877800" y="8442577"/>
            <a:ext cx="3684407" cy="523220"/>
          </a:xfrm>
          <a:prstGeom prst="rect">
            <a:avLst/>
          </a:prstGeom>
          <a:noFill/>
        </p:spPr>
        <p:txBody>
          <a:bodyPr wrap="none" rtlCol="0">
            <a:spAutoFit/>
          </a:bodyPr>
          <a:lstStyle/>
          <a:p>
            <a:r>
              <a:rPr lang="en-US" sz="2800" b="1" dirty="0"/>
              <a:t>PRODUCT CODE : M006</a:t>
            </a:r>
          </a:p>
        </p:txBody>
      </p:sp>
    </p:spTree>
    <p:extLst>
      <p:ext uri="{BB962C8B-B14F-4D97-AF65-F5344CB8AC3E}">
        <p14:creationId xmlns:p14="http://schemas.microsoft.com/office/powerpoint/2010/main" val="20658527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C205EE-8921-B3CB-BAE4-D81E262E2C0D}"/>
            </a:ext>
          </a:extLst>
        </p:cNvPr>
        <p:cNvGrpSpPr/>
        <p:nvPr/>
      </p:nvGrpSpPr>
      <p:grpSpPr>
        <a:xfrm>
          <a:off x="0" y="0"/>
          <a:ext cx="0" cy="0"/>
          <a:chOff x="0" y="0"/>
          <a:chExt cx="0" cy="0"/>
        </a:xfrm>
      </p:grpSpPr>
      <p:grpSp>
        <p:nvGrpSpPr>
          <p:cNvPr id="37" name="Group 7">
            <a:extLst>
              <a:ext uri="{FF2B5EF4-FFF2-40B4-BE49-F238E27FC236}">
                <a16:creationId xmlns:a16="http://schemas.microsoft.com/office/drawing/2014/main" id="{C67B948C-2124-07B8-E65F-0DCF023415EE}"/>
              </a:ext>
            </a:extLst>
          </p:cNvPr>
          <p:cNvGrpSpPr>
            <a:grpSpLocks noChangeAspect="1"/>
          </p:cNvGrpSpPr>
          <p:nvPr/>
        </p:nvGrpSpPr>
        <p:grpSpPr>
          <a:xfrm>
            <a:off x="11076356" y="839419"/>
            <a:ext cx="6357186" cy="8266481"/>
            <a:chOff x="0" y="0"/>
            <a:chExt cx="6350000" cy="6558280"/>
          </a:xfrm>
        </p:grpSpPr>
        <p:sp>
          <p:nvSpPr>
            <p:cNvPr id="38" name="Freeform 8">
              <a:extLst>
                <a:ext uri="{FF2B5EF4-FFF2-40B4-BE49-F238E27FC236}">
                  <a16:creationId xmlns:a16="http://schemas.microsoft.com/office/drawing/2014/main" id="{33F9E276-6350-569F-7CB4-758D5697C2DC}"/>
                </a:ext>
              </a:extLst>
            </p:cNvPr>
            <p:cNvSpPr/>
            <p:nvPr/>
          </p:nvSpPr>
          <p:spPr>
            <a:xfrm>
              <a:off x="74930" y="74930"/>
              <a:ext cx="6200140" cy="6408420"/>
            </a:xfrm>
            <a:custGeom>
              <a:avLst/>
              <a:gdLst/>
              <a:ahLst/>
              <a:cxnLst/>
              <a:rect l="l" t="t" r="r" b="b"/>
              <a:pathLst>
                <a:path w="6200140" h="6408420">
                  <a:moveTo>
                    <a:pt x="6200140" y="5351780"/>
                  </a:moveTo>
                  <a:cubicBezTo>
                    <a:pt x="6200140" y="5935980"/>
                    <a:pt x="5726430" y="6408420"/>
                    <a:pt x="5143500" y="6408420"/>
                  </a:cubicBezTo>
                  <a:lnTo>
                    <a:pt x="1056640" y="6408420"/>
                  </a:lnTo>
                  <a:cubicBezTo>
                    <a:pt x="472440" y="6408420"/>
                    <a:pt x="0" y="5934710"/>
                    <a:pt x="0" y="5351780"/>
                  </a:cubicBezTo>
                  <a:lnTo>
                    <a:pt x="0" y="1056640"/>
                  </a:lnTo>
                  <a:cubicBezTo>
                    <a:pt x="0" y="472440"/>
                    <a:pt x="473710" y="0"/>
                    <a:pt x="1056640" y="0"/>
                  </a:cubicBezTo>
                  <a:lnTo>
                    <a:pt x="5143500" y="0"/>
                  </a:lnTo>
                  <a:cubicBezTo>
                    <a:pt x="5727700" y="0"/>
                    <a:pt x="6200140" y="473710"/>
                    <a:pt x="6200140" y="1056640"/>
                  </a:cubicBezTo>
                  <a:lnTo>
                    <a:pt x="6200140" y="5351780"/>
                  </a:lnTo>
                  <a:close/>
                </a:path>
              </a:pathLst>
            </a:custGeom>
            <a:blipFill>
              <a:blip r:embed="rId2"/>
              <a:stretch>
                <a:fillRect t="-44943"/>
              </a:stretch>
            </a:blipFill>
          </p:spPr>
          <p:txBody>
            <a:bodyPr/>
            <a:lstStyle/>
            <a:p>
              <a:endParaRPr lang="en-US"/>
            </a:p>
          </p:txBody>
        </p:sp>
        <p:sp>
          <p:nvSpPr>
            <p:cNvPr id="39" name="Freeform 9">
              <a:extLst>
                <a:ext uri="{FF2B5EF4-FFF2-40B4-BE49-F238E27FC236}">
                  <a16:creationId xmlns:a16="http://schemas.microsoft.com/office/drawing/2014/main" id="{C5F53FB2-6605-6412-C614-378A3B35F9F1}"/>
                </a:ext>
              </a:extLst>
            </p:cNvPr>
            <p:cNvSpPr/>
            <p:nvPr/>
          </p:nvSpPr>
          <p:spPr>
            <a:xfrm>
              <a:off x="0" y="0"/>
              <a:ext cx="6350000" cy="6558280"/>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FFFFF"/>
            </a:solidFill>
          </p:spPr>
          <p:txBody>
            <a:bodyPr/>
            <a:lstStyle/>
            <a:p>
              <a:endParaRPr lang="en-US"/>
            </a:p>
          </p:txBody>
        </p:sp>
      </p:grpSp>
      <p:sp>
        <p:nvSpPr>
          <p:cNvPr id="36" name="Freeform 9">
            <a:extLst>
              <a:ext uri="{FF2B5EF4-FFF2-40B4-BE49-F238E27FC236}">
                <a16:creationId xmlns:a16="http://schemas.microsoft.com/office/drawing/2014/main" id="{98B75C2D-C4B9-E932-5C90-DAF0B52BDF42}"/>
              </a:ext>
            </a:extLst>
          </p:cNvPr>
          <p:cNvSpPr/>
          <p:nvPr/>
        </p:nvSpPr>
        <p:spPr>
          <a:xfrm rot="16901389" flipH="1">
            <a:off x="4534561" y="402100"/>
            <a:ext cx="8502696" cy="23282688"/>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a:extLst>
              <a:ext uri="{FF2B5EF4-FFF2-40B4-BE49-F238E27FC236}">
                <a16:creationId xmlns:a16="http://schemas.microsoft.com/office/drawing/2014/main" id="{910789A7-D91F-5961-29E7-181039269474}"/>
              </a:ext>
            </a:extLst>
          </p:cNvPr>
          <p:cNvSpPr/>
          <p:nvPr/>
        </p:nvSpPr>
        <p:spPr>
          <a:xfrm>
            <a:off x="-3137700" y="6472451"/>
            <a:ext cx="6247889" cy="6247889"/>
          </a:xfrm>
          <a:custGeom>
            <a:avLst/>
            <a:gdLst/>
            <a:ahLst/>
            <a:cxnLst/>
            <a:rect l="l" t="t" r="r" b="b"/>
            <a:pathLst>
              <a:path w="6247889" h="6247889">
                <a:moveTo>
                  <a:pt x="0" y="0"/>
                </a:moveTo>
                <a:lnTo>
                  <a:pt x="6247889" y="0"/>
                </a:lnTo>
                <a:lnTo>
                  <a:pt x="6247889" y="6247889"/>
                </a:lnTo>
                <a:lnTo>
                  <a:pt x="0" y="6247889"/>
                </a:lnTo>
                <a:lnTo>
                  <a:pt x="0" y="0"/>
                </a:lnTo>
                <a:close/>
              </a:path>
            </a:pathLst>
          </a:custGeom>
          <a:blipFill>
            <a:blip r:embed="rId5">
              <a:alphaModFix amt="75000"/>
              <a:extLst>
                <a:ext uri="{96DAC541-7B7A-43D3-8B79-37D633B846F1}">
                  <asvg:svgBlip xmlns:asvg="http://schemas.microsoft.com/office/drawing/2016/SVG/main" r:embed="rId6"/>
                </a:ext>
              </a:extLst>
            </a:blip>
            <a:stretch>
              <a:fillRect/>
            </a:stretch>
          </a:blipFill>
        </p:spPr>
        <p:txBody>
          <a:bodyPr/>
          <a:lstStyle/>
          <a:p>
            <a:endParaRPr lang="en-US"/>
          </a:p>
        </p:txBody>
      </p:sp>
      <p:sp>
        <p:nvSpPr>
          <p:cNvPr id="6191" name="TextBox 47">
            <a:extLst>
              <a:ext uri="{FF2B5EF4-FFF2-40B4-BE49-F238E27FC236}">
                <a16:creationId xmlns:a16="http://schemas.microsoft.com/office/drawing/2014/main" id="{35A43132-2359-DF71-FB6F-A9340296F48C}"/>
              </a:ext>
            </a:extLst>
          </p:cNvPr>
          <p:cNvSpPr txBox="1"/>
          <p:nvPr/>
        </p:nvSpPr>
        <p:spPr>
          <a:xfrm>
            <a:off x="4667208" y="9244848"/>
            <a:ext cx="4476792" cy="362215"/>
          </a:xfrm>
          <a:prstGeom prst="rect">
            <a:avLst/>
          </a:prstGeom>
        </p:spPr>
        <p:txBody>
          <a:bodyPr wrap="square" lIns="0" tIns="0" rIns="0" bIns="0" rtlCol="0" anchor="t">
            <a:spAutoFit/>
          </a:bodyPr>
          <a:lstStyle/>
          <a:p>
            <a:pPr marL="0" lvl="0" indent="0" algn="l">
              <a:lnSpc>
                <a:spcPts val="3047"/>
              </a:lnSpc>
              <a:spcBef>
                <a:spcPct val="0"/>
              </a:spcBef>
            </a:pPr>
            <a:r>
              <a:rPr lang="en-US" sz="2176" b="1" dirty="0">
                <a:solidFill>
                  <a:srgbClr val="0F540A"/>
                </a:solidFill>
                <a:latin typeface="Archivo Narrow Bold"/>
                <a:ea typeface="Archivo Narrow Bold"/>
                <a:cs typeface="Archivo Narrow Bold"/>
                <a:sym typeface="Archivo Narrow Bold"/>
              </a:rPr>
              <a:t>AND MANY MORE HEALTH BENEFITS</a:t>
            </a:r>
          </a:p>
        </p:txBody>
      </p:sp>
      <p:sp>
        <p:nvSpPr>
          <p:cNvPr id="6202" name="Freeform 23">
            <a:extLst>
              <a:ext uri="{FF2B5EF4-FFF2-40B4-BE49-F238E27FC236}">
                <a16:creationId xmlns:a16="http://schemas.microsoft.com/office/drawing/2014/main" id="{0EE90D77-D7F6-B29B-7630-AB88239D73ED}"/>
              </a:ext>
            </a:extLst>
          </p:cNvPr>
          <p:cNvSpPr/>
          <p:nvPr/>
        </p:nvSpPr>
        <p:spPr>
          <a:xfrm>
            <a:off x="856395" y="7935199"/>
            <a:ext cx="561101" cy="561101"/>
          </a:xfrm>
          <a:custGeom>
            <a:avLst/>
            <a:gdLst/>
            <a:ahLst/>
            <a:cxnLst/>
            <a:rect l="l" t="t" r="r" b="b"/>
            <a:pathLst>
              <a:path w="561101" h="561101">
                <a:moveTo>
                  <a:pt x="0" y="0"/>
                </a:moveTo>
                <a:lnTo>
                  <a:pt x="561100" y="0"/>
                </a:lnTo>
                <a:lnTo>
                  <a:pt x="561100" y="561100"/>
                </a:lnTo>
                <a:lnTo>
                  <a:pt x="0" y="5611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dirty="0"/>
          </a:p>
        </p:txBody>
      </p:sp>
      <p:sp>
        <p:nvSpPr>
          <p:cNvPr id="6204" name="Freeform 23">
            <a:extLst>
              <a:ext uri="{FF2B5EF4-FFF2-40B4-BE49-F238E27FC236}">
                <a16:creationId xmlns:a16="http://schemas.microsoft.com/office/drawing/2014/main" id="{6532431C-3C09-29F7-E965-35120B73D784}"/>
              </a:ext>
            </a:extLst>
          </p:cNvPr>
          <p:cNvSpPr/>
          <p:nvPr/>
        </p:nvSpPr>
        <p:spPr>
          <a:xfrm>
            <a:off x="762000" y="4246606"/>
            <a:ext cx="561101" cy="561101"/>
          </a:xfrm>
          <a:custGeom>
            <a:avLst/>
            <a:gdLst/>
            <a:ahLst/>
            <a:cxnLst/>
            <a:rect l="l" t="t" r="r" b="b"/>
            <a:pathLst>
              <a:path w="561101" h="561101">
                <a:moveTo>
                  <a:pt x="0" y="0"/>
                </a:moveTo>
                <a:lnTo>
                  <a:pt x="561100" y="0"/>
                </a:lnTo>
                <a:lnTo>
                  <a:pt x="561100" y="561100"/>
                </a:lnTo>
                <a:lnTo>
                  <a:pt x="0" y="5611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dirty="0"/>
          </a:p>
        </p:txBody>
      </p:sp>
      <p:sp>
        <p:nvSpPr>
          <p:cNvPr id="6205" name="Freeform 23">
            <a:extLst>
              <a:ext uri="{FF2B5EF4-FFF2-40B4-BE49-F238E27FC236}">
                <a16:creationId xmlns:a16="http://schemas.microsoft.com/office/drawing/2014/main" id="{4444D6ED-76E0-F034-9937-934457F9D08D}"/>
              </a:ext>
            </a:extLst>
          </p:cNvPr>
          <p:cNvSpPr/>
          <p:nvPr/>
        </p:nvSpPr>
        <p:spPr>
          <a:xfrm>
            <a:off x="796267" y="4991100"/>
            <a:ext cx="561101" cy="561101"/>
          </a:xfrm>
          <a:custGeom>
            <a:avLst/>
            <a:gdLst/>
            <a:ahLst/>
            <a:cxnLst/>
            <a:rect l="l" t="t" r="r" b="b"/>
            <a:pathLst>
              <a:path w="561101" h="561101">
                <a:moveTo>
                  <a:pt x="0" y="0"/>
                </a:moveTo>
                <a:lnTo>
                  <a:pt x="561100" y="0"/>
                </a:lnTo>
                <a:lnTo>
                  <a:pt x="561100" y="561100"/>
                </a:lnTo>
                <a:lnTo>
                  <a:pt x="0" y="5611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dirty="0"/>
          </a:p>
        </p:txBody>
      </p:sp>
      <p:sp>
        <p:nvSpPr>
          <p:cNvPr id="6206" name="Freeform 23">
            <a:extLst>
              <a:ext uri="{FF2B5EF4-FFF2-40B4-BE49-F238E27FC236}">
                <a16:creationId xmlns:a16="http://schemas.microsoft.com/office/drawing/2014/main" id="{CF906375-7275-ED0E-A4D1-7EE7871D2253}"/>
              </a:ext>
            </a:extLst>
          </p:cNvPr>
          <p:cNvSpPr/>
          <p:nvPr/>
        </p:nvSpPr>
        <p:spPr>
          <a:xfrm>
            <a:off x="866774" y="5743871"/>
            <a:ext cx="561101" cy="561101"/>
          </a:xfrm>
          <a:custGeom>
            <a:avLst/>
            <a:gdLst/>
            <a:ahLst/>
            <a:cxnLst/>
            <a:rect l="l" t="t" r="r" b="b"/>
            <a:pathLst>
              <a:path w="561101" h="561101">
                <a:moveTo>
                  <a:pt x="0" y="0"/>
                </a:moveTo>
                <a:lnTo>
                  <a:pt x="561100" y="0"/>
                </a:lnTo>
                <a:lnTo>
                  <a:pt x="561100" y="561100"/>
                </a:lnTo>
                <a:lnTo>
                  <a:pt x="0" y="5611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dirty="0"/>
          </a:p>
        </p:txBody>
      </p:sp>
      <p:sp>
        <p:nvSpPr>
          <p:cNvPr id="6207" name="Freeform 23">
            <a:extLst>
              <a:ext uri="{FF2B5EF4-FFF2-40B4-BE49-F238E27FC236}">
                <a16:creationId xmlns:a16="http://schemas.microsoft.com/office/drawing/2014/main" id="{87F9CBA0-E945-18D1-4ED5-B63BF1150E2A}"/>
              </a:ext>
            </a:extLst>
          </p:cNvPr>
          <p:cNvSpPr/>
          <p:nvPr/>
        </p:nvSpPr>
        <p:spPr>
          <a:xfrm>
            <a:off x="865901" y="6454110"/>
            <a:ext cx="561101" cy="561101"/>
          </a:xfrm>
          <a:custGeom>
            <a:avLst/>
            <a:gdLst/>
            <a:ahLst/>
            <a:cxnLst/>
            <a:rect l="l" t="t" r="r" b="b"/>
            <a:pathLst>
              <a:path w="561101" h="561101">
                <a:moveTo>
                  <a:pt x="0" y="0"/>
                </a:moveTo>
                <a:lnTo>
                  <a:pt x="561100" y="0"/>
                </a:lnTo>
                <a:lnTo>
                  <a:pt x="561100" y="561100"/>
                </a:lnTo>
                <a:lnTo>
                  <a:pt x="0" y="5611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dirty="0"/>
          </a:p>
        </p:txBody>
      </p:sp>
      <p:sp>
        <p:nvSpPr>
          <p:cNvPr id="6208" name="Freeform 23">
            <a:extLst>
              <a:ext uri="{FF2B5EF4-FFF2-40B4-BE49-F238E27FC236}">
                <a16:creationId xmlns:a16="http://schemas.microsoft.com/office/drawing/2014/main" id="{003FF6A4-BE8C-E3A1-3ED5-6BB3D291F5D4}"/>
              </a:ext>
            </a:extLst>
          </p:cNvPr>
          <p:cNvSpPr/>
          <p:nvPr/>
        </p:nvSpPr>
        <p:spPr>
          <a:xfrm>
            <a:off x="866773" y="7196997"/>
            <a:ext cx="561101" cy="561101"/>
          </a:xfrm>
          <a:custGeom>
            <a:avLst/>
            <a:gdLst/>
            <a:ahLst/>
            <a:cxnLst/>
            <a:rect l="l" t="t" r="r" b="b"/>
            <a:pathLst>
              <a:path w="561101" h="561101">
                <a:moveTo>
                  <a:pt x="0" y="0"/>
                </a:moveTo>
                <a:lnTo>
                  <a:pt x="561100" y="0"/>
                </a:lnTo>
                <a:lnTo>
                  <a:pt x="561100" y="561100"/>
                </a:lnTo>
                <a:lnTo>
                  <a:pt x="0" y="5611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dirty="0"/>
          </a:p>
        </p:txBody>
      </p:sp>
      <p:sp>
        <p:nvSpPr>
          <p:cNvPr id="6209" name="TextBox 6208">
            <a:extLst>
              <a:ext uri="{FF2B5EF4-FFF2-40B4-BE49-F238E27FC236}">
                <a16:creationId xmlns:a16="http://schemas.microsoft.com/office/drawing/2014/main" id="{E3C4CCDF-80A5-059E-1358-6DE1AD43E786}"/>
              </a:ext>
            </a:extLst>
          </p:cNvPr>
          <p:cNvSpPr txBox="1"/>
          <p:nvPr/>
        </p:nvSpPr>
        <p:spPr>
          <a:xfrm>
            <a:off x="827452" y="4305300"/>
            <a:ext cx="495649" cy="461665"/>
          </a:xfrm>
          <a:prstGeom prst="rect">
            <a:avLst/>
          </a:prstGeom>
          <a:noFill/>
        </p:spPr>
        <p:txBody>
          <a:bodyPr wrap="none" rtlCol="0">
            <a:spAutoFit/>
          </a:bodyPr>
          <a:lstStyle/>
          <a:p>
            <a:r>
              <a:rPr lang="en-US" sz="2400" b="1" dirty="0">
                <a:solidFill>
                  <a:schemeClr val="bg1"/>
                </a:solidFill>
              </a:rPr>
              <a:t>01</a:t>
            </a:r>
          </a:p>
        </p:txBody>
      </p:sp>
      <p:sp>
        <p:nvSpPr>
          <p:cNvPr id="6211" name="TextBox 6210">
            <a:extLst>
              <a:ext uri="{FF2B5EF4-FFF2-40B4-BE49-F238E27FC236}">
                <a16:creationId xmlns:a16="http://schemas.microsoft.com/office/drawing/2014/main" id="{26A290A2-8FFF-E072-0D82-68CA37F53C5C}"/>
              </a:ext>
            </a:extLst>
          </p:cNvPr>
          <p:cNvSpPr txBox="1"/>
          <p:nvPr/>
        </p:nvSpPr>
        <p:spPr>
          <a:xfrm>
            <a:off x="865901" y="5814900"/>
            <a:ext cx="495649" cy="461665"/>
          </a:xfrm>
          <a:prstGeom prst="rect">
            <a:avLst/>
          </a:prstGeom>
          <a:noFill/>
        </p:spPr>
        <p:txBody>
          <a:bodyPr wrap="none" rtlCol="0">
            <a:spAutoFit/>
          </a:bodyPr>
          <a:lstStyle/>
          <a:p>
            <a:r>
              <a:rPr lang="en-US" sz="2400" b="1" dirty="0">
                <a:solidFill>
                  <a:schemeClr val="bg1"/>
                </a:solidFill>
              </a:rPr>
              <a:t>03</a:t>
            </a:r>
          </a:p>
        </p:txBody>
      </p:sp>
      <p:sp>
        <p:nvSpPr>
          <p:cNvPr id="6212" name="TextBox 6211">
            <a:extLst>
              <a:ext uri="{FF2B5EF4-FFF2-40B4-BE49-F238E27FC236}">
                <a16:creationId xmlns:a16="http://schemas.microsoft.com/office/drawing/2014/main" id="{89A42F8D-3ACA-5EE0-39CC-0AE97FF00DBE}"/>
              </a:ext>
            </a:extLst>
          </p:cNvPr>
          <p:cNvSpPr txBox="1"/>
          <p:nvPr/>
        </p:nvSpPr>
        <p:spPr>
          <a:xfrm>
            <a:off x="903652" y="6505165"/>
            <a:ext cx="495649" cy="461665"/>
          </a:xfrm>
          <a:prstGeom prst="rect">
            <a:avLst/>
          </a:prstGeom>
          <a:noFill/>
        </p:spPr>
        <p:txBody>
          <a:bodyPr wrap="none" rtlCol="0">
            <a:spAutoFit/>
          </a:bodyPr>
          <a:lstStyle/>
          <a:p>
            <a:r>
              <a:rPr lang="en-US" sz="2400" b="1" dirty="0">
                <a:solidFill>
                  <a:schemeClr val="bg1"/>
                </a:solidFill>
              </a:rPr>
              <a:t>04</a:t>
            </a:r>
          </a:p>
        </p:txBody>
      </p:sp>
      <p:sp>
        <p:nvSpPr>
          <p:cNvPr id="6213" name="TextBox 6212">
            <a:extLst>
              <a:ext uri="{FF2B5EF4-FFF2-40B4-BE49-F238E27FC236}">
                <a16:creationId xmlns:a16="http://schemas.microsoft.com/office/drawing/2014/main" id="{98980CC9-4830-9107-8DC0-3CC63BC64B3F}"/>
              </a:ext>
            </a:extLst>
          </p:cNvPr>
          <p:cNvSpPr txBox="1"/>
          <p:nvPr/>
        </p:nvSpPr>
        <p:spPr>
          <a:xfrm>
            <a:off x="903652" y="7262700"/>
            <a:ext cx="495649" cy="461665"/>
          </a:xfrm>
          <a:prstGeom prst="rect">
            <a:avLst/>
          </a:prstGeom>
          <a:noFill/>
        </p:spPr>
        <p:txBody>
          <a:bodyPr wrap="none" rtlCol="0">
            <a:spAutoFit/>
          </a:bodyPr>
          <a:lstStyle/>
          <a:p>
            <a:r>
              <a:rPr lang="en-US" sz="2400" b="1" dirty="0">
                <a:solidFill>
                  <a:schemeClr val="bg1"/>
                </a:solidFill>
              </a:rPr>
              <a:t>05</a:t>
            </a:r>
          </a:p>
        </p:txBody>
      </p:sp>
      <p:sp>
        <p:nvSpPr>
          <p:cNvPr id="6214" name="TextBox 6213">
            <a:extLst>
              <a:ext uri="{FF2B5EF4-FFF2-40B4-BE49-F238E27FC236}">
                <a16:creationId xmlns:a16="http://schemas.microsoft.com/office/drawing/2014/main" id="{D15716EA-FED1-5398-5870-4FFC39BCAFCC}"/>
              </a:ext>
            </a:extLst>
          </p:cNvPr>
          <p:cNvSpPr txBox="1"/>
          <p:nvPr/>
        </p:nvSpPr>
        <p:spPr>
          <a:xfrm>
            <a:off x="903652" y="7952965"/>
            <a:ext cx="495649" cy="461665"/>
          </a:xfrm>
          <a:prstGeom prst="rect">
            <a:avLst/>
          </a:prstGeom>
          <a:noFill/>
        </p:spPr>
        <p:txBody>
          <a:bodyPr wrap="none" rtlCol="0">
            <a:spAutoFit/>
          </a:bodyPr>
          <a:lstStyle/>
          <a:p>
            <a:r>
              <a:rPr lang="en-US" sz="2400" b="1" dirty="0">
                <a:solidFill>
                  <a:schemeClr val="bg1"/>
                </a:solidFill>
              </a:rPr>
              <a:t>06</a:t>
            </a:r>
          </a:p>
        </p:txBody>
      </p:sp>
      <p:sp>
        <p:nvSpPr>
          <p:cNvPr id="6215" name="TextBox 6214">
            <a:extLst>
              <a:ext uri="{FF2B5EF4-FFF2-40B4-BE49-F238E27FC236}">
                <a16:creationId xmlns:a16="http://schemas.microsoft.com/office/drawing/2014/main" id="{E54F0A76-7D02-2E08-4874-293433B52075}"/>
              </a:ext>
            </a:extLst>
          </p:cNvPr>
          <p:cNvSpPr txBox="1"/>
          <p:nvPr/>
        </p:nvSpPr>
        <p:spPr>
          <a:xfrm>
            <a:off x="827452" y="5067300"/>
            <a:ext cx="495649" cy="461665"/>
          </a:xfrm>
          <a:prstGeom prst="rect">
            <a:avLst/>
          </a:prstGeom>
          <a:noFill/>
        </p:spPr>
        <p:txBody>
          <a:bodyPr wrap="none" rtlCol="0">
            <a:spAutoFit/>
          </a:bodyPr>
          <a:lstStyle/>
          <a:p>
            <a:r>
              <a:rPr lang="en-US" sz="2400" b="1" dirty="0">
                <a:solidFill>
                  <a:schemeClr val="bg1"/>
                </a:solidFill>
              </a:rPr>
              <a:t>02</a:t>
            </a:r>
          </a:p>
        </p:txBody>
      </p:sp>
      <p:grpSp>
        <p:nvGrpSpPr>
          <p:cNvPr id="6" name="Group 10">
            <a:extLst>
              <a:ext uri="{FF2B5EF4-FFF2-40B4-BE49-F238E27FC236}">
                <a16:creationId xmlns:a16="http://schemas.microsoft.com/office/drawing/2014/main" id="{A32AE49D-9995-2E71-B39B-95BC9A76E883}"/>
              </a:ext>
            </a:extLst>
          </p:cNvPr>
          <p:cNvGrpSpPr/>
          <p:nvPr/>
        </p:nvGrpSpPr>
        <p:grpSpPr>
          <a:xfrm>
            <a:off x="714371" y="2286095"/>
            <a:ext cx="9737769" cy="1911397"/>
            <a:chOff x="0" y="0"/>
            <a:chExt cx="2564680" cy="503413"/>
          </a:xfrm>
          <a:solidFill>
            <a:schemeClr val="accent3">
              <a:lumMod val="40000"/>
              <a:lumOff val="60000"/>
            </a:schemeClr>
          </a:solidFill>
        </p:grpSpPr>
        <p:sp>
          <p:nvSpPr>
            <p:cNvPr id="7" name="Freeform 11">
              <a:extLst>
                <a:ext uri="{FF2B5EF4-FFF2-40B4-BE49-F238E27FC236}">
                  <a16:creationId xmlns:a16="http://schemas.microsoft.com/office/drawing/2014/main" id="{3D9CD85A-B61B-67B7-2221-5795F140337D}"/>
                </a:ext>
              </a:extLst>
            </p:cNvPr>
            <p:cNvSpPr/>
            <p:nvPr/>
          </p:nvSpPr>
          <p:spPr>
            <a:xfrm>
              <a:off x="0" y="0"/>
              <a:ext cx="2564680" cy="503413"/>
            </a:xfrm>
            <a:custGeom>
              <a:avLst/>
              <a:gdLst/>
              <a:ahLst/>
              <a:cxnLst/>
              <a:rect l="l" t="t" r="r" b="b"/>
              <a:pathLst>
                <a:path w="2564680" h="503413">
                  <a:moveTo>
                    <a:pt x="17491" y="0"/>
                  </a:moveTo>
                  <a:lnTo>
                    <a:pt x="2547189" y="0"/>
                  </a:lnTo>
                  <a:cubicBezTo>
                    <a:pt x="2556849" y="0"/>
                    <a:pt x="2564680" y="7831"/>
                    <a:pt x="2564680" y="17491"/>
                  </a:cubicBezTo>
                  <a:lnTo>
                    <a:pt x="2564680" y="485922"/>
                  </a:lnTo>
                  <a:cubicBezTo>
                    <a:pt x="2564680" y="495582"/>
                    <a:pt x="2556849" y="503413"/>
                    <a:pt x="2547189" y="503413"/>
                  </a:cubicBezTo>
                  <a:lnTo>
                    <a:pt x="17491" y="503413"/>
                  </a:lnTo>
                  <a:cubicBezTo>
                    <a:pt x="7831" y="503413"/>
                    <a:pt x="0" y="495582"/>
                    <a:pt x="0" y="485922"/>
                  </a:cubicBezTo>
                  <a:lnTo>
                    <a:pt x="0" y="17491"/>
                  </a:lnTo>
                  <a:cubicBezTo>
                    <a:pt x="0" y="7831"/>
                    <a:pt x="7831" y="0"/>
                    <a:pt x="17491" y="0"/>
                  </a:cubicBezTo>
                  <a:close/>
                </a:path>
              </a:pathLst>
            </a:custGeom>
            <a:grpFill/>
          </p:spPr>
          <p:txBody>
            <a:bodyPr/>
            <a:lstStyle/>
            <a:p>
              <a:endParaRPr lang="en-US"/>
            </a:p>
          </p:txBody>
        </p:sp>
        <p:sp>
          <p:nvSpPr>
            <p:cNvPr id="8" name="TextBox 12">
              <a:extLst>
                <a:ext uri="{FF2B5EF4-FFF2-40B4-BE49-F238E27FC236}">
                  <a16:creationId xmlns:a16="http://schemas.microsoft.com/office/drawing/2014/main" id="{E0FA0F34-7F1D-08C0-D8DF-95B5411EB53B}"/>
                </a:ext>
              </a:extLst>
            </p:cNvPr>
            <p:cNvSpPr txBox="1"/>
            <p:nvPr/>
          </p:nvSpPr>
          <p:spPr>
            <a:xfrm>
              <a:off x="0" y="-38100"/>
              <a:ext cx="2564680" cy="541513"/>
            </a:xfrm>
            <a:prstGeom prst="rect">
              <a:avLst/>
            </a:prstGeom>
            <a:grpFill/>
          </p:spPr>
          <p:txBody>
            <a:bodyPr lIns="50800" tIns="50800" rIns="50800" bIns="50800" rtlCol="0" anchor="ctr"/>
            <a:lstStyle/>
            <a:p>
              <a:pPr algn="ctr">
                <a:lnSpc>
                  <a:spcPts val="2203"/>
                </a:lnSpc>
              </a:pPr>
              <a:endParaRPr/>
            </a:p>
          </p:txBody>
        </p:sp>
      </p:grpSp>
      <p:grpSp>
        <p:nvGrpSpPr>
          <p:cNvPr id="9" name="Group 14">
            <a:extLst>
              <a:ext uri="{FF2B5EF4-FFF2-40B4-BE49-F238E27FC236}">
                <a16:creationId xmlns:a16="http://schemas.microsoft.com/office/drawing/2014/main" id="{A8D35205-EB10-AD47-A24B-A48FAC02930B}"/>
              </a:ext>
            </a:extLst>
          </p:cNvPr>
          <p:cNvGrpSpPr/>
          <p:nvPr/>
        </p:nvGrpSpPr>
        <p:grpSpPr>
          <a:xfrm>
            <a:off x="11246183" y="7076292"/>
            <a:ext cx="6051217" cy="881821"/>
            <a:chOff x="0" y="0"/>
            <a:chExt cx="1859295" cy="270948"/>
          </a:xfrm>
        </p:grpSpPr>
        <p:sp>
          <p:nvSpPr>
            <p:cNvPr id="10" name="Freeform 15">
              <a:extLst>
                <a:ext uri="{FF2B5EF4-FFF2-40B4-BE49-F238E27FC236}">
                  <a16:creationId xmlns:a16="http://schemas.microsoft.com/office/drawing/2014/main" id="{C8A8E7F8-767D-7A4F-1AD6-BC57C32A477C}"/>
                </a:ext>
              </a:extLst>
            </p:cNvPr>
            <p:cNvSpPr/>
            <p:nvPr/>
          </p:nvSpPr>
          <p:spPr>
            <a:xfrm>
              <a:off x="0" y="0"/>
              <a:ext cx="1859295" cy="270948"/>
            </a:xfrm>
            <a:custGeom>
              <a:avLst/>
              <a:gdLst/>
              <a:ahLst/>
              <a:cxnLst/>
              <a:rect l="l" t="t" r="r" b="b"/>
              <a:pathLst>
                <a:path w="1859295" h="270948">
                  <a:moveTo>
                    <a:pt x="0" y="0"/>
                  </a:moveTo>
                  <a:lnTo>
                    <a:pt x="1859295" y="0"/>
                  </a:lnTo>
                  <a:lnTo>
                    <a:pt x="1859295" y="270948"/>
                  </a:lnTo>
                  <a:lnTo>
                    <a:pt x="0" y="270948"/>
                  </a:lnTo>
                  <a:close/>
                </a:path>
              </a:pathLst>
            </a:custGeom>
            <a:solidFill>
              <a:srgbClr val="000000">
                <a:alpha val="57647"/>
              </a:srgbClr>
            </a:solidFill>
          </p:spPr>
          <p:txBody>
            <a:bodyPr/>
            <a:lstStyle/>
            <a:p>
              <a:endParaRPr lang="en-US"/>
            </a:p>
          </p:txBody>
        </p:sp>
        <p:sp>
          <p:nvSpPr>
            <p:cNvPr id="11" name="TextBox 16">
              <a:extLst>
                <a:ext uri="{FF2B5EF4-FFF2-40B4-BE49-F238E27FC236}">
                  <a16:creationId xmlns:a16="http://schemas.microsoft.com/office/drawing/2014/main" id="{1D961FF5-E0A3-B7EA-66C9-7A85F3CA3A3E}"/>
                </a:ext>
              </a:extLst>
            </p:cNvPr>
            <p:cNvSpPr txBox="1"/>
            <p:nvPr/>
          </p:nvSpPr>
          <p:spPr>
            <a:xfrm>
              <a:off x="0" y="-38100"/>
              <a:ext cx="1859295" cy="309048"/>
            </a:xfrm>
            <a:prstGeom prst="rect">
              <a:avLst/>
            </a:prstGeom>
          </p:spPr>
          <p:txBody>
            <a:bodyPr lIns="50800" tIns="50800" rIns="50800" bIns="50800" rtlCol="0" anchor="ctr"/>
            <a:lstStyle/>
            <a:p>
              <a:pPr algn="ctr">
                <a:lnSpc>
                  <a:spcPts val="2203"/>
                </a:lnSpc>
              </a:pPr>
              <a:endParaRPr/>
            </a:p>
          </p:txBody>
        </p:sp>
      </p:grpSp>
      <p:grpSp>
        <p:nvGrpSpPr>
          <p:cNvPr id="12" name="Group 21">
            <a:extLst>
              <a:ext uri="{FF2B5EF4-FFF2-40B4-BE49-F238E27FC236}">
                <a16:creationId xmlns:a16="http://schemas.microsoft.com/office/drawing/2014/main" id="{7AEF6298-E600-4D3B-30C9-72B1D2ABCFA1}"/>
              </a:ext>
            </a:extLst>
          </p:cNvPr>
          <p:cNvGrpSpPr/>
          <p:nvPr/>
        </p:nvGrpSpPr>
        <p:grpSpPr>
          <a:xfrm>
            <a:off x="15767803" y="187713"/>
            <a:ext cx="2316621" cy="2316621"/>
            <a:chOff x="0" y="0"/>
            <a:chExt cx="812800" cy="812800"/>
          </a:xfrm>
        </p:grpSpPr>
        <p:sp>
          <p:nvSpPr>
            <p:cNvPr id="13" name="Freeform 22">
              <a:extLst>
                <a:ext uri="{FF2B5EF4-FFF2-40B4-BE49-F238E27FC236}">
                  <a16:creationId xmlns:a16="http://schemas.microsoft.com/office/drawing/2014/main" id="{EF433CB0-45BC-8E12-C1BB-B2836AA244D7}"/>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9"/>
              <a:stretch>
                <a:fillRect l="-21890" r="-28203"/>
              </a:stretch>
            </a:blipFill>
            <a:ln w="142875" cap="sq">
              <a:solidFill>
                <a:srgbClr val="FFFFFF"/>
              </a:solidFill>
              <a:prstDash val="solid"/>
              <a:miter/>
            </a:ln>
          </p:spPr>
          <p:txBody>
            <a:bodyPr/>
            <a:lstStyle/>
            <a:p>
              <a:endParaRPr lang="en-US"/>
            </a:p>
          </p:txBody>
        </p:sp>
      </p:grpSp>
      <p:sp>
        <p:nvSpPr>
          <p:cNvPr id="14" name="Freeform 29">
            <a:extLst>
              <a:ext uri="{FF2B5EF4-FFF2-40B4-BE49-F238E27FC236}">
                <a16:creationId xmlns:a16="http://schemas.microsoft.com/office/drawing/2014/main" id="{5C762C7A-3CAF-DC4E-1507-CD32003C3DF7}"/>
              </a:ext>
            </a:extLst>
          </p:cNvPr>
          <p:cNvSpPr/>
          <p:nvPr/>
        </p:nvSpPr>
        <p:spPr>
          <a:xfrm>
            <a:off x="8874646" y="8110091"/>
            <a:ext cx="1754284" cy="1754284"/>
          </a:xfrm>
          <a:custGeom>
            <a:avLst/>
            <a:gdLst/>
            <a:ahLst/>
            <a:cxnLst/>
            <a:rect l="l" t="t" r="r" b="b"/>
            <a:pathLst>
              <a:path w="1754284" h="1754284">
                <a:moveTo>
                  <a:pt x="0" y="0"/>
                </a:moveTo>
                <a:lnTo>
                  <a:pt x="1754283" y="0"/>
                </a:lnTo>
                <a:lnTo>
                  <a:pt x="1754283" y="1754283"/>
                </a:lnTo>
                <a:lnTo>
                  <a:pt x="0" y="175428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5" name="Freeform 30">
            <a:extLst>
              <a:ext uri="{FF2B5EF4-FFF2-40B4-BE49-F238E27FC236}">
                <a16:creationId xmlns:a16="http://schemas.microsoft.com/office/drawing/2014/main" id="{EB107143-9AE7-85DB-201D-C966C709166F}"/>
              </a:ext>
            </a:extLst>
          </p:cNvPr>
          <p:cNvSpPr/>
          <p:nvPr/>
        </p:nvSpPr>
        <p:spPr>
          <a:xfrm>
            <a:off x="547233" y="2318041"/>
            <a:ext cx="2096939" cy="1691530"/>
          </a:xfrm>
          <a:custGeom>
            <a:avLst/>
            <a:gdLst/>
            <a:ahLst/>
            <a:cxnLst/>
            <a:rect l="l" t="t" r="r" b="b"/>
            <a:pathLst>
              <a:path w="2096939" h="1691530">
                <a:moveTo>
                  <a:pt x="0" y="0"/>
                </a:moveTo>
                <a:lnTo>
                  <a:pt x="2096938" y="0"/>
                </a:lnTo>
                <a:lnTo>
                  <a:pt x="2096938" y="1691531"/>
                </a:lnTo>
                <a:lnTo>
                  <a:pt x="0" y="1691531"/>
                </a:lnTo>
                <a:lnTo>
                  <a:pt x="0" y="0"/>
                </a:lnTo>
                <a:close/>
              </a:path>
            </a:pathLst>
          </a:custGeom>
          <a:blipFill>
            <a:blip r:embed="rId12"/>
            <a:stretch>
              <a:fillRect/>
            </a:stretch>
          </a:blipFill>
        </p:spPr>
        <p:txBody>
          <a:bodyPr/>
          <a:lstStyle/>
          <a:p>
            <a:endParaRPr lang="en-US"/>
          </a:p>
        </p:txBody>
      </p:sp>
      <p:sp>
        <p:nvSpPr>
          <p:cNvPr id="16" name="Freeform 31">
            <a:extLst>
              <a:ext uri="{FF2B5EF4-FFF2-40B4-BE49-F238E27FC236}">
                <a16:creationId xmlns:a16="http://schemas.microsoft.com/office/drawing/2014/main" id="{26224818-C5F4-5FA2-7D44-74256F08164B}"/>
              </a:ext>
            </a:extLst>
          </p:cNvPr>
          <p:cNvSpPr/>
          <p:nvPr/>
        </p:nvSpPr>
        <p:spPr>
          <a:xfrm>
            <a:off x="2644171" y="2755881"/>
            <a:ext cx="1352096" cy="1068561"/>
          </a:xfrm>
          <a:custGeom>
            <a:avLst/>
            <a:gdLst/>
            <a:ahLst/>
            <a:cxnLst/>
            <a:rect l="l" t="t" r="r" b="b"/>
            <a:pathLst>
              <a:path w="1352096" h="1068561">
                <a:moveTo>
                  <a:pt x="0" y="0"/>
                </a:moveTo>
                <a:lnTo>
                  <a:pt x="1352096" y="0"/>
                </a:lnTo>
                <a:lnTo>
                  <a:pt x="1352096" y="1068561"/>
                </a:lnTo>
                <a:lnTo>
                  <a:pt x="0" y="1068561"/>
                </a:lnTo>
                <a:lnTo>
                  <a:pt x="0" y="0"/>
                </a:lnTo>
                <a:close/>
              </a:path>
            </a:pathLst>
          </a:custGeom>
          <a:blipFill>
            <a:blip r:embed="rId13"/>
            <a:stretch>
              <a:fillRect/>
            </a:stretch>
          </a:blipFill>
        </p:spPr>
        <p:txBody>
          <a:bodyPr/>
          <a:lstStyle/>
          <a:p>
            <a:endParaRPr lang="en-US"/>
          </a:p>
        </p:txBody>
      </p:sp>
      <p:sp>
        <p:nvSpPr>
          <p:cNvPr id="17" name="Freeform 32">
            <a:extLst>
              <a:ext uri="{FF2B5EF4-FFF2-40B4-BE49-F238E27FC236}">
                <a16:creationId xmlns:a16="http://schemas.microsoft.com/office/drawing/2014/main" id="{B04F5999-C7FD-A848-BCF4-802D1780FFDC}"/>
              </a:ext>
            </a:extLst>
          </p:cNvPr>
          <p:cNvSpPr/>
          <p:nvPr/>
        </p:nvSpPr>
        <p:spPr>
          <a:xfrm>
            <a:off x="4319173" y="2439285"/>
            <a:ext cx="1605649" cy="1605649"/>
          </a:xfrm>
          <a:custGeom>
            <a:avLst/>
            <a:gdLst/>
            <a:ahLst/>
            <a:cxnLst/>
            <a:rect l="l" t="t" r="r" b="b"/>
            <a:pathLst>
              <a:path w="1605649" h="1605649">
                <a:moveTo>
                  <a:pt x="0" y="0"/>
                </a:moveTo>
                <a:lnTo>
                  <a:pt x="1605649" y="0"/>
                </a:lnTo>
                <a:lnTo>
                  <a:pt x="1605649" y="1605649"/>
                </a:lnTo>
                <a:lnTo>
                  <a:pt x="0" y="1605649"/>
                </a:lnTo>
                <a:lnTo>
                  <a:pt x="0" y="0"/>
                </a:lnTo>
                <a:close/>
              </a:path>
            </a:pathLst>
          </a:custGeom>
          <a:blipFill>
            <a:blip r:embed="rId14"/>
            <a:stretch>
              <a:fillRect/>
            </a:stretch>
          </a:blipFill>
        </p:spPr>
        <p:txBody>
          <a:bodyPr/>
          <a:lstStyle/>
          <a:p>
            <a:endParaRPr lang="en-US"/>
          </a:p>
        </p:txBody>
      </p:sp>
      <p:sp>
        <p:nvSpPr>
          <p:cNvPr id="18" name="Freeform 33">
            <a:extLst>
              <a:ext uri="{FF2B5EF4-FFF2-40B4-BE49-F238E27FC236}">
                <a16:creationId xmlns:a16="http://schemas.microsoft.com/office/drawing/2014/main" id="{37DAF045-69E0-4350-897E-8A271D7F6296}"/>
              </a:ext>
            </a:extLst>
          </p:cNvPr>
          <p:cNvSpPr/>
          <p:nvPr/>
        </p:nvSpPr>
        <p:spPr>
          <a:xfrm>
            <a:off x="6379193" y="2528513"/>
            <a:ext cx="1626713" cy="1626713"/>
          </a:xfrm>
          <a:custGeom>
            <a:avLst/>
            <a:gdLst/>
            <a:ahLst/>
            <a:cxnLst/>
            <a:rect l="l" t="t" r="r" b="b"/>
            <a:pathLst>
              <a:path w="1626713" h="1626713">
                <a:moveTo>
                  <a:pt x="0" y="0"/>
                </a:moveTo>
                <a:lnTo>
                  <a:pt x="1626712" y="0"/>
                </a:lnTo>
                <a:lnTo>
                  <a:pt x="1626712" y="1626713"/>
                </a:lnTo>
                <a:lnTo>
                  <a:pt x="0" y="1626713"/>
                </a:lnTo>
                <a:lnTo>
                  <a:pt x="0" y="0"/>
                </a:lnTo>
                <a:close/>
              </a:path>
            </a:pathLst>
          </a:custGeom>
          <a:blipFill>
            <a:blip r:embed="rId15"/>
            <a:stretch>
              <a:fillRect/>
            </a:stretch>
          </a:blipFill>
        </p:spPr>
        <p:txBody>
          <a:bodyPr/>
          <a:lstStyle/>
          <a:p>
            <a:endParaRPr lang="en-US"/>
          </a:p>
        </p:txBody>
      </p:sp>
      <p:sp>
        <p:nvSpPr>
          <p:cNvPr id="19" name="Freeform 34">
            <a:extLst>
              <a:ext uri="{FF2B5EF4-FFF2-40B4-BE49-F238E27FC236}">
                <a16:creationId xmlns:a16="http://schemas.microsoft.com/office/drawing/2014/main" id="{388F3307-6C45-2D7F-7970-0CEF82C0D8E9}"/>
              </a:ext>
            </a:extLst>
          </p:cNvPr>
          <p:cNvSpPr/>
          <p:nvPr/>
        </p:nvSpPr>
        <p:spPr>
          <a:xfrm>
            <a:off x="8380536" y="2499746"/>
            <a:ext cx="2257522" cy="1506896"/>
          </a:xfrm>
          <a:custGeom>
            <a:avLst/>
            <a:gdLst/>
            <a:ahLst/>
            <a:cxnLst/>
            <a:rect l="l" t="t" r="r" b="b"/>
            <a:pathLst>
              <a:path w="2257522" h="1506896">
                <a:moveTo>
                  <a:pt x="0" y="0"/>
                </a:moveTo>
                <a:lnTo>
                  <a:pt x="2257522" y="0"/>
                </a:lnTo>
                <a:lnTo>
                  <a:pt x="2257522" y="1506895"/>
                </a:lnTo>
                <a:lnTo>
                  <a:pt x="0" y="1506895"/>
                </a:lnTo>
                <a:lnTo>
                  <a:pt x="0" y="0"/>
                </a:lnTo>
                <a:close/>
              </a:path>
            </a:pathLst>
          </a:custGeom>
          <a:blipFill>
            <a:blip r:embed="rId16"/>
            <a:stretch>
              <a:fillRect/>
            </a:stretch>
          </a:blipFill>
        </p:spPr>
        <p:txBody>
          <a:bodyPr/>
          <a:lstStyle/>
          <a:p>
            <a:endParaRPr lang="en-US"/>
          </a:p>
        </p:txBody>
      </p:sp>
      <p:sp>
        <p:nvSpPr>
          <p:cNvPr id="20" name="Freeform 35">
            <a:extLst>
              <a:ext uri="{FF2B5EF4-FFF2-40B4-BE49-F238E27FC236}">
                <a16:creationId xmlns:a16="http://schemas.microsoft.com/office/drawing/2014/main" id="{ABCB80A9-B501-C0B3-AA3D-A97FADF2453A}"/>
              </a:ext>
            </a:extLst>
          </p:cNvPr>
          <p:cNvSpPr/>
          <p:nvPr/>
        </p:nvSpPr>
        <p:spPr>
          <a:xfrm>
            <a:off x="12412114" y="1143684"/>
            <a:ext cx="4047086" cy="5146563"/>
          </a:xfrm>
          <a:custGeom>
            <a:avLst/>
            <a:gdLst/>
            <a:ahLst/>
            <a:cxnLst/>
            <a:rect l="l" t="t" r="r" b="b"/>
            <a:pathLst>
              <a:path w="3641436" h="5146563">
                <a:moveTo>
                  <a:pt x="0" y="0"/>
                </a:moveTo>
                <a:lnTo>
                  <a:pt x="3641436" y="0"/>
                </a:lnTo>
                <a:lnTo>
                  <a:pt x="3641436" y="5146563"/>
                </a:lnTo>
                <a:lnTo>
                  <a:pt x="0" y="5146563"/>
                </a:lnTo>
                <a:lnTo>
                  <a:pt x="0" y="0"/>
                </a:lnTo>
                <a:close/>
              </a:path>
            </a:pathLst>
          </a:custGeom>
          <a:blipFill>
            <a:blip r:embed="rId17"/>
            <a:stretch>
              <a:fillRect l="-86348" t="-17137" r="-90282" b="-13266"/>
            </a:stretch>
          </a:blipFill>
        </p:spPr>
        <p:txBody>
          <a:bodyPr/>
          <a:lstStyle/>
          <a:p>
            <a:endParaRPr lang="en-US"/>
          </a:p>
        </p:txBody>
      </p:sp>
      <p:sp>
        <p:nvSpPr>
          <p:cNvPr id="21" name="TextBox 36">
            <a:extLst>
              <a:ext uri="{FF2B5EF4-FFF2-40B4-BE49-F238E27FC236}">
                <a16:creationId xmlns:a16="http://schemas.microsoft.com/office/drawing/2014/main" id="{7702FC6A-9697-ADC4-774D-39F26553B59E}"/>
              </a:ext>
            </a:extLst>
          </p:cNvPr>
          <p:cNvSpPr txBox="1"/>
          <p:nvPr/>
        </p:nvSpPr>
        <p:spPr>
          <a:xfrm>
            <a:off x="12647341" y="7110180"/>
            <a:ext cx="4269059" cy="852720"/>
          </a:xfrm>
          <a:prstGeom prst="rect">
            <a:avLst/>
          </a:prstGeom>
        </p:spPr>
        <p:txBody>
          <a:bodyPr wrap="square" lIns="0" tIns="0" rIns="0" bIns="0" rtlCol="0" anchor="t">
            <a:spAutoFit/>
          </a:bodyPr>
          <a:lstStyle/>
          <a:p>
            <a:pPr algn="l">
              <a:lnSpc>
                <a:spcPts val="6750"/>
              </a:lnSpc>
            </a:pPr>
            <a:r>
              <a:rPr lang="en-US" sz="5533" dirty="0">
                <a:solidFill>
                  <a:srgbClr val="FFCD00"/>
                </a:solidFill>
                <a:latin typeface="Arbutus Slab"/>
                <a:ea typeface="Arbutus Slab"/>
                <a:cs typeface="Arbutus Slab"/>
                <a:sym typeface="Arbutus Slab"/>
              </a:rPr>
              <a:t>ACTIVE PLUS</a:t>
            </a:r>
          </a:p>
        </p:txBody>
      </p:sp>
      <p:sp>
        <p:nvSpPr>
          <p:cNvPr id="22" name="TextBox 39">
            <a:extLst>
              <a:ext uri="{FF2B5EF4-FFF2-40B4-BE49-F238E27FC236}">
                <a16:creationId xmlns:a16="http://schemas.microsoft.com/office/drawing/2014/main" id="{692725BC-93AD-3368-BFDB-D7189CF0A6EA}"/>
              </a:ext>
            </a:extLst>
          </p:cNvPr>
          <p:cNvSpPr txBox="1"/>
          <p:nvPr/>
        </p:nvSpPr>
        <p:spPr>
          <a:xfrm>
            <a:off x="714371" y="114300"/>
            <a:ext cx="10678473" cy="715232"/>
          </a:xfrm>
          <a:prstGeom prst="rect">
            <a:avLst/>
          </a:prstGeom>
        </p:spPr>
        <p:txBody>
          <a:bodyPr lIns="0" tIns="0" rIns="0" bIns="0" rtlCol="0" anchor="t">
            <a:spAutoFit/>
          </a:bodyPr>
          <a:lstStyle/>
          <a:p>
            <a:pPr algn="l">
              <a:lnSpc>
                <a:spcPts val="5665"/>
              </a:lnSpc>
            </a:pPr>
            <a:r>
              <a:rPr lang="en-US" sz="4643" dirty="0">
                <a:solidFill>
                  <a:srgbClr val="000000"/>
                </a:solidFill>
                <a:latin typeface="Arbutus Slab"/>
                <a:ea typeface="Arbutus Slab"/>
                <a:cs typeface="Arbutus Slab"/>
                <a:sym typeface="Arbutus Slab"/>
              </a:rPr>
              <a:t>KEY BENEFITS OF ACTIVE PLUS</a:t>
            </a:r>
          </a:p>
        </p:txBody>
      </p:sp>
      <p:sp>
        <p:nvSpPr>
          <p:cNvPr id="23" name="TextBox 42">
            <a:extLst>
              <a:ext uri="{FF2B5EF4-FFF2-40B4-BE49-F238E27FC236}">
                <a16:creationId xmlns:a16="http://schemas.microsoft.com/office/drawing/2014/main" id="{C9266911-F38D-DACF-43F5-D90E8FDEE6EA}"/>
              </a:ext>
            </a:extLst>
          </p:cNvPr>
          <p:cNvSpPr txBox="1"/>
          <p:nvPr/>
        </p:nvSpPr>
        <p:spPr>
          <a:xfrm>
            <a:off x="723896" y="1032107"/>
            <a:ext cx="9728244" cy="986223"/>
          </a:xfrm>
          <a:prstGeom prst="rect">
            <a:avLst/>
          </a:prstGeom>
        </p:spPr>
        <p:txBody>
          <a:bodyPr lIns="0" tIns="0" rIns="0" bIns="0" rtlCol="0" anchor="t">
            <a:spAutoFit/>
          </a:bodyPr>
          <a:lstStyle/>
          <a:p>
            <a:pPr algn="just">
              <a:lnSpc>
                <a:spcPts val="2548"/>
              </a:lnSpc>
            </a:pPr>
            <a:r>
              <a:rPr lang="en-US" sz="2360" b="1">
                <a:solidFill>
                  <a:srgbClr val="092A07"/>
                </a:solidFill>
                <a:latin typeface="Poppins Bold"/>
                <a:ea typeface="Poppins Bold"/>
                <a:cs typeface="Poppins Bold"/>
                <a:sym typeface="Poppins Bold"/>
              </a:rPr>
              <a:t>Prepared using traditional Ayurvedic methods and high-quality herbs, </a:t>
            </a:r>
            <a:r>
              <a:rPr lang="en-US" sz="2360" b="1">
                <a:solidFill>
                  <a:srgbClr val="15AB0F"/>
                </a:solidFill>
                <a:latin typeface="Poppins Bold"/>
                <a:ea typeface="Poppins Bold"/>
                <a:cs typeface="Poppins Bold"/>
                <a:sym typeface="Poppins Bold"/>
              </a:rPr>
              <a:t>this medicine helps restoring lost vigor and enhance their quality</a:t>
            </a:r>
            <a:r>
              <a:rPr lang="en-US" sz="2360" b="1">
                <a:solidFill>
                  <a:srgbClr val="092A07"/>
                </a:solidFill>
                <a:latin typeface="Poppins Bold"/>
                <a:ea typeface="Poppins Bold"/>
                <a:cs typeface="Poppins Bold"/>
                <a:sym typeface="Poppins Bold"/>
              </a:rPr>
              <a:t> of life physically, mentally, and sexually</a:t>
            </a:r>
          </a:p>
        </p:txBody>
      </p:sp>
      <p:sp>
        <p:nvSpPr>
          <p:cNvPr id="24" name="TextBox 54">
            <a:extLst>
              <a:ext uri="{FF2B5EF4-FFF2-40B4-BE49-F238E27FC236}">
                <a16:creationId xmlns:a16="http://schemas.microsoft.com/office/drawing/2014/main" id="{7A6EE434-9FD1-B960-7491-385048C09AA4}"/>
              </a:ext>
            </a:extLst>
          </p:cNvPr>
          <p:cNvSpPr txBox="1"/>
          <p:nvPr/>
        </p:nvSpPr>
        <p:spPr>
          <a:xfrm>
            <a:off x="1179635" y="3903741"/>
            <a:ext cx="2020765" cy="249159"/>
          </a:xfrm>
          <a:prstGeom prst="rect">
            <a:avLst/>
          </a:prstGeom>
        </p:spPr>
        <p:txBody>
          <a:bodyPr lIns="0" tIns="0" rIns="0" bIns="0" rtlCol="0" anchor="t">
            <a:spAutoFit/>
          </a:bodyPr>
          <a:lstStyle/>
          <a:p>
            <a:pPr algn="just">
              <a:lnSpc>
                <a:spcPts val="2031"/>
              </a:lnSpc>
            </a:pPr>
            <a:r>
              <a:rPr lang="en-US" sz="1327" dirty="0">
                <a:solidFill>
                  <a:srgbClr val="000000"/>
                </a:solidFill>
                <a:latin typeface="Canva Sans"/>
                <a:ea typeface="Canva Sans"/>
                <a:cs typeface="Canva Sans"/>
                <a:sym typeface="Canva Sans"/>
              </a:rPr>
              <a:t>ASHWAGANDHA</a:t>
            </a:r>
          </a:p>
        </p:txBody>
      </p:sp>
      <p:sp>
        <p:nvSpPr>
          <p:cNvPr id="25" name="TextBox 55">
            <a:extLst>
              <a:ext uri="{FF2B5EF4-FFF2-40B4-BE49-F238E27FC236}">
                <a16:creationId xmlns:a16="http://schemas.microsoft.com/office/drawing/2014/main" id="{3C8E70AF-D209-A2B8-D72E-3ECC7053868A}"/>
              </a:ext>
            </a:extLst>
          </p:cNvPr>
          <p:cNvSpPr txBox="1"/>
          <p:nvPr/>
        </p:nvSpPr>
        <p:spPr>
          <a:xfrm>
            <a:off x="2977302" y="3883031"/>
            <a:ext cx="2020765" cy="249159"/>
          </a:xfrm>
          <a:prstGeom prst="rect">
            <a:avLst/>
          </a:prstGeom>
        </p:spPr>
        <p:txBody>
          <a:bodyPr lIns="0" tIns="0" rIns="0" bIns="0" rtlCol="0" anchor="t">
            <a:spAutoFit/>
          </a:bodyPr>
          <a:lstStyle/>
          <a:p>
            <a:pPr algn="just">
              <a:lnSpc>
                <a:spcPts val="2031"/>
              </a:lnSpc>
            </a:pPr>
            <a:r>
              <a:rPr lang="en-US" sz="1327">
                <a:solidFill>
                  <a:srgbClr val="000000"/>
                </a:solidFill>
                <a:latin typeface="Canva Sans"/>
                <a:ea typeface="Canva Sans"/>
                <a:cs typeface="Canva Sans"/>
                <a:sym typeface="Canva Sans"/>
              </a:rPr>
              <a:t>KESAR</a:t>
            </a:r>
          </a:p>
        </p:txBody>
      </p:sp>
      <p:sp>
        <p:nvSpPr>
          <p:cNvPr id="26" name="TextBox 56">
            <a:extLst>
              <a:ext uri="{FF2B5EF4-FFF2-40B4-BE49-F238E27FC236}">
                <a16:creationId xmlns:a16="http://schemas.microsoft.com/office/drawing/2014/main" id="{0655D59B-9776-7897-0131-E78BD897F466}"/>
              </a:ext>
            </a:extLst>
          </p:cNvPr>
          <p:cNvSpPr txBox="1"/>
          <p:nvPr/>
        </p:nvSpPr>
        <p:spPr>
          <a:xfrm>
            <a:off x="4559121" y="3896542"/>
            <a:ext cx="2087440" cy="249159"/>
          </a:xfrm>
          <a:prstGeom prst="rect">
            <a:avLst/>
          </a:prstGeom>
        </p:spPr>
        <p:txBody>
          <a:bodyPr lIns="0" tIns="0" rIns="0" bIns="0" rtlCol="0" anchor="t">
            <a:spAutoFit/>
          </a:bodyPr>
          <a:lstStyle/>
          <a:p>
            <a:pPr algn="just">
              <a:lnSpc>
                <a:spcPts val="2031"/>
              </a:lnSpc>
            </a:pPr>
            <a:r>
              <a:rPr lang="en-US" sz="1327">
                <a:solidFill>
                  <a:srgbClr val="000000"/>
                </a:solidFill>
                <a:latin typeface="Canva Sans"/>
                <a:ea typeface="Canva Sans"/>
                <a:cs typeface="Canva Sans"/>
                <a:sym typeface="Canva Sans"/>
              </a:rPr>
              <a:t>SAFED MUSLI</a:t>
            </a:r>
          </a:p>
        </p:txBody>
      </p:sp>
      <p:sp>
        <p:nvSpPr>
          <p:cNvPr id="27" name="TextBox 57">
            <a:extLst>
              <a:ext uri="{FF2B5EF4-FFF2-40B4-BE49-F238E27FC236}">
                <a16:creationId xmlns:a16="http://schemas.microsoft.com/office/drawing/2014/main" id="{8AF14B61-DC19-B5F7-3DBF-BBD278C765B6}"/>
              </a:ext>
            </a:extLst>
          </p:cNvPr>
          <p:cNvSpPr txBox="1"/>
          <p:nvPr/>
        </p:nvSpPr>
        <p:spPr>
          <a:xfrm>
            <a:off x="6611886" y="3896542"/>
            <a:ext cx="2087440" cy="249159"/>
          </a:xfrm>
          <a:prstGeom prst="rect">
            <a:avLst/>
          </a:prstGeom>
        </p:spPr>
        <p:txBody>
          <a:bodyPr lIns="0" tIns="0" rIns="0" bIns="0" rtlCol="0" anchor="t">
            <a:spAutoFit/>
          </a:bodyPr>
          <a:lstStyle/>
          <a:p>
            <a:pPr algn="just">
              <a:lnSpc>
                <a:spcPts val="2031"/>
              </a:lnSpc>
            </a:pPr>
            <a:r>
              <a:rPr lang="en-US" sz="1327">
                <a:solidFill>
                  <a:srgbClr val="000000"/>
                </a:solidFill>
                <a:latin typeface="Canva Sans"/>
                <a:ea typeface="Canva Sans"/>
                <a:cs typeface="Canva Sans"/>
                <a:sym typeface="Canva Sans"/>
              </a:rPr>
              <a:t>KAUNCH BEEJ</a:t>
            </a:r>
          </a:p>
        </p:txBody>
      </p:sp>
      <p:sp>
        <p:nvSpPr>
          <p:cNvPr id="28" name="TextBox 58">
            <a:extLst>
              <a:ext uri="{FF2B5EF4-FFF2-40B4-BE49-F238E27FC236}">
                <a16:creationId xmlns:a16="http://schemas.microsoft.com/office/drawing/2014/main" id="{B8FED22D-552B-D0D6-A62E-F1F0619C6797}"/>
              </a:ext>
            </a:extLst>
          </p:cNvPr>
          <p:cNvSpPr txBox="1"/>
          <p:nvPr/>
        </p:nvSpPr>
        <p:spPr>
          <a:xfrm>
            <a:off x="8773387" y="3896542"/>
            <a:ext cx="2087440" cy="249159"/>
          </a:xfrm>
          <a:prstGeom prst="rect">
            <a:avLst/>
          </a:prstGeom>
        </p:spPr>
        <p:txBody>
          <a:bodyPr lIns="0" tIns="0" rIns="0" bIns="0" rtlCol="0" anchor="t">
            <a:spAutoFit/>
          </a:bodyPr>
          <a:lstStyle/>
          <a:p>
            <a:pPr algn="just">
              <a:lnSpc>
                <a:spcPts val="2031"/>
              </a:lnSpc>
            </a:pPr>
            <a:r>
              <a:rPr lang="en-US" sz="1327">
                <a:solidFill>
                  <a:srgbClr val="000000"/>
                </a:solidFill>
                <a:latin typeface="Canva Sans"/>
                <a:ea typeface="Canva Sans"/>
                <a:cs typeface="Canva Sans"/>
                <a:sym typeface="Canva Sans"/>
              </a:rPr>
              <a:t>SHILAJIT</a:t>
            </a:r>
          </a:p>
        </p:txBody>
      </p:sp>
      <p:sp>
        <p:nvSpPr>
          <p:cNvPr id="29" name="TextBox 59">
            <a:extLst>
              <a:ext uri="{FF2B5EF4-FFF2-40B4-BE49-F238E27FC236}">
                <a16:creationId xmlns:a16="http://schemas.microsoft.com/office/drawing/2014/main" id="{4252B411-A5D0-5961-90DE-05B89168A117}"/>
              </a:ext>
            </a:extLst>
          </p:cNvPr>
          <p:cNvSpPr txBox="1"/>
          <p:nvPr/>
        </p:nvSpPr>
        <p:spPr>
          <a:xfrm>
            <a:off x="850989" y="2298991"/>
            <a:ext cx="2603304" cy="325163"/>
          </a:xfrm>
          <a:prstGeom prst="rect">
            <a:avLst/>
          </a:prstGeom>
        </p:spPr>
        <p:txBody>
          <a:bodyPr lIns="0" tIns="0" rIns="0" bIns="0" rtlCol="0" anchor="t">
            <a:spAutoFit/>
          </a:bodyPr>
          <a:lstStyle/>
          <a:p>
            <a:pPr algn="just">
              <a:lnSpc>
                <a:spcPts val="2194"/>
              </a:lnSpc>
            </a:pPr>
            <a:r>
              <a:rPr lang="en-US" sz="2031">
                <a:solidFill>
                  <a:srgbClr val="092A07"/>
                </a:solidFill>
                <a:latin typeface="ITC Souvenir Light"/>
                <a:ea typeface="ITC Souvenir Light"/>
                <a:cs typeface="ITC Souvenir Light"/>
                <a:sym typeface="ITC Souvenir Light"/>
              </a:rPr>
              <a:t>Essential Ingredients:-</a:t>
            </a:r>
          </a:p>
        </p:txBody>
      </p:sp>
      <p:sp>
        <p:nvSpPr>
          <p:cNvPr id="30" name="TextBox 40">
            <a:extLst>
              <a:ext uri="{FF2B5EF4-FFF2-40B4-BE49-F238E27FC236}">
                <a16:creationId xmlns:a16="http://schemas.microsoft.com/office/drawing/2014/main" id="{26B844DE-7D1E-AAE6-6A62-00CBB5018864}"/>
              </a:ext>
            </a:extLst>
          </p:cNvPr>
          <p:cNvSpPr txBox="1"/>
          <p:nvPr/>
        </p:nvSpPr>
        <p:spPr>
          <a:xfrm>
            <a:off x="1571149" y="4329196"/>
            <a:ext cx="9187593" cy="380317"/>
          </a:xfrm>
          <a:prstGeom prst="rect">
            <a:avLst/>
          </a:prstGeom>
        </p:spPr>
        <p:txBody>
          <a:bodyPr lIns="0" tIns="0" rIns="0" bIns="0" rtlCol="0" anchor="t">
            <a:spAutoFit/>
          </a:bodyPr>
          <a:lstStyle/>
          <a:p>
            <a:pPr marL="0" lvl="0" indent="0" algn="l">
              <a:lnSpc>
                <a:spcPts val="3187"/>
              </a:lnSpc>
              <a:spcBef>
                <a:spcPct val="0"/>
              </a:spcBef>
            </a:pPr>
            <a:r>
              <a:rPr lang="en-US" sz="2276" dirty="0">
                <a:solidFill>
                  <a:srgbClr val="545454"/>
                </a:solidFill>
                <a:latin typeface="Francois One"/>
                <a:ea typeface="Francois One"/>
                <a:cs typeface="Francois One"/>
                <a:sym typeface="Francois One"/>
              </a:rPr>
              <a:t>SUPPORTS TESTOSTERONE LEVELS, IMPROVES PERFORMANCE AND FERTILITY</a:t>
            </a:r>
          </a:p>
        </p:txBody>
      </p:sp>
      <p:sp>
        <p:nvSpPr>
          <p:cNvPr id="31" name="TextBox 41">
            <a:extLst>
              <a:ext uri="{FF2B5EF4-FFF2-40B4-BE49-F238E27FC236}">
                <a16:creationId xmlns:a16="http://schemas.microsoft.com/office/drawing/2014/main" id="{0C8D5883-A166-4468-F4A2-253E7EADD5C2}"/>
              </a:ext>
            </a:extLst>
          </p:cNvPr>
          <p:cNvSpPr txBox="1"/>
          <p:nvPr/>
        </p:nvSpPr>
        <p:spPr>
          <a:xfrm>
            <a:off x="1571149" y="5049119"/>
            <a:ext cx="8180639" cy="380317"/>
          </a:xfrm>
          <a:prstGeom prst="rect">
            <a:avLst/>
          </a:prstGeom>
        </p:spPr>
        <p:txBody>
          <a:bodyPr lIns="0" tIns="0" rIns="0" bIns="0" rtlCol="0" anchor="t">
            <a:spAutoFit/>
          </a:bodyPr>
          <a:lstStyle/>
          <a:p>
            <a:pPr marL="0" lvl="0" indent="0" algn="l">
              <a:lnSpc>
                <a:spcPts val="3187"/>
              </a:lnSpc>
              <a:spcBef>
                <a:spcPct val="0"/>
              </a:spcBef>
            </a:pPr>
            <a:r>
              <a:rPr lang="en-US" sz="2276">
                <a:solidFill>
                  <a:srgbClr val="545454"/>
                </a:solidFill>
                <a:latin typeface="Francois One"/>
                <a:ea typeface="Francois One"/>
                <a:cs typeface="Francois One"/>
                <a:sym typeface="Francois One"/>
              </a:rPr>
              <a:t>IMPROVES HEMOGLOBIN, TREATS ANEMIA, BOOSTS STRENGTH</a:t>
            </a:r>
          </a:p>
        </p:txBody>
      </p:sp>
      <p:sp>
        <p:nvSpPr>
          <p:cNvPr id="32" name="TextBox 43">
            <a:extLst>
              <a:ext uri="{FF2B5EF4-FFF2-40B4-BE49-F238E27FC236}">
                <a16:creationId xmlns:a16="http://schemas.microsoft.com/office/drawing/2014/main" id="{7FF75AD2-38F3-B535-2E83-F92426090E23}"/>
              </a:ext>
            </a:extLst>
          </p:cNvPr>
          <p:cNvSpPr txBox="1"/>
          <p:nvPr/>
        </p:nvSpPr>
        <p:spPr>
          <a:xfrm>
            <a:off x="1580674" y="5880094"/>
            <a:ext cx="8180639" cy="380317"/>
          </a:xfrm>
          <a:prstGeom prst="rect">
            <a:avLst/>
          </a:prstGeom>
        </p:spPr>
        <p:txBody>
          <a:bodyPr lIns="0" tIns="0" rIns="0" bIns="0" rtlCol="0" anchor="t">
            <a:spAutoFit/>
          </a:bodyPr>
          <a:lstStyle/>
          <a:p>
            <a:pPr marL="0" lvl="0" indent="0" algn="l">
              <a:lnSpc>
                <a:spcPts val="3187"/>
              </a:lnSpc>
              <a:spcBef>
                <a:spcPct val="0"/>
              </a:spcBef>
            </a:pPr>
            <a:r>
              <a:rPr lang="en-US" sz="2276">
                <a:solidFill>
                  <a:srgbClr val="545454"/>
                </a:solidFill>
                <a:latin typeface="Francois One"/>
                <a:ea typeface="Francois One"/>
                <a:cs typeface="Francois One"/>
                <a:sym typeface="Francois One"/>
              </a:rPr>
              <a:t>ENHANCES SPERM COUNT, REPRODUCTIVE WELLNESS, AND STAMINA</a:t>
            </a:r>
          </a:p>
        </p:txBody>
      </p:sp>
      <p:sp>
        <p:nvSpPr>
          <p:cNvPr id="33" name="TextBox 44">
            <a:extLst>
              <a:ext uri="{FF2B5EF4-FFF2-40B4-BE49-F238E27FC236}">
                <a16:creationId xmlns:a16="http://schemas.microsoft.com/office/drawing/2014/main" id="{8F6F42EC-C788-336E-FF71-066121F617B4}"/>
              </a:ext>
            </a:extLst>
          </p:cNvPr>
          <p:cNvSpPr txBox="1"/>
          <p:nvPr/>
        </p:nvSpPr>
        <p:spPr>
          <a:xfrm>
            <a:off x="1580674" y="6622213"/>
            <a:ext cx="8180639" cy="380317"/>
          </a:xfrm>
          <a:prstGeom prst="rect">
            <a:avLst/>
          </a:prstGeom>
        </p:spPr>
        <p:txBody>
          <a:bodyPr lIns="0" tIns="0" rIns="0" bIns="0" rtlCol="0" anchor="t">
            <a:spAutoFit/>
          </a:bodyPr>
          <a:lstStyle/>
          <a:p>
            <a:pPr marL="0" lvl="0" indent="0" algn="l">
              <a:lnSpc>
                <a:spcPts val="3187"/>
              </a:lnSpc>
              <a:spcBef>
                <a:spcPct val="0"/>
              </a:spcBef>
            </a:pPr>
            <a:r>
              <a:rPr lang="en-US" sz="2276">
                <a:solidFill>
                  <a:srgbClr val="545454"/>
                </a:solidFill>
                <a:latin typeface="Francois One"/>
                <a:ea typeface="Francois One"/>
                <a:cs typeface="Francois One"/>
                <a:sym typeface="Francois One"/>
              </a:rPr>
              <a:t>BUILDS STRENGTH, IMPROVES MUSCLE MASS, ANTI-INFLAMMATORY</a:t>
            </a:r>
          </a:p>
        </p:txBody>
      </p:sp>
      <p:sp>
        <p:nvSpPr>
          <p:cNvPr id="34" name="TextBox 45">
            <a:extLst>
              <a:ext uri="{FF2B5EF4-FFF2-40B4-BE49-F238E27FC236}">
                <a16:creationId xmlns:a16="http://schemas.microsoft.com/office/drawing/2014/main" id="{6EAB26A6-ECC9-0B82-F169-FCC211ADD021}"/>
              </a:ext>
            </a:extLst>
          </p:cNvPr>
          <p:cNvSpPr txBox="1"/>
          <p:nvPr/>
        </p:nvSpPr>
        <p:spPr>
          <a:xfrm>
            <a:off x="1580674" y="7405120"/>
            <a:ext cx="9018091" cy="380317"/>
          </a:xfrm>
          <a:prstGeom prst="rect">
            <a:avLst/>
          </a:prstGeom>
        </p:spPr>
        <p:txBody>
          <a:bodyPr lIns="0" tIns="0" rIns="0" bIns="0" rtlCol="0" anchor="t">
            <a:spAutoFit/>
          </a:bodyPr>
          <a:lstStyle/>
          <a:p>
            <a:pPr marL="0" lvl="0" indent="0" algn="l">
              <a:lnSpc>
                <a:spcPts val="3187"/>
              </a:lnSpc>
              <a:spcBef>
                <a:spcPct val="0"/>
              </a:spcBef>
            </a:pPr>
            <a:r>
              <a:rPr lang="en-US" sz="2276">
                <a:solidFill>
                  <a:srgbClr val="545454"/>
                </a:solidFill>
                <a:latin typeface="Francois One"/>
                <a:ea typeface="Francois One"/>
                <a:cs typeface="Francois One"/>
                <a:sym typeface="Francois One"/>
              </a:rPr>
              <a:t>IMPROVES NEUROMUSCULAR FUNCTION AND VITALITY</a:t>
            </a:r>
          </a:p>
        </p:txBody>
      </p:sp>
      <p:sp>
        <p:nvSpPr>
          <p:cNvPr id="35" name="TextBox 46">
            <a:extLst>
              <a:ext uri="{FF2B5EF4-FFF2-40B4-BE49-F238E27FC236}">
                <a16:creationId xmlns:a16="http://schemas.microsoft.com/office/drawing/2014/main" id="{2B3B762A-AA5C-67FF-C013-55DF159A2574}"/>
              </a:ext>
            </a:extLst>
          </p:cNvPr>
          <p:cNvSpPr txBox="1"/>
          <p:nvPr/>
        </p:nvSpPr>
        <p:spPr>
          <a:xfrm>
            <a:off x="1609036" y="8062469"/>
            <a:ext cx="8180639" cy="380317"/>
          </a:xfrm>
          <a:prstGeom prst="rect">
            <a:avLst/>
          </a:prstGeom>
        </p:spPr>
        <p:txBody>
          <a:bodyPr lIns="0" tIns="0" rIns="0" bIns="0" rtlCol="0" anchor="t">
            <a:spAutoFit/>
          </a:bodyPr>
          <a:lstStyle/>
          <a:p>
            <a:pPr marL="0" lvl="0" indent="0" algn="l">
              <a:lnSpc>
                <a:spcPts val="3187"/>
              </a:lnSpc>
              <a:spcBef>
                <a:spcPct val="0"/>
              </a:spcBef>
            </a:pPr>
            <a:r>
              <a:rPr lang="en-US" sz="2276" dirty="0">
                <a:solidFill>
                  <a:srgbClr val="545454"/>
                </a:solidFill>
                <a:latin typeface="Francois One"/>
                <a:ea typeface="Francois One"/>
                <a:cs typeface="Francois One"/>
                <a:sym typeface="Francois One"/>
              </a:rPr>
              <a:t>IMPROVES MOOD, MEMORY, AND CIRCULATION</a:t>
            </a:r>
          </a:p>
        </p:txBody>
      </p:sp>
    </p:spTree>
    <p:extLst>
      <p:ext uri="{BB962C8B-B14F-4D97-AF65-F5344CB8AC3E}">
        <p14:creationId xmlns:p14="http://schemas.microsoft.com/office/powerpoint/2010/main" val="14880183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715D88-156E-B003-436E-D5993ED49F3E}"/>
            </a:ext>
          </a:extLst>
        </p:cNvPr>
        <p:cNvGrpSpPr/>
        <p:nvPr/>
      </p:nvGrpSpPr>
      <p:grpSpPr>
        <a:xfrm>
          <a:off x="0" y="0"/>
          <a:ext cx="0" cy="0"/>
          <a:chOff x="0" y="0"/>
          <a:chExt cx="0" cy="0"/>
        </a:xfrm>
      </p:grpSpPr>
      <p:sp>
        <p:nvSpPr>
          <p:cNvPr id="111" name="Freeform 12">
            <a:extLst>
              <a:ext uri="{FF2B5EF4-FFF2-40B4-BE49-F238E27FC236}">
                <a16:creationId xmlns:a16="http://schemas.microsoft.com/office/drawing/2014/main" id="{3E360FB2-E255-E06A-624F-7AD12090764E}"/>
              </a:ext>
            </a:extLst>
          </p:cNvPr>
          <p:cNvSpPr/>
          <p:nvPr/>
        </p:nvSpPr>
        <p:spPr>
          <a:xfrm>
            <a:off x="3355214" y="-2844321"/>
            <a:ext cx="6232438" cy="6104662"/>
          </a:xfrm>
          <a:custGeom>
            <a:avLst/>
            <a:gdLst/>
            <a:ahLst/>
            <a:cxnLst/>
            <a:rect l="l" t="t" r="r" b="b"/>
            <a:pathLst>
              <a:path w="8900117" h="8900117">
                <a:moveTo>
                  <a:pt x="0" y="0"/>
                </a:moveTo>
                <a:lnTo>
                  <a:pt x="8900117" y="0"/>
                </a:lnTo>
                <a:lnTo>
                  <a:pt x="8900117" y="8900117"/>
                </a:lnTo>
                <a:lnTo>
                  <a:pt x="0" y="8900117"/>
                </a:lnTo>
                <a:lnTo>
                  <a:pt x="0" y="0"/>
                </a:lnTo>
                <a:close/>
              </a:path>
            </a:pathLst>
          </a:custGeom>
          <a:blipFill>
            <a:blip r:embed="rId3">
              <a:alphaModFix amt="75000"/>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12" name="Freeform 13">
            <a:extLst>
              <a:ext uri="{FF2B5EF4-FFF2-40B4-BE49-F238E27FC236}">
                <a16:creationId xmlns:a16="http://schemas.microsoft.com/office/drawing/2014/main" id="{78A25B1B-CCDE-EF44-A04A-701675035D4C}"/>
              </a:ext>
            </a:extLst>
          </p:cNvPr>
          <p:cNvSpPr/>
          <p:nvPr/>
        </p:nvSpPr>
        <p:spPr>
          <a:xfrm>
            <a:off x="4210325" y="287982"/>
            <a:ext cx="2176463" cy="972286"/>
          </a:xfrm>
          <a:custGeom>
            <a:avLst/>
            <a:gdLst/>
            <a:ahLst/>
            <a:cxnLst/>
            <a:rect l="l" t="t" r="r" b="b"/>
            <a:pathLst>
              <a:path w="7552429" h="3266425">
                <a:moveTo>
                  <a:pt x="0" y="0"/>
                </a:moveTo>
                <a:lnTo>
                  <a:pt x="7552429" y="0"/>
                </a:lnTo>
                <a:lnTo>
                  <a:pt x="7552429" y="3266426"/>
                </a:lnTo>
                <a:lnTo>
                  <a:pt x="0" y="326642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65" name="TextBox 16">
            <a:extLst>
              <a:ext uri="{FF2B5EF4-FFF2-40B4-BE49-F238E27FC236}">
                <a16:creationId xmlns:a16="http://schemas.microsoft.com/office/drawing/2014/main" id="{A31702EB-5D91-5D75-9E50-D080922DD2D7}"/>
              </a:ext>
            </a:extLst>
          </p:cNvPr>
          <p:cNvSpPr txBox="1"/>
          <p:nvPr/>
        </p:nvSpPr>
        <p:spPr>
          <a:xfrm>
            <a:off x="895561" y="610768"/>
            <a:ext cx="1197350" cy="257284"/>
          </a:xfrm>
          <a:prstGeom prst="rect">
            <a:avLst/>
          </a:prstGeom>
        </p:spPr>
        <p:txBody>
          <a:bodyPr lIns="0" tIns="0" rIns="0" bIns="0" rtlCol="0" anchor="t">
            <a:spAutoFit/>
          </a:bodyPr>
          <a:lstStyle/>
          <a:p>
            <a:pPr algn="l">
              <a:lnSpc>
                <a:spcPts val="1860"/>
              </a:lnSpc>
            </a:pPr>
            <a:r>
              <a:rPr lang="en-US" sz="1676" b="1" spc="-18">
                <a:solidFill>
                  <a:srgbClr val="FFFFFF"/>
                </a:solidFill>
                <a:latin typeface="Poppins Bold"/>
                <a:ea typeface="Poppins Bold"/>
                <a:cs typeface="Poppins Bold"/>
                <a:sym typeface="Poppins Bold"/>
              </a:rPr>
              <a:t>COMPANY</a:t>
            </a:r>
          </a:p>
        </p:txBody>
      </p:sp>
      <p:sp>
        <p:nvSpPr>
          <p:cNvPr id="66" name="Freeform 3">
            <a:extLst>
              <a:ext uri="{FF2B5EF4-FFF2-40B4-BE49-F238E27FC236}">
                <a16:creationId xmlns:a16="http://schemas.microsoft.com/office/drawing/2014/main" id="{DF5A6710-397C-CA93-4E8B-99235C1B0338}"/>
              </a:ext>
            </a:extLst>
          </p:cNvPr>
          <p:cNvSpPr/>
          <p:nvPr/>
        </p:nvSpPr>
        <p:spPr>
          <a:xfrm>
            <a:off x="2033091" y="289764"/>
            <a:ext cx="1548309" cy="1321869"/>
          </a:xfrm>
          <a:custGeom>
            <a:avLst/>
            <a:gdLst/>
            <a:ahLst/>
            <a:cxnLst/>
            <a:rect l="l" t="t" r="r" b="b"/>
            <a:pathLst>
              <a:path w="1548309" h="1321869">
                <a:moveTo>
                  <a:pt x="0" y="0"/>
                </a:moveTo>
                <a:lnTo>
                  <a:pt x="1548308" y="0"/>
                </a:lnTo>
                <a:lnTo>
                  <a:pt x="1548308" y="1321869"/>
                </a:lnTo>
                <a:lnTo>
                  <a:pt x="0" y="132186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67" name="Freeform 9">
            <a:extLst>
              <a:ext uri="{FF2B5EF4-FFF2-40B4-BE49-F238E27FC236}">
                <a16:creationId xmlns:a16="http://schemas.microsoft.com/office/drawing/2014/main" id="{71D069E5-9153-9D5C-17E2-CF2C12F62E10}"/>
              </a:ext>
            </a:extLst>
          </p:cNvPr>
          <p:cNvSpPr/>
          <p:nvPr/>
        </p:nvSpPr>
        <p:spPr>
          <a:xfrm>
            <a:off x="-1066800" y="538466"/>
            <a:ext cx="5029200" cy="1303234"/>
          </a:xfrm>
          <a:custGeom>
            <a:avLst/>
            <a:gdLst/>
            <a:ahLst/>
            <a:cxnLst/>
            <a:rect l="l" t="t" r="r" b="b"/>
            <a:pathLst>
              <a:path w="2577083" h="609600">
                <a:moveTo>
                  <a:pt x="2318007" y="0"/>
                </a:moveTo>
                <a:lnTo>
                  <a:pt x="55875" y="0"/>
                </a:lnTo>
                <a:cubicBezTo>
                  <a:pt x="38775" y="0"/>
                  <a:pt x="22717" y="8220"/>
                  <a:pt x="12719" y="22092"/>
                </a:cubicBezTo>
                <a:cubicBezTo>
                  <a:pt x="2720" y="35965"/>
                  <a:pt x="0" y="53798"/>
                  <a:pt x="5407" y="70020"/>
                </a:cubicBezTo>
                <a:lnTo>
                  <a:pt x="161927" y="539580"/>
                </a:lnTo>
                <a:cubicBezTo>
                  <a:pt x="175865" y="581395"/>
                  <a:pt x="214997" y="609600"/>
                  <a:pt x="259075" y="609600"/>
                </a:cubicBezTo>
                <a:lnTo>
                  <a:pt x="2521207" y="609600"/>
                </a:lnTo>
                <a:cubicBezTo>
                  <a:pt x="2538307" y="609600"/>
                  <a:pt x="2554365" y="601380"/>
                  <a:pt x="2564363" y="587508"/>
                </a:cubicBezTo>
                <a:cubicBezTo>
                  <a:pt x="2574362" y="573635"/>
                  <a:pt x="2577082" y="555802"/>
                  <a:pt x="2571675" y="539580"/>
                </a:cubicBezTo>
                <a:lnTo>
                  <a:pt x="2415155" y="70020"/>
                </a:lnTo>
                <a:cubicBezTo>
                  <a:pt x="2401216" y="28205"/>
                  <a:pt x="2362084" y="0"/>
                  <a:pt x="2318007" y="0"/>
                </a:cubicBezTo>
                <a:close/>
              </a:path>
            </a:pathLst>
          </a:custGeom>
          <a:solidFill>
            <a:schemeClr val="tx1"/>
          </a:solidFill>
        </p:spPr>
        <p:txBody>
          <a:bodyPr/>
          <a:lstStyle/>
          <a:p>
            <a:endParaRPr lang="en-US"/>
          </a:p>
        </p:txBody>
      </p:sp>
      <p:pic>
        <p:nvPicPr>
          <p:cNvPr id="68" name="Picture 2">
            <a:extLst>
              <a:ext uri="{FF2B5EF4-FFF2-40B4-BE49-F238E27FC236}">
                <a16:creationId xmlns:a16="http://schemas.microsoft.com/office/drawing/2014/main" id="{DC8B55A2-4B04-C7A4-1EA8-914D47DA15F3}"/>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b="32498"/>
          <a:stretch/>
        </p:blipFill>
        <p:spPr bwMode="auto">
          <a:xfrm>
            <a:off x="255278" y="595932"/>
            <a:ext cx="3686412" cy="1160063"/>
          </a:xfrm>
          <a:prstGeom prst="rect">
            <a:avLst/>
          </a:prstGeom>
          <a:noFill/>
          <a:extLst>
            <a:ext uri="{909E8E84-426E-40DD-AFC4-6F175D3DCCD1}">
              <a14:hiddenFill xmlns:a14="http://schemas.microsoft.com/office/drawing/2010/main">
                <a:solidFill>
                  <a:srgbClr val="FFFFFF"/>
                </a:solidFill>
              </a14:hiddenFill>
            </a:ext>
          </a:extLst>
        </p:spPr>
      </p:pic>
      <p:sp>
        <p:nvSpPr>
          <p:cNvPr id="72" name="Freeform 9">
            <a:extLst>
              <a:ext uri="{FF2B5EF4-FFF2-40B4-BE49-F238E27FC236}">
                <a16:creationId xmlns:a16="http://schemas.microsoft.com/office/drawing/2014/main" id="{E69AF8B4-3ECB-FC57-A998-C9A05DBC5B50}"/>
              </a:ext>
            </a:extLst>
          </p:cNvPr>
          <p:cNvSpPr/>
          <p:nvPr/>
        </p:nvSpPr>
        <p:spPr>
          <a:xfrm rot="17439908" flipH="1">
            <a:off x="-480878" y="897921"/>
            <a:ext cx="11506231" cy="21751795"/>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75" name="Freeform: Shape 74">
            <a:extLst>
              <a:ext uri="{FF2B5EF4-FFF2-40B4-BE49-F238E27FC236}">
                <a16:creationId xmlns:a16="http://schemas.microsoft.com/office/drawing/2014/main" id="{3A2FD961-2525-14FA-7C79-331943E1F20F}"/>
              </a:ext>
            </a:extLst>
          </p:cNvPr>
          <p:cNvSpPr/>
          <p:nvPr/>
        </p:nvSpPr>
        <p:spPr>
          <a:xfrm rot="18900000">
            <a:off x="12907602" y="3355908"/>
            <a:ext cx="3392776" cy="3392775"/>
          </a:xfrm>
          <a:custGeom>
            <a:avLst/>
            <a:gdLst>
              <a:gd name="connsiteX0" fmla="*/ 0 w 2353151"/>
              <a:gd name="connsiteY0" fmla="*/ 36 h 2353151"/>
              <a:gd name="connsiteX1" fmla="*/ 2353152 w 2353151"/>
              <a:gd name="connsiteY1" fmla="*/ 36 h 2353151"/>
              <a:gd name="connsiteX2" fmla="*/ 2353152 w 2353151"/>
              <a:gd name="connsiteY2" fmla="*/ 2353188 h 2353151"/>
              <a:gd name="connsiteX3" fmla="*/ 0 w 2353151"/>
              <a:gd name="connsiteY3" fmla="*/ 2353188 h 2353151"/>
            </a:gdLst>
            <a:ahLst/>
            <a:cxnLst>
              <a:cxn ang="0">
                <a:pos x="connsiteX0" y="connsiteY0"/>
              </a:cxn>
              <a:cxn ang="0">
                <a:pos x="connsiteX1" y="connsiteY1"/>
              </a:cxn>
              <a:cxn ang="0">
                <a:pos x="connsiteX2" y="connsiteY2"/>
              </a:cxn>
              <a:cxn ang="0">
                <a:pos x="connsiteX3" y="connsiteY3"/>
              </a:cxn>
            </a:cxnLst>
            <a:rect l="l" t="t" r="r" b="b"/>
            <a:pathLst>
              <a:path w="2353151" h="2353151">
                <a:moveTo>
                  <a:pt x="0" y="36"/>
                </a:moveTo>
                <a:lnTo>
                  <a:pt x="2353152" y="36"/>
                </a:lnTo>
                <a:lnTo>
                  <a:pt x="2353152" y="2353188"/>
                </a:lnTo>
                <a:lnTo>
                  <a:pt x="0" y="2353188"/>
                </a:lnTo>
                <a:close/>
              </a:path>
            </a:pathLst>
          </a:custGeom>
          <a:solidFill>
            <a:srgbClr val="15A911"/>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AB8BE3E6-EE9C-8793-84D8-61451CD9DD45}"/>
              </a:ext>
            </a:extLst>
          </p:cNvPr>
          <p:cNvSpPr/>
          <p:nvPr/>
        </p:nvSpPr>
        <p:spPr>
          <a:xfrm>
            <a:off x="15911344" y="4129705"/>
            <a:ext cx="1107166" cy="1107166"/>
          </a:xfrm>
          <a:custGeom>
            <a:avLst/>
            <a:gdLst>
              <a:gd name="connsiteX0" fmla="*/ 0 w 767905"/>
              <a:gd name="connsiteY0" fmla="*/ 0 h 767905"/>
              <a:gd name="connsiteX1" fmla="*/ 767906 w 767905"/>
              <a:gd name="connsiteY1" fmla="*/ 767905 h 767905"/>
            </a:gdLst>
            <a:ahLst/>
            <a:cxnLst>
              <a:cxn ang="0">
                <a:pos x="connsiteX0" y="connsiteY0"/>
              </a:cxn>
              <a:cxn ang="0">
                <a:pos x="connsiteX1" y="connsiteY1"/>
              </a:cxn>
            </a:cxnLst>
            <a:rect l="l" t="t" r="r" b="b"/>
            <a:pathLst>
              <a:path w="767905" h="767905">
                <a:moveTo>
                  <a:pt x="0" y="0"/>
                </a:moveTo>
                <a:lnTo>
                  <a:pt x="767906" y="767905"/>
                </a:lnTo>
              </a:path>
            </a:pathLst>
          </a:custGeom>
          <a:ln w="28575" cap="flat">
            <a:solidFill>
              <a:srgbClr val="FAFAFC"/>
            </a:solid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EAA74E13-9E5E-96C1-D803-519217C55C85}"/>
              </a:ext>
            </a:extLst>
          </p:cNvPr>
          <p:cNvSpPr/>
          <p:nvPr/>
        </p:nvSpPr>
        <p:spPr>
          <a:xfrm>
            <a:off x="11760910" y="2607933"/>
            <a:ext cx="3186642" cy="5257736"/>
          </a:xfrm>
          <a:custGeom>
            <a:avLst/>
            <a:gdLst>
              <a:gd name="connsiteX0" fmla="*/ 1993392 w 2210181"/>
              <a:gd name="connsiteY0" fmla="*/ 3476530 h 3646646"/>
              <a:gd name="connsiteX1" fmla="*/ 1823276 w 2210181"/>
              <a:gd name="connsiteY1" fmla="*/ 3646646 h 3646646"/>
              <a:gd name="connsiteX2" fmla="*/ 0 w 2210181"/>
              <a:gd name="connsiteY2" fmla="*/ 1823371 h 3646646"/>
              <a:gd name="connsiteX3" fmla="*/ 1823276 w 2210181"/>
              <a:gd name="connsiteY3" fmla="*/ 0 h 3646646"/>
              <a:gd name="connsiteX4" fmla="*/ 2210181 w 2210181"/>
              <a:gd name="connsiteY4" fmla="*/ 386905 h 3646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0181" h="3646646">
                <a:moveTo>
                  <a:pt x="1993392" y="3476530"/>
                </a:moveTo>
                <a:lnTo>
                  <a:pt x="1823276" y="3646646"/>
                </a:lnTo>
                <a:lnTo>
                  <a:pt x="0" y="1823371"/>
                </a:lnTo>
                <a:lnTo>
                  <a:pt x="1823276" y="0"/>
                </a:lnTo>
                <a:lnTo>
                  <a:pt x="2210181" y="386905"/>
                </a:lnTo>
              </a:path>
            </a:pathLst>
          </a:custGeom>
          <a:noFill/>
          <a:ln w="28575" cap="flat">
            <a:solidFill>
              <a:srgbClr val="FAFAFC"/>
            </a:solid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EFF38FC0-1006-0A42-9A10-0C1BE68EFEB1}"/>
              </a:ext>
            </a:extLst>
          </p:cNvPr>
          <p:cNvSpPr/>
          <p:nvPr/>
        </p:nvSpPr>
        <p:spPr>
          <a:xfrm>
            <a:off x="12891973" y="5897710"/>
            <a:ext cx="314213" cy="157107"/>
          </a:xfrm>
          <a:custGeom>
            <a:avLst/>
            <a:gdLst>
              <a:gd name="connsiteX0" fmla="*/ 0 w 217931"/>
              <a:gd name="connsiteY0" fmla="*/ 108966 h 108966"/>
              <a:gd name="connsiteX1" fmla="*/ 108966 w 217931"/>
              <a:gd name="connsiteY1" fmla="*/ 0 h 108966"/>
              <a:gd name="connsiteX2" fmla="*/ 217932 w 217931"/>
              <a:gd name="connsiteY2" fmla="*/ 108966 h 108966"/>
              <a:gd name="connsiteX3" fmla="*/ 0 w 217931"/>
              <a:gd name="connsiteY3" fmla="*/ 108966 h 108966"/>
            </a:gdLst>
            <a:ahLst/>
            <a:cxnLst>
              <a:cxn ang="0">
                <a:pos x="connsiteX0" y="connsiteY0"/>
              </a:cxn>
              <a:cxn ang="0">
                <a:pos x="connsiteX1" y="connsiteY1"/>
              </a:cxn>
              <a:cxn ang="0">
                <a:pos x="connsiteX2" y="connsiteY2"/>
              </a:cxn>
              <a:cxn ang="0">
                <a:pos x="connsiteX3" y="connsiteY3"/>
              </a:cxn>
            </a:cxnLst>
            <a:rect l="l" t="t" r="r" b="b"/>
            <a:pathLst>
              <a:path w="217931" h="108966">
                <a:moveTo>
                  <a:pt x="0" y="108966"/>
                </a:moveTo>
                <a:lnTo>
                  <a:pt x="108966" y="0"/>
                </a:lnTo>
                <a:lnTo>
                  <a:pt x="217932" y="108966"/>
                </a:lnTo>
                <a:lnTo>
                  <a:pt x="0" y="108966"/>
                </a:lnTo>
                <a:close/>
              </a:path>
            </a:pathLst>
          </a:custGeom>
          <a:solidFill>
            <a:srgbClr val="0D0A13"/>
          </a:solidFill>
          <a:ln w="9525"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ADD4BCA1-D110-16F6-B12F-DD7952F5BA51}"/>
              </a:ext>
            </a:extLst>
          </p:cNvPr>
          <p:cNvSpPr/>
          <p:nvPr/>
        </p:nvSpPr>
        <p:spPr>
          <a:xfrm>
            <a:off x="16001983" y="4051150"/>
            <a:ext cx="314215" cy="157107"/>
          </a:xfrm>
          <a:custGeom>
            <a:avLst/>
            <a:gdLst>
              <a:gd name="connsiteX0" fmla="*/ 217932 w 217932"/>
              <a:gd name="connsiteY0" fmla="*/ 0 h 108966"/>
              <a:gd name="connsiteX1" fmla="*/ 108966 w 217932"/>
              <a:gd name="connsiteY1" fmla="*/ 108966 h 108966"/>
              <a:gd name="connsiteX2" fmla="*/ 0 w 217932"/>
              <a:gd name="connsiteY2" fmla="*/ 0 h 108966"/>
              <a:gd name="connsiteX3" fmla="*/ 217932 w 217932"/>
              <a:gd name="connsiteY3" fmla="*/ 0 h 108966"/>
            </a:gdLst>
            <a:ahLst/>
            <a:cxnLst>
              <a:cxn ang="0">
                <a:pos x="connsiteX0" y="connsiteY0"/>
              </a:cxn>
              <a:cxn ang="0">
                <a:pos x="connsiteX1" y="connsiteY1"/>
              </a:cxn>
              <a:cxn ang="0">
                <a:pos x="connsiteX2" y="connsiteY2"/>
              </a:cxn>
              <a:cxn ang="0">
                <a:pos x="connsiteX3" y="connsiteY3"/>
              </a:cxn>
            </a:cxnLst>
            <a:rect l="l" t="t" r="r" b="b"/>
            <a:pathLst>
              <a:path w="217932" h="108966">
                <a:moveTo>
                  <a:pt x="217932" y="0"/>
                </a:moveTo>
                <a:lnTo>
                  <a:pt x="108966" y="108966"/>
                </a:lnTo>
                <a:lnTo>
                  <a:pt x="0" y="0"/>
                </a:lnTo>
                <a:lnTo>
                  <a:pt x="217932" y="0"/>
                </a:lnTo>
                <a:close/>
              </a:path>
            </a:pathLst>
          </a:custGeom>
          <a:solidFill>
            <a:srgbClr val="0D0A13"/>
          </a:solidFill>
          <a:ln w="9525"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6846C06E-0490-89E3-5BCF-B56ADC83F9D2}"/>
              </a:ext>
            </a:extLst>
          </p:cNvPr>
          <p:cNvSpPr/>
          <p:nvPr/>
        </p:nvSpPr>
        <p:spPr>
          <a:xfrm>
            <a:off x="12241432" y="3045746"/>
            <a:ext cx="5257739" cy="4917154"/>
          </a:xfrm>
          <a:custGeom>
            <a:avLst/>
            <a:gdLst>
              <a:gd name="connsiteX0" fmla="*/ 2059400 w 3646646"/>
              <a:gd name="connsiteY0" fmla="*/ 0 h 3410426"/>
              <a:gd name="connsiteX1" fmla="*/ 3646646 w 3646646"/>
              <a:gd name="connsiteY1" fmla="*/ 1587151 h 3410426"/>
              <a:gd name="connsiteX2" fmla="*/ 1823371 w 3646646"/>
              <a:gd name="connsiteY2" fmla="*/ 3410426 h 3410426"/>
              <a:gd name="connsiteX3" fmla="*/ 0 w 3646646"/>
              <a:gd name="connsiteY3" fmla="*/ 1587151 h 3410426"/>
            </a:gdLst>
            <a:ahLst/>
            <a:cxnLst>
              <a:cxn ang="0">
                <a:pos x="connsiteX0" y="connsiteY0"/>
              </a:cxn>
              <a:cxn ang="0">
                <a:pos x="connsiteX1" y="connsiteY1"/>
              </a:cxn>
              <a:cxn ang="0">
                <a:pos x="connsiteX2" y="connsiteY2"/>
              </a:cxn>
              <a:cxn ang="0">
                <a:pos x="connsiteX3" y="connsiteY3"/>
              </a:cxn>
            </a:cxnLst>
            <a:rect l="l" t="t" r="r" b="b"/>
            <a:pathLst>
              <a:path w="3646646" h="3410426">
                <a:moveTo>
                  <a:pt x="2059400" y="0"/>
                </a:moveTo>
                <a:lnTo>
                  <a:pt x="3646646" y="1587151"/>
                </a:lnTo>
                <a:lnTo>
                  <a:pt x="1823371" y="3410426"/>
                </a:lnTo>
                <a:lnTo>
                  <a:pt x="0" y="1587151"/>
                </a:lnTo>
              </a:path>
            </a:pathLst>
          </a:custGeom>
          <a:noFill/>
          <a:ln w="28575" cap="flat">
            <a:solidFill>
              <a:srgbClr val="C0FF2C"/>
            </a:solid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A3743115-BA25-D31B-6207-800C93520252}"/>
              </a:ext>
            </a:extLst>
          </p:cNvPr>
          <p:cNvSpPr/>
          <p:nvPr/>
        </p:nvSpPr>
        <p:spPr>
          <a:xfrm>
            <a:off x="12653015" y="3298711"/>
            <a:ext cx="3663181" cy="752438"/>
          </a:xfrm>
          <a:custGeom>
            <a:avLst/>
            <a:gdLst>
              <a:gd name="connsiteX0" fmla="*/ 0 w 2540698"/>
              <a:gd name="connsiteY0" fmla="*/ 0 h 521874"/>
              <a:gd name="connsiteX1" fmla="*/ 2018824 w 2540698"/>
              <a:gd name="connsiteY1" fmla="*/ 0 h 521874"/>
              <a:gd name="connsiteX2" fmla="*/ 2540699 w 2540698"/>
              <a:gd name="connsiteY2" fmla="*/ 521875 h 521874"/>
              <a:gd name="connsiteX3" fmla="*/ 521875 w 2540698"/>
              <a:gd name="connsiteY3" fmla="*/ 521875 h 521874"/>
              <a:gd name="connsiteX4" fmla="*/ 0 w 2540698"/>
              <a:gd name="connsiteY4" fmla="*/ 0 h 521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0698" h="521874">
                <a:moveTo>
                  <a:pt x="0" y="0"/>
                </a:moveTo>
                <a:lnTo>
                  <a:pt x="2018824" y="0"/>
                </a:lnTo>
                <a:lnTo>
                  <a:pt x="2540699" y="521875"/>
                </a:lnTo>
                <a:lnTo>
                  <a:pt x="521875" y="521875"/>
                </a:lnTo>
                <a:lnTo>
                  <a:pt x="0" y="0"/>
                </a:lnTo>
                <a:close/>
              </a:path>
            </a:pathLst>
          </a:custGeom>
          <a:solidFill>
            <a:srgbClr val="0C660A"/>
          </a:solidFill>
          <a:ln w="9525"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A2EB0A84-32A0-C976-7C2B-2B2959EE956E}"/>
              </a:ext>
            </a:extLst>
          </p:cNvPr>
          <p:cNvSpPr/>
          <p:nvPr/>
        </p:nvSpPr>
        <p:spPr>
          <a:xfrm>
            <a:off x="12891973" y="6054817"/>
            <a:ext cx="4111158" cy="752438"/>
          </a:xfrm>
          <a:custGeom>
            <a:avLst/>
            <a:gdLst>
              <a:gd name="connsiteX0" fmla="*/ 2851404 w 2851404"/>
              <a:gd name="connsiteY0" fmla="*/ 521875 h 521874"/>
              <a:gd name="connsiteX1" fmla="*/ 521875 w 2851404"/>
              <a:gd name="connsiteY1" fmla="*/ 521875 h 521874"/>
              <a:gd name="connsiteX2" fmla="*/ 0 w 2851404"/>
              <a:gd name="connsiteY2" fmla="*/ 0 h 521874"/>
              <a:gd name="connsiteX3" fmla="*/ 2329529 w 2851404"/>
              <a:gd name="connsiteY3" fmla="*/ 0 h 521874"/>
              <a:gd name="connsiteX4" fmla="*/ 2851404 w 2851404"/>
              <a:gd name="connsiteY4" fmla="*/ 521875 h 521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1404" h="521874">
                <a:moveTo>
                  <a:pt x="2851404" y="521875"/>
                </a:moveTo>
                <a:lnTo>
                  <a:pt x="521875" y="521875"/>
                </a:lnTo>
                <a:lnTo>
                  <a:pt x="0" y="0"/>
                </a:lnTo>
                <a:lnTo>
                  <a:pt x="2329529" y="0"/>
                </a:lnTo>
                <a:lnTo>
                  <a:pt x="2851404" y="521875"/>
                </a:lnTo>
                <a:close/>
              </a:path>
            </a:pathLst>
          </a:custGeom>
          <a:solidFill>
            <a:srgbClr val="0C660A"/>
          </a:solidFill>
          <a:ln w="9525"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54216473-4FF6-4B7B-AC67-425E81896B8F}"/>
              </a:ext>
            </a:extLst>
          </p:cNvPr>
          <p:cNvSpPr/>
          <p:nvPr/>
        </p:nvSpPr>
        <p:spPr>
          <a:xfrm>
            <a:off x="12157112" y="3297476"/>
            <a:ext cx="780042" cy="470771"/>
          </a:xfrm>
          <a:custGeom>
            <a:avLst/>
            <a:gdLst>
              <a:gd name="connsiteX0" fmla="*/ 98203 w 541019"/>
              <a:gd name="connsiteY0" fmla="*/ 0 h 326516"/>
              <a:gd name="connsiteX1" fmla="*/ 541020 w 541019"/>
              <a:gd name="connsiteY1" fmla="*/ 326517 h 326516"/>
              <a:gd name="connsiteX2" fmla="*/ 0 w 541019"/>
              <a:gd name="connsiteY2" fmla="*/ 271272 h 326516"/>
              <a:gd name="connsiteX3" fmla="*/ 98203 w 541019"/>
              <a:gd name="connsiteY3" fmla="*/ 0 h 326516"/>
            </a:gdLst>
            <a:ahLst/>
            <a:cxnLst>
              <a:cxn ang="0">
                <a:pos x="connsiteX0" y="connsiteY0"/>
              </a:cxn>
              <a:cxn ang="0">
                <a:pos x="connsiteX1" y="connsiteY1"/>
              </a:cxn>
              <a:cxn ang="0">
                <a:pos x="connsiteX2" y="connsiteY2"/>
              </a:cxn>
              <a:cxn ang="0">
                <a:pos x="connsiteX3" y="connsiteY3"/>
              </a:cxn>
            </a:cxnLst>
            <a:rect l="l" t="t" r="r" b="b"/>
            <a:pathLst>
              <a:path w="541019" h="326516">
                <a:moveTo>
                  <a:pt x="98203" y="0"/>
                </a:moveTo>
                <a:lnTo>
                  <a:pt x="541020" y="326517"/>
                </a:lnTo>
                <a:lnTo>
                  <a:pt x="0" y="271272"/>
                </a:lnTo>
                <a:lnTo>
                  <a:pt x="98203" y="0"/>
                </a:lnTo>
                <a:close/>
              </a:path>
            </a:pathLst>
          </a:custGeom>
          <a:solidFill>
            <a:schemeClr val="bg1"/>
          </a:solidFill>
          <a:ln w="9525"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CB2E61BC-44B6-D585-4A86-A9E4B5995969}"/>
              </a:ext>
            </a:extLst>
          </p:cNvPr>
          <p:cNvSpPr/>
          <p:nvPr/>
        </p:nvSpPr>
        <p:spPr>
          <a:xfrm>
            <a:off x="12484098" y="3894455"/>
            <a:ext cx="407874" cy="220691"/>
          </a:xfrm>
          <a:custGeom>
            <a:avLst/>
            <a:gdLst>
              <a:gd name="connsiteX0" fmla="*/ 282892 w 282892"/>
              <a:gd name="connsiteY0" fmla="*/ 0 h 153066"/>
              <a:gd name="connsiteX1" fmla="*/ 0 w 282892"/>
              <a:gd name="connsiteY1" fmla="*/ 54864 h 153066"/>
              <a:gd name="connsiteX2" fmla="*/ 116491 w 282892"/>
              <a:gd name="connsiteY2" fmla="*/ 153067 h 153066"/>
              <a:gd name="connsiteX3" fmla="*/ 282892 w 282892"/>
              <a:gd name="connsiteY3" fmla="*/ 0 h 153066"/>
            </a:gdLst>
            <a:ahLst/>
            <a:cxnLst>
              <a:cxn ang="0">
                <a:pos x="connsiteX0" y="connsiteY0"/>
              </a:cxn>
              <a:cxn ang="0">
                <a:pos x="connsiteX1" y="connsiteY1"/>
              </a:cxn>
              <a:cxn ang="0">
                <a:pos x="connsiteX2" y="connsiteY2"/>
              </a:cxn>
              <a:cxn ang="0">
                <a:pos x="connsiteX3" y="connsiteY3"/>
              </a:cxn>
            </a:cxnLst>
            <a:rect l="l" t="t" r="r" b="b"/>
            <a:pathLst>
              <a:path w="282892" h="153066">
                <a:moveTo>
                  <a:pt x="282892" y="0"/>
                </a:moveTo>
                <a:lnTo>
                  <a:pt x="0" y="54864"/>
                </a:lnTo>
                <a:lnTo>
                  <a:pt x="116491" y="153067"/>
                </a:lnTo>
                <a:lnTo>
                  <a:pt x="282892" y="0"/>
                </a:lnTo>
                <a:close/>
              </a:path>
            </a:pathLst>
          </a:custGeom>
          <a:solidFill>
            <a:schemeClr val="bg1"/>
          </a:solidFill>
          <a:ln w="9525"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2E42B34E-9E15-330F-441F-996FED381D03}"/>
              </a:ext>
            </a:extLst>
          </p:cNvPr>
          <p:cNvSpPr/>
          <p:nvPr/>
        </p:nvSpPr>
        <p:spPr>
          <a:xfrm>
            <a:off x="15841992" y="6430968"/>
            <a:ext cx="560313" cy="560311"/>
          </a:xfrm>
          <a:custGeom>
            <a:avLst/>
            <a:gdLst>
              <a:gd name="connsiteX0" fmla="*/ 0 w 388620"/>
              <a:gd name="connsiteY0" fmla="*/ 388620 h 388619"/>
              <a:gd name="connsiteX1" fmla="*/ 388620 w 388620"/>
              <a:gd name="connsiteY1" fmla="*/ 0 h 388619"/>
            </a:gdLst>
            <a:ahLst/>
            <a:cxnLst>
              <a:cxn ang="0">
                <a:pos x="connsiteX0" y="connsiteY0"/>
              </a:cxn>
              <a:cxn ang="0">
                <a:pos x="connsiteX1" y="connsiteY1"/>
              </a:cxn>
            </a:cxnLst>
            <a:rect l="l" t="t" r="r" b="b"/>
            <a:pathLst>
              <a:path w="388620" h="388619">
                <a:moveTo>
                  <a:pt x="0" y="388620"/>
                </a:moveTo>
                <a:lnTo>
                  <a:pt x="388620" y="0"/>
                </a:lnTo>
              </a:path>
            </a:pathLst>
          </a:custGeom>
          <a:ln w="28575" cap="flat">
            <a:solidFill>
              <a:srgbClr val="C0FF2C"/>
            </a:solid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9099F3E9-B239-2ABF-D646-5ABDC6118979}"/>
              </a:ext>
            </a:extLst>
          </p:cNvPr>
          <p:cNvSpPr/>
          <p:nvPr/>
        </p:nvSpPr>
        <p:spPr>
          <a:xfrm>
            <a:off x="15970259" y="4229100"/>
            <a:ext cx="1815111" cy="1815110"/>
          </a:xfrm>
          <a:custGeom>
            <a:avLst/>
            <a:gdLst>
              <a:gd name="connsiteX0" fmla="*/ 629507 w 1258919"/>
              <a:gd name="connsiteY0" fmla="*/ 0 h 1258919"/>
              <a:gd name="connsiteX1" fmla="*/ 715042 w 1258919"/>
              <a:gd name="connsiteY1" fmla="*/ 89345 h 1258919"/>
              <a:gd name="connsiteX2" fmla="*/ 824008 w 1258919"/>
              <a:gd name="connsiteY2" fmla="*/ 30766 h 1258919"/>
              <a:gd name="connsiteX3" fmla="*/ 877729 w 1258919"/>
              <a:gd name="connsiteY3" fmla="*/ 142208 h 1258919"/>
              <a:gd name="connsiteX4" fmla="*/ 999458 w 1258919"/>
              <a:gd name="connsiteY4" fmla="*/ 120206 h 1258919"/>
              <a:gd name="connsiteX5" fmla="*/ 1016127 w 1258919"/>
              <a:gd name="connsiteY5" fmla="*/ 242792 h 1258919"/>
              <a:gd name="connsiteX6" fmla="*/ 1138714 w 1258919"/>
              <a:gd name="connsiteY6" fmla="*/ 259461 h 1258919"/>
              <a:gd name="connsiteX7" fmla="*/ 1116711 w 1258919"/>
              <a:gd name="connsiteY7" fmla="*/ 381191 h 1258919"/>
              <a:gd name="connsiteX8" fmla="*/ 1228153 w 1258919"/>
              <a:gd name="connsiteY8" fmla="*/ 434912 h 1258919"/>
              <a:gd name="connsiteX9" fmla="*/ 1169575 w 1258919"/>
              <a:gd name="connsiteY9" fmla="*/ 543877 h 1258919"/>
              <a:gd name="connsiteX10" fmla="*/ 1258919 w 1258919"/>
              <a:gd name="connsiteY10" fmla="*/ 629412 h 1258919"/>
              <a:gd name="connsiteX11" fmla="*/ 1169575 w 1258919"/>
              <a:gd name="connsiteY11" fmla="*/ 714947 h 1258919"/>
              <a:gd name="connsiteX12" fmla="*/ 1228153 w 1258919"/>
              <a:gd name="connsiteY12" fmla="*/ 823913 h 1258919"/>
              <a:gd name="connsiteX13" fmla="*/ 1116711 w 1258919"/>
              <a:gd name="connsiteY13" fmla="*/ 877634 h 1258919"/>
              <a:gd name="connsiteX14" fmla="*/ 1138714 w 1258919"/>
              <a:gd name="connsiteY14" fmla="*/ 999458 h 1258919"/>
              <a:gd name="connsiteX15" fmla="*/ 1016127 w 1258919"/>
              <a:gd name="connsiteY15" fmla="*/ 1016127 h 1258919"/>
              <a:gd name="connsiteX16" fmla="*/ 999458 w 1258919"/>
              <a:gd name="connsiteY16" fmla="*/ 1138714 h 1258919"/>
              <a:gd name="connsiteX17" fmla="*/ 877729 w 1258919"/>
              <a:gd name="connsiteY17" fmla="*/ 1116616 h 1258919"/>
              <a:gd name="connsiteX18" fmla="*/ 824008 w 1258919"/>
              <a:gd name="connsiteY18" fmla="*/ 1228058 h 1258919"/>
              <a:gd name="connsiteX19" fmla="*/ 715042 w 1258919"/>
              <a:gd name="connsiteY19" fmla="*/ 1169480 h 1258919"/>
              <a:gd name="connsiteX20" fmla="*/ 629507 w 1258919"/>
              <a:gd name="connsiteY20" fmla="*/ 1258919 h 1258919"/>
              <a:gd name="connsiteX21" fmla="*/ 543973 w 1258919"/>
              <a:gd name="connsiteY21" fmla="*/ 1169480 h 1258919"/>
              <a:gd name="connsiteX22" fmla="*/ 435007 w 1258919"/>
              <a:gd name="connsiteY22" fmla="*/ 1228058 h 1258919"/>
              <a:gd name="connsiteX23" fmla="*/ 381286 w 1258919"/>
              <a:gd name="connsiteY23" fmla="*/ 1116616 h 1258919"/>
              <a:gd name="connsiteX24" fmla="*/ 259556 w 1258919"/>
              <a:gd name="connsiteY24" fmla="*/ 1138714 h 1258919"/>
              <a:gd name="connsiteX25" fmla="*/ 242888 w 1258919"/>
              <a:gd name="connsiteY25" fmla="*/ 1016127 h 1258919"/>
              <a:gd name="connsiteX26" fmla="*/ 120301 w 1258919"/>
              <a:gd name="connsiteY26" fmla="*/ 999458 h 1258919"/>
              <a:gd name="connsiteX27" fmla="*/ 142304 w 1258919"/>
              <a:gd name="connsiteY27" fmla="*/ 877634 h 1258919"/>
              <a:gd name="connsiteX28" fmla="*/ 30861 w 1258919"/>
              <a:gd name="connsiteY28" fmla="*/ 823913 h 1258919"/>
              <a:gd name="connsiteX29" fmla="*/ 89440 w 1258919"/>
              <a:gd name="connsiteY29" fmla="*/ 714947 h 1258919"/>
              <a:gd name="connsiteX30" fmla="*/ 0 w 1258919"/>
              <a:gd name="connsiteY30" fmla="*/ 629412 h 1258919"/>
              <a:gd name="connsiteX31" fmla="*/ 89440 w 1258919"/>
              <a:gd name="connsiteY31" fmla="*/ 543877 h 1258919"/>
              <a:gd name="connsiteX32" fmla="*/ 30861 w 1258919"/>
              <a:gd name="connsiteY32" fmla="*/ 434912 h 1258919"/>
              <a:gd name="connsiteX33" fmla="*/ 142304 w 1258919"/>
              <a:gd name="connsiteY33" fmla="*/ 381191 h 1258919"/>
              <a:gd name="connsiteX34" fmla="*/ 120301 w 1258919"/>
              <a:gd name="connsiteY34" fmla="*/ 259461 h 1258919"/>
              <a:gd name="connsiteX35" fmla="*/ 242888 w 1258919"/>
              <a:gd name="connsiteY35" fmla="*/ 242792 h 1258919"/>
              <a:gd name="connsiteX36" fmla="*/ 259556 w 1258919"/>
              <a:gd name="connsiteY36" fmla="*/ 120206 h 1258919"/>
              <a:gd name="connsiteX37" fmla="*/ 381286 w 1258919"/>
              <a:gd name="connsiteY37" fmla="*/ 142208 h 1258919"/>
              <a:gd name="connsiteX38" fmla="*/ 435007 w 1258919"/>
              <a:gd name="connsiteY38" fmla="*/ 30766 h 1258919"/>
              <a:gd name="connsiteX39" fmla="*/ 543973 w 1258919"/>
              <a:gd name="connsiteY39" fmla="*/ 89345 h 1258919"/>
              <a:gd name="connsiteX40" fmla="*/ 629507 w 1258919"/>
              <a:gd name="connsiteY40" fmla="*/ 0 h 1258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58919" h="1258919">
                <a:moveTo>
                  <a:pt x="629507" y="0"/>
                </a:moveTo>
                <a:lnTo>
                  <a:pt x="715042" y="89345"/>
                </a:lnTo>
                <a:lnTo>
                  <a:pt x="824008" y="30766"/>
                </a:lnTo>
                <a:lnTo>
                  <a:pt x="877729" y="142208"/>
                </a:lnTo>
                <a:lnTo>
                  <a:pt x="999458" y="120206"/>
                </a:lnTo>
                <a:lnTo>
                  <a:pt x="1016127" y="242792"/>
                </a:lnTo>
                <a:lnTo>
                  <a:pt x="1138714" y="259461"/>
                </a:lnTo>
                <a:lnTo>
                  <a:pt x="1116711" y="381191"/>
                </a:lnTo>
                <a:lnTo>
                  <a:pt x="1228153" y="434912"/>
                </a:lnTo>
                <a:lnTo>
                  <a:pt x="1169575" y="543877"/>
                </a:lnTo>
                <a:lnTo>
                  <a:pt x="1258919" y="629412"/>
                </a:lnTo>
                <a:lnTo>
                  <a:pt x="1169575" y="714947"/>
                </a:lnTo>
                <a:lnTo>
                  <a:pt x="1228153" y="823913"/>
                </a:lnTo>
                <a:lnTo>
                  <a:pt x="1116711" y="877634"/>
                </a:lnTo>
                <a:lnTo>
                  <a:pt x="1138714" y="999458"/>
                </a:lnTo>
                <a:lnTo>
                  <a:pt x="1016127" y="1016127"/>
                </a:lnTo>
                <a:lnTo>
                  <a:pt x="999458" y="1138714"/>
                </a:lnTo>
                <a:lnTo>
                  <a:pt x="877729" y="1116616"/>
                </a:lnTo>
                <a:lnTo>
                  <a:pt x="824008" y="1228058"/>
                </a:lnTo>
                <a:lnTo>
                  <a:pt x="715042" y="1169480"/>
                </a:lnTo>
                <a:lnTo>
                  <a:pt x="629507" y="1258919"/>
                </a:lnTo>
                <a:lnTo>
                  <a:pt x="543973" y="1169480"/>
                </a:lnTo>
                <a:lnTo>
                  <a:pt x="435007" y="1228058"/>
                </a:lnTo>
                <a:lnTo>
                  <a:pt x="381286" y="1116616"/>
                </a:lnTo>
                <a:lnTo>
                  <a:pt x="259556" y="1138714"/>
                </a:lnTo>
                <a:lnTo>
                  <a:pt x="242888" y="1016127"/>
                </a:lnTo>
                <a:lnTo>
                  <a:pt x="120301" y="999458"/>
                </a:lnTo>
                <a:lnTo>
                  <a:pt x="142304" y="877634"/>
                </a:lnTo>
                <a:lnTo>
                  <a:pt x="30861" y="823913"/>
                </a:lnTo>
                <a:lnTo>
                  <a:pt x="89440" y="714947"/>
                </a:lnTo>
                <a:lnTo>
                  <a:pt x="0" y="629412"/>
                </a:lnTo>
                <a:lnTo>
                  <a:pt x="89440" y="543877"/>
                </a:lnTo>
                <a:lnTo>
                  <a:pt x="30861" y="434912"/>
                </a:lnTo>
                <a:lnTo>
                  <a:pt x="142304" y="381191"/>
                </a:lnTo>
                <a:lnTo>
                  <a:pt x="120301" y="259461"/>
                </a:lnTo>
                <a:lnTo>
                  <a:pt x="242888" y="242792"/>
                </a:lnTo>
                <a:lnTo>
                  <a:pt x="259556" y="120206"/>
                </a:lnTo>
                <a:lnTo>
                  <a:pt x="381286" y="142208"/>
                </a:lnTo>
                <a:lnTo>
                  <a:pt x="435007" y="30766"/>
                </a:lnTo>
                <a:lnTo>
                  <a:pt x="543973" y="89345"/>
                </a:lnTo>
                <a:lnTo>
                  <a:pt x="629507" y="0"/>
                </a:lnTo>
                <a:close/>
              </a:path>
            </a:pathLst>
          </a:custGeom>
          <a:solidFill>
            <a:schemeClr val="tx1"/>
          </a:solidFill>
          <a:ln w="9525" cap="flat">
            <a:noFill/>
            <a:prstDash val="solid"/>
            <a:miter/>
          </a:ln>
          <a:effectLst>
            <a:outerShdw blurRad="50800" dist="38100" dir="2700000" algn="tl" rotWithShape="0">
              <a:prstClr val="black">
                <a:alpha val="40000"/>
              </a:prstClr>
            </a:outerShdw>
          </a:effectLst>
        </p:spPr>
        <p:txBody>
          <a:bodyPr rtlCol="0" anchor="ctr"/>
          <a:lstStyle/>
          <a:p>
            <a:endParaRPr lang="en-US"/>
          </a:p>
        </p:txBody>
      </p:sp>
      <p:sp>
        <p:nvSpPr>
          <p:cNvPr id="87" name="Freeform: Shape 86">
            <a:extLst>
              <a:ext uri="{FF2B5EF4-FFF2-40B4-BE49-F238E27FC236}">
                <a16:creationId xmlns:a16="http://schemas.microsoft.com/office/drawing/2014/main" id="{C8CD5401-2B47-79DD-2CBF-A8895D54928C}"/>
              </a:ext>
            </a:extLst>
          </p:cNvPr>
          <p:cNvSpPr/>
          <p:nvPr/>
        </p:nvSpPr>
        <p:spPr>
          <a:xfrm>
            <a:off x="14438876" y="7231610"/>
            <a:ext cx="584894" cy="584894"/>
          </a:xfrm>
          <a:custGeom>
            <a:avLst/>
            <a:gdLst>
              <a:gd name="connsiteX0" fmla="*/ 0 w 405669"/>
              <a:gd name="connsiteY0" fmla="*/ 405670 h 405669"/>
              <a:gd name="connsiteX1" fmla="*/ 405670 w 405669"/>
              <a:gd name="connsiteY1" fmla="*/ 0 h 405669"/>
            </a:gdLst>
            <a:ahLst/>
            <a:cxnLst>
              <a:cxn ang="0">
                <a:pos x="connsiteX0" y="connsiteY0"/>
              </a:cxn>
              <a:cxn ang="0">
                <a:pos x="connsiteX1" y="connsiteY1"/>
              </a:cxn>
            </a:cxnLst>
            <a:rect l="l" t="t" r="r" b="b"/>
            <a:pathLst>
              <a:path w="405669" h="405669">
                <a:moveTo>
                  <a:pt x="0" y="405670"/>
                </a:moveTo>
                <a:lnTo>
                  <a:pt x="405670" y="0"/>
                </a:lnTo>
              </a:path>
            </a:pathLst>
          </a:custGeom>
          <a:ln w="28575" cap="flat">
            <a:solidFill>
              <a:srgbClr val="FAFAFC"/>
            </a:solid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039B1035-FF19-87EB-C124-394785883C1B}"/>
              </a:ext>
            </a:extLst>
          </p:cNvPr>
          <p:cNvSpPr/>
          <p:nvPr/>
        </p:nvSpPr>
        <p:spPr>
          <a:xfrm>
            <a:off x="12653016" y="5059714"/>
            <a:ext cx="177157" cy="177157"/>
          </a:xfrm>
          <a:custGeom>
            <a:avLst/>
            <a:gdLst>
              <a:gd name="connsiteX0" fmla="*/ 122873 w 122872"/>
              <a:gd name="connsiteY0" fmla="*/ 61436 h 122872"/>
              <a:gd name="connsiteX1" fmla="*/ 61436 w 122872"/>
              <a:gd name="connsiteY1" fmla="*/ 122873 h 122872"/>
              <a:gd name="connsiteX2" fmla="*/ 0 w 122872"/>
              <a:gd name="connsiteY2" fmla="*/ 61436 h 122872"/>
              <a:gd name="connsiteX3" fmla="*/ 61436 w 122872"/>
              <a:gd name="connsiteY3" fmla="*/ 0 h 122872"/>
              <a:gd name="connsiteX4" fmla="*/ 122873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3" y="61436"/>
                </a:moveTo>
                <a:cubicBezTo>
                  <a:pt x="122873" y="95367"/>
                  <a:pt x="95367" y="122873"/>
                  <a:pt x="61436" y="122873"/>
                </a:cubicBezTo>
                <a:cubicBezTo>
                  <a:pt x="27506" y="122873"/>
                  <a:pt x="0" y="95367"/>
                  <a:pt x="0" y="61436"/>
                </a:cubicBezTo>
                <a:cubicBezTo>
                  <a:pt x="0" y="27506"/>
                  <a:pt x="27506" y="0"/>
                  <a:pt x="61436" y="0"/>
                </a:cubicBezTo>
                <a:cubicBezTo>
                  <a:pt x="95367" y="0"/>
                  <a:pt x="122873" y="27506"/>
                  <a:pt x="122873" y="61436"/>
                </a:cubicBezTo>
                <a:close/>
              </a:path>
            </a:pathLst>
          </a:custGeom>
          <a:noFill/>
          <a:ln w="28575" cap="flat">
            <a:solidFill>
              <a:srgbClr val="FAFAFC"/>
            </a:solid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B5C9F4FD-C74B-224F-086F-8BD0AAE7A3D6}"/>
              </a:ext>
            </a:extLst>
          </p:cNvPr>
          <p:cNvSpPr/>
          <p:nvPr/>
        </p:nvSpPr>
        <p:spPr>
          <a:xfrm>
            <a:off x="17117115" y="4411920"/>
            <a:ext cx="177157" cy="177157"/>
          </a:xfrm>
          <a:custGeom>
            <a:avLst/>
            <a:gdLst>
              <a:gd name="connsiteX0" fmla="*/ 122873 w 122872"/>
              <a:gd name="connsiteY0" fmla="*/ 61436 h 122872"/>
              <a:gd name="connsiteX1" fmla="*/ 61436 w 122872"/>
              <a:gd name="connsiteY1" fmla="*/ 122872 h 122872"/>
              <a:gd name="connsiteX2" fmla="*/ 0 w 122872"/>
              <a:gd name="connsiteY2" fmla="*/ 61436 h 122872"/>
              <a:gd name="connsiteX3" fmla="*/ 61436 w 122872"/>
              <a:gd name="connsiteY3" fmla="*/ 0 h 122872"/>
              <a:gd name="connsiteX4" fmla="*/ 122873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3" y="61436"/>
                </a:moveTo>
                <a:cubicBezTo>
                  <a:pt x="122873" y="95367"/>
                  <a:pt x="95367" y="122872"/>
                  <a:pt x="61436" y="122872"/>
                </a:cubicBezTo>
                <a:cubicBezTo>
                  <a:pt x="27506" y="122872"/>
                  <a:pt x="0" y="95367"/>
                  <a:pt x="0" y="61436"/>
                </a:cubicBezTo>
                <a:cubicBezTo>
                  <a:pt x="0" y="27506"/>
                  <a:pt x="27506" y="0"/>
                  <a:pt x="61436" y="0"/>
                </a:cubicBezTo>
                <a:cubicBezTo>
                  <a:pt x="95367" y="0"/>
                  <a:pt x="122873" y="27506"/>
                  <a:pt x="122873" y="61436"/>
                </a:cubicBezTo>
                <a:close/>
              </a:path>
            </a:pathLst>
          </a:custGeom>
          <a:noFill/>
          <a:ln w="28575" cap="flat">
            <a:solidFill>
              <a:srgbClr val="FAFAFC"/>
            </a:solid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2AE73A4E-174A-D01C-424B-A9D0003FA67C}"/>
              </a:ext>
            </a:extLst>
          </p:cNvPr>
          <p:cNvSpPr/>
          <p:nvPr/>
        </p:nvSpPr>
        <p:spPr>
          <a:xfrm>
            <a:off x="12434109" y="6471893"/>
            <a:ext cx="177157" cy="177157"/>
          </a:xfrm>
          <a:custGeom>
            <a:avLst/>
            <a:gdLst>
              <a:gd name="connsiteX0" fmla="*/ 122872 w 122872"/>
              <a:gd name="connsiteY0" fmla="*/ 61436 h 122872"/>
              <a:gd name="connsiteX1" fmla="*/ 61436 w 122872"/>
              <a:gd name="connsiteY1" fmla="*/ 122873 h 122872"/>
              <a:gd name="connsiteX2" fmla="*/ 0 w 122872"/>
              <a:gd name="connsiteY2" fmla="*/ 61436 h 122872"/>
              <a:gd name="connsiteX3" fmla="*/ 61436 w 122872"/>
              <a:gd name="connsiteY3" fmla="*/ 0 h 122872"/>
              <a:gd name="connsiteX4" fmla="*/ 122872 w 122872"/>
              <a:gd name="connsiteY4" fmla="*/ 61436 h 122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 h="122872">
                <a:moveTo>
                  <a:pt x="122872" y="61436"/>
                </a:moveTo>
                <a:cubicBezTo>
                  <a:pt x="122872" y="95366"/>
                  <a:pt x="95367" y="122873"/>
                  <a:pt x="61436" y="122873"/>
                </a:cubicBezTo>
                <a:cubicBezTo>
                  <a:pt x="27506" y="122873"/>
                  <a:pt x="0" y="95367"/>
                  <a:pt x="0" y="61436"/>
                </a:cubicBezTo>
                <a:cubicBezTo>
                  <a:pt x="0" y="27506"/>
                  <a:pt x="27506" y="0"/>
                  <a:pt x="61436" y="0"/>
                </a:cubicBezTo>
                <a:cubicBezTo>
                  <a:pt x="95367" y="0"/>
                  <a:pt x="122872" y="27506"/>
                  <a:pt x="122872" y="61436"/>
                </a:cubicBezTo>
                <a:close/>
              </a:path>
            </a:pathLst>
          </a:custGeom>
          <a:noFill/>
          <a:ln w="28575" cap="flat">
            <a:solidFill>
              <a:srgbClr val="FEB200"/>
            </a:solid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4B80DFCC-BBCD-AF5F-A5C2-203625002A7B}"/>
              </a:ext>
            </a:extLst>
          </p:cNvPr>
          <p:cNvSpPr/>
          <p:nvPr/>
        </p:nvSpPr>
        <p:spPr>
          <a:xfrm>
            <a:off x="15849914" y="7179933"/>
            <a:ext cx="13733" cy="177020"/>
          </a:xfrm>
          <a:custGeom>
            <a:avLst/>
            <a:gdLst>
              <a:gd name="connsiteX0" fmla="*/ 0 w 9525"/>
              <a:gd name="connsiteY0" fmla="*/ 0 h 122777"/>
              <a:gd name="connsiteX1" fmla="*/ 0 w 9525"/>
              <a:gd name="connsiteY1" fmla="*/ 122777 h 122777"/>
            </a:gdLst>
            <a:ahLst/>
            <a:cxnLst>
              <a:cxn ang="0">
                <a:pos x="connsiteX0" y="connsiteY0"/>
              </a:cxn>
              <a:cxn ang="0">
                <a:pos x="connsiteX1" y="connsiteY1"/>
              </a:cxn>
            </a:cxnLst>
            <a:rect l="l" t="t" r="r" b="b"/>
            <a:pathLst>
              <a:path w="9525" h="122777">
                <a:moveTo>
                  <a:pt x="0" y="0"/>
                </a:moveTo>
                <a:lnTo>
                  <a:pt x="0" y="122777"/>
                </a:lnTo>
              </a:path>
            </a:pathLst>
          </a:custGeom>
          <a:ln w="28575" cap="flat">
            <a:solidFill>
              <a:srgbClr val="FAFAFC"/>
            </a:solid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409FF64D-E339-B6A7-833F-F38CD8C6F529}"/>
              </a:ext>
            </a:extLst>
          </p:cNvPr>
          <p:cNvSpPr/>
          <p:nvPr/>
        </p:nvSpPr>
        <p:spPr>
          <a:xfrm>
            <a:off x="15761336" y="7268512"/>
            <a:ext cx="177157" cy="13733"/>
          </a:xfrm>
          <a:custGeom>
            <a:avLst/>
            <a:gdLst>
              <a:gd name="connsiteX0" fmla="*/ 122872 w 122872"/>
              <a:gd name="connsiteY0" fmla="*/ 0 h 9525"/>
              <a:gd name="connsiteX1" fmla="*/ 0 w 122872"/>
              <a:gd name="connsiteY1" fmla="*/ 0 h 9525"/>
            </a:gdLst>
            <a:ahLst/>
            <a:cxnLst>
              <a:cxn ang="0">
                <a:pos x="connsiteX0" y="connsiteY0"/>
              </a:cxn>
              <a:cxn ang="0">
                <a:pos x="connsiteX1" y="connsiteY1"/>
              </a:cxn>
            </a:cxnLst>
            <a:rect l="l" t="t" r="r" b="b"/>
            <a:pathLst>
              <a:path w="122872" h="9525">
                <a:moveTo>
                  <a:pt x="122872" y="0"/>
                </a:moveTo>
                <a:lnTo>
                  <a:pt x="0" y="0"/>
                </a:lnTo>
              </a:path>
            </a:pathLst>
          </a:custGeom>
          <a:ln w="28575" cap="flat">
            <a:solidFill>
              <a:srgbClr val="FAFAFC"/>
            </a:solidFill>
            <a:prstDash val="solid"/>
            <a:miter/>
          </a:ln>
        </p:spPr>
        <p:txBody>
          <a:bodyPr rtlCol="0" anchor="ctr"/>
          <a:lstStyle/>
          <a:p>
            <a:endParaRPr lang="en-US"/>
          </a:p>
        </p:txBody>
      </p:sp>
      <p:sp>
        <p:nvSpPr>
          <p:cNvPr id="93" name="Freeform: Shape 92">
            <a:extLst>
              <a:ext uri="{FF2B5EF4-FFF2-40B4-BE49-F238E27FC236}">
                <a16:creationId xmlns:a16="http://schemas.microsoft.com/office/drawing/2014/main" id="{1361EDE5-E4CC-7EF9-8EE3-F95674F07951}"/>
              </a:ext>
            </a:extLst>
          </p:cNvPr>
          <p:cNvSpPr/>
          <p:nvPr/>
        </p:nvSpPr>
        <p:spPr>
          <a:xfrm>
            <a:off x="15112350" y="2822858"/>
            <a:ext cx="13733" cy="177157"/>
          </a:xfrm>
          <a:custGeom>
            <a:avLst/>
            <a:gdLst>
              <a:gd name="connsiteX0" fmla="*/ 0 w 9525"/>
              <a:gd name="connsiteY0" fmla="*/ 0 h 122872"/>
              <a:gd name="connsiteX1" fmla="*/ 0 w 9525"/>
              <a:gd name="connsiteY1" fmla="*/ 122873 h 122872"/>
            </a:gdLst>
            <a:ahLst/>
            <a:cxnLst>
              <a:cxn ang="0">
                <a:pos x="connsiteX0" y="connsiteY0"/>
              </a:cxn>
              <a:cxn ang="0">
                <a:pos x="connsiteX1" y="connsiteY1"/>
              </a:cxn>
            </a:cxnLst>
            <a:rect l="l" t="t" r="r" b="b"/>
            <a:pathLst>
              <a:path w="9525" h="122872">
                <a:moveTo>
                  <a:pt x="0" y="0"/>
                </a:moveTo>
                <a:lnTo>
                  <a:pt x="0" y="122873"/>
                </a:lnTo>
              </a:path>
            </a:pathLst>
          </a:custGeom>
          <a:ln w="28575" cap="flat">
            <a:solidFill>
              <a:srgbClr val="FEB200"/>
            </a:solid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FD00EDFA-D5DF-638B-160C-1CA865059B4A}"/>
              </a:ext>
            </a:extLst>
          </p:cNvPr>
          <p:cNvSpPr/>
          <p:nvPr/>
        </p:nvSpPr>
        <p:spPr>
          <a:xfrm>
            <a:off x="15023770" y="2911437"/>
            <a:ext cx="177157" cy="13733"/>
          </a:xfrm>
          <a:custGeom>
            <a:avLst/>
            <a:gdLst>
              <a:gd name="connsiteX0" fmla="*/ 122872 w 122872"/>
              <a:gd name="connsiteY0" fmla="*/ 0 h 9525"/>
              <a:gd name="connsiteX1" fmla="*/ 0 w 122872"/>
              <a:gd name="connsiteY1" fmla="*/ 0 h 9525"/>
            </a:gdLst>
            <a:ahLst/>
            <a:cxnLst>
              <a:cxn ang="0">
                <a:pos x="connsiteX0" y="connsiteY0"/>
              </a:cxn>
              <a:cxn ang="0">
                <a:pos x="connsiteX1" y="connsiteY1"/>
              </a:cxn>
            </a:cxnLst>
            <a:rect l="l" t="t" r="r" b="b"/>
            <a:pathLst>
              <a:path w="122872" h="9525">
                <a:moveTo>
                  <a:pt x="122872" y="0"/>
                </a:moveTo>
                <a:lnTo>
                  <a:pt x="0" y="0"/>
                </a:lnTo>
              </a:path>
            </a:pathLst>
          </a:custGeom>
          <a:ln w="28575" cap="flat">
            <a:solidFill>
              <a:srgbClr val="FEB200"/>
            </a:solidFill>
            <a:prstDash val="solid"/>
            <a:miter/>
          </a:ln>
        </p:spPr>
        <p:txBody>
          <a:bodyPr rtlCol="0" anchor="ctr"/>
          <a:lstStyle/>
          <a:p>
            <a:endParaRPr lang="en-US"/>
          </a:p>
        </p:txBody>
      </p:sp>
      <p:sp>
        <p:nvSpPr>
          <p:cNvPr id="95" name="TextBox 94">
            <a:extLst>
              <a:ext uri="{FF2B5EF4-FFF2-40B4-BE49-F238E27FC236}">
                <a16:creationId xmlns:a16="http://schemas.microsoft.com/office/drawing/2014/main" id="{75B397D8-FD74-6728-20AE-B888ACCD09A7}"/>
              </a:ext>
            </a:extLst>
          </p:cNvPr>
          <p:cNvSpPr txBox="1"/>
          <p:nvPr/>
        </p:nvSpPr>
        <p:spPr>
          <a:xfrm>
            <a:off x="12759742" y="4233354"/>
            <a:ext cx="3806428" cy="1508105"/>
          </a:xfrm>
          <a:prstGeom prst="rect">
            <a:avLst/>
          </a:prstGeom>
          <a:noFill/>
        </p:spPr>
        <p:txBody>
          <a:bodyPr wrap="square" rtlCol="0">
            <a:spAutoFit/>
          </a:bodyPr>
          <a:lstStyle/>
          <a:p>
            <a:pPr algn="ctr"/>
            <a:r>
              <a:rPr lang="en-US" sz="48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MCP</a:t>
            </a:r>
          </a:p>
          <a:p>
            <a:pPr algn="ctr"/>
            <a:r>
              <a:rPr lang="en-US"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750/-</a:t>
            </a:r>
            <a:endParaRPr lang="en-US" sz="60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9" name="TextBox 98">
            <a:extLst>
              <a:ext uri="{FF2B5EF4-FFF2-40B4-BE49-F238E27FC236}">
                <a16:creationId xmlns:a16="http://schemas.microsoft.com/office/drawing/2014/main" id="{7DA3109A-3DF1-CF57-5ACF-9A920184CDB7}"/>
              </a:ext>
            </a:extLst>
          </p:cNvPr>
          <p:cNvSpPr txBox="1"/>
          <p:nvPr/>
        </p:nvSpPr>
        <p:spPr>
          <a:xfrm>
            <a:off x="13030200" y="6134100"/>
            <a:ext cx="3652174" cy="523220"/>
          </a:xfrm>
          <a:prstGeom prst="rect">
            <a:avLst/>
          </a:prstGeom>
          <a:noFill/>
        </p:spPr>
        <p:txBody>
          <a:bodyPr wrap="square" rtlCol="0">
            <a:spAutoFit/>
          </a:bodyPr>
          <a:lstStyle/>
          <a:p>
            <a:pPr algn="ctr"/>
            <a:r>
              <a:rPr lang="en-US" sz="2800" b="1" dirty="0">
                <a:solidFill>
                  <a:srgbClr val="C0FF2C"/>
                </a:solidFill>
                <a:latin typeface="Arial" panose="020B0604020202020204" pitchFamily="34" charset="0"/>
                <a:cs typeface="Arial" panose="020B0604020202020204" pitchFamily="34" charset="0"/>
              </a:rPr>
              <a:t>Retail Profit 300/-</a:t>
            </a:r>
          </a:p>
        </p:txBody>
      </p:sp>
      <p:sp>
        <p:nvSpPr>
          <p:cNvPr id="100" name="TextBox 99">
            <a:extLst>
              <a:ext uri="{FF2B5EF4-FFF2-40B4-BE49-F238E27FC236}">
                <a16:creationId xmlns:a16="http://schemas.microsoft.com/office/drawing/2014/main" id="{9981BB27-197E-C042-0FDA-7BCF70897CBC}"/>
              </a:ext>
            </a:extLst>
          </p:cNvPr>
          <p:cNvSpPr txBox="1"/>
          <p:nvPr/>
        </p:nvSpPr>
        <p:spPr>
          <a:xfrm>
            <a:off x="13291659" y="3376166"/>
            <a:ext cx="2599112" cy="584775"/>
          </a:xfrm>
          <a:prstGeom prst="rect">
            <a:avLst/>
          </a:prstGeom>
          <a:noFill/>
        </p:spPr>
        <p:txBody>
          <a:bodyPr wrap="square" rtlCol="0">
            <a:spAutoFit/>
          </a:bodyPr>
          <a:lstStyle/>
          <a:p>
            <a:pPr algn="ctr"/>
            <a:r>
              <a:rPr lang="en-US" sz="3200" b="1" dirty="0">
                <a:solidFill>
                  <a:srgbClr val="C0FF2C"/>
                </a:solidFill>
                <a:latin typeface="Arial" panose="020B0604020202020204" pitchFamily="34" charset="0"/>
                <a:cs typeface="Arial" panose="020B0604020202020204" pitchFamily="34" charset="0"/>
              </a:rPr>
              <a:t>MRP 1050/-</a:t>
            </a:r>
          </a:p>
        </p:txBody>
      </p:sp>
      <p:sp>
        <p:nvSpPr>
          <p:cNvPr id="101" name="Isosceles Triangle 100">
            <a:extLst>
              <a:ext uri="{FF2B5EF4-FFF2-40B4-BE49-F238E27FC236}">
                <a16:creationId xmlns:a16="http://schemas.microsoft.com/office/drawing/2014/main" id="{30EB309B-53B0-9553-78A7-87F8BFBAB28C}"/>
              </a:ext>
            </a:extLst>
          </p:cNvPr>
          <p:cNvSpPr/>
          <p:nvPr/>
        </p:nvSpPr>
        <p:spPr>
          <a:xfrm rot="13060464">
            <a:off x="11857303" y="4659191"/>
            <a:ext cx="520725" cy="1077235"/>
          </a:xfrm>
          <a:prstGeom prst="triangle">
            <a:avLst/>
          </a:prstGeom>
          <a:solidFill>
            <a:srgbClr val="C0FF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6" name="Oval 105">
            <a:extLst>
              <a:ext uri="{FF2B5EF4-FFF2-40B4-BE49-F238E27FC236}">
                <a16:creationId xmlns:a16="http://schemas.microsoft.com/office/drawing/2014/main" id="{0CFAEDAD-029E-854D-B12A-ACB0974BC73E}"/>
              </a:ext>
            </a:extLst>
          </p:cNvPr>
          <p:cNvSpPr/>
          <p:nvPr/>
        </p:nvSpPr>
        <p:spPr>
          <a:xfrm>
            <a:off x="13037353" y="5413689"/>
            <a:ext cx="518012" cy="518646"/>
          </a:xfrm>
          <a:prstGeom prst="ellipse">
            <a:avLst/>
          </a:prstGeom>
          <a:solidFill>
            <a:srgbClr val="0C66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7" name="Oval 106">
            <a:extLst>
              <a:ext uri="{FF2B5EF4-FFF2-40B4-BE49-F238E27FC236}">
                <a16:creationId xmlns:a16="http://schemas.microsoft.com/office/drawing/2014/main" id="{F316E189-F1DF-A7DD-1DFE-B95A36928601}"/>
              </a:ext>
            </a:extLst>
          </p:cNvPr>
          <p:cNvSpPr/>
          <p:nvPr/>
        </p:nvSpPr>
        <p:spPr>
          <a:xfrm>
            <a:off x="16133671" y="7189060"/>
            <a:ext cx="532847" cy="524077"/>
          </a:xfrm>
          <a:prstGeom prst="ellipse">
            <a:avLst/>
          </a:prstGeom>
          <a:solidFill>
            <a:srgbClr val="C0FF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030" name="Picture 6" descr="Fireworks Generic Flat Gradient icon | Freepik">
            <a:extLst>
              <a:ext uri="{FF2B5EF4-FFF2-40B4-BE49-F238E27FC236}">
                <a16:creationId xmlns:a16="http://schemas.microsoft.com/office/drawing/2014/main" id="{DEA9CFE6-F107-5508-B5EB-39499790BCAC}"/>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5379120" y="2150733"/>
            <a:ext cx="1187050" cy="1187050"/>
          </a:xfrm>
          <a:prstGeom prst="rect">
            <a:avLst/>
          </a:prstGeom>
          <a:noFill/>
          <a:extLst>
            <a:ext uri="{909E8E84-426E-40DD-AFC4-6F175D3DCCD1}">
              <a14:hiddenFill xmlns:a14="http://schemas.microsoft.com/office/drawing/2010/main">
                <a:solidFill>
                  <a:srgbClr val="FFFFFF"/>
                </a:solidFill>
              </a14:hiddenFill>
            </a:ext>
          </a:extLst>
        </p:spPr>
      </p:pic>
      <p:sp>
        <p:nvSpPr>
          <p:cNvPr id="20" name="Oval 19">
            <a:extLst>
              <a:ext uri="{FF2B5EF4-FFF2-40B4-BE49-F238E27FC236}">
                <a16:creationId xmlns:a16="http://schemas.microsoft.com/office/drawing/2014/main" id="{D097DAE7-C0CD-993E-B831-1BD0E1D3FCD0}"/>
              </a:ext>
            </a:extLst>
          </p:cNvPr>
          <p:cNvSpPr/>
          <p:nvPr/>
        </p:nvSpPr>
        <p:spPr>
          <a:xfrm>
            <a:off x="15460613" y="2773219"/>
            <a:ext cx="198635" cy="196664"/>
          </a:xfrm>
          <a:prstGeom prst="ellipse">
            <a:avLst/>
          </a:prstGeom>
          <a:solidFill>
            <a:srgbClr val="13AA0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24" name="Picture 6" descr="Free Refresh SVG, PNG Icon, Symbol. Download Image.">
            <a:extLst>
              <a:ext uri="{FF2B5EF4-FFF2-40B4-BE49-F238E27FC236}">
                <a16:creationId xmlns:a16="http://schemas.microsoft.com/office/drawing/2014/main" id="{3254E058-C562-E53D-8C03-EA5AD1CACDBE}"/>
              </a:ext>
            </a:extLst>
          </p:cNvPr>
          <p:cNvPicPr>
            <a:picLocks noChangeAspect="1" noChangeArrowheads="1"/>
          </p:cNvPicPr>
          <p:nvPr/>
        </p:nvPicPr>
        <p:blipFill>
          <a:blip r:embed="rId13" cstate="print">
            <a:extLst>
              <a:ext uri="{BEBA8EAE-BF5A-486C-A8C5-ECC9F3942E4B}">
                <a14:imgProps xmlns:a14="http://schemas.microsoft.com/office/drawing/2010/main">
                  <a14:imgLayer r:embed="rId14">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16199699" y="4432212"/>
            <a:ext cx="442671" cy="442671"/>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a:extLst>
              <a:ext uri="{FF2B5EF4-FFF2-40B4-BE49-F238E27FC236}">
                <a16:creationId xmlns:a16="http://schemas.microsoft.com/office/drawing/2014/main" id="{24E0D0E2-A9AA-C900-B923-3FCA21D142F2}"/>
              </a:ext>
            </a:extLst>
          </p:cNvPr>
          <p:cNvSpPr txBox="1"/>
          <p:nvPr/>
        </p:nvSpPr>
        <p:spPr>
          <a:xfrm rot="21430507">
            <a:off x="13203657" y="7061648"/>
            <a:ext cx="952505" cy="400110"/>
          </a:xfrm>
          <a:prstGeom prst="rect">
            <a:avLst/>
          </a:prstGeom>
          <a:noFill/>
          <a:scene3d>
            <a:camera prst="isometricBottomDown"/>
            <a:lightRig rig="threePt" dir="t"/>
          </a:scene3d>
        </p:spPr>
        <p:txBody>
          <a:bodyPr wrap="none" rtlCol="0">
            <a:spAutoFit/>
          </a:bodyPr>
          <a:lstStyle/>
          <a:p>
            <a:r>
              <a:rPr lang="en-US" sz="2000" dirty="0">
                <a:solidFill>
                  <a:schemeClr val="bg1"/>
                </a:solidFill>
                <a:latin typeface="ITC Avant Garde Gothic" panose="020B0604020202020204" charset="0"/>
              </a:rPr>
              <a:t>7500/-</a:t>
            </a:r>
            <a:endParaRPr lang="en-IN" sz="2000" dirty="0">
              <a:solidFill>
                <a:schemeClr val="bg1"/>
              </a:solidFill>
              <a:latin typeface="ITC Avant Garde Gothic" panose="020B0604020202020204" charset="0"/>
            </a:endParaRPr>
          </a:p>
        </p:txBody>
      </p:sp>
      <p:sp>
        <p:nvSpPr>
          <p:cNvPr id="44" name="Freeform 7">
            <a:extLst>
              <a:ext uri="{FF2B5EF4-FFF2-40B4-BE49-F238E27FC236}">
                <a16:creationId xmlns:a16="http://schemas.microsoft.com/office/drawing/2014/main" id="{37F25300-B053-9DE2-285C-B0EB5204500F}"/>
              </a:ext>
            </a:extLst>
          </p:cNvPr>
          <p:cNvSpPr/>
          <p:nvPr/>
        </p:nvSpPr>
        <p:spPr>
          <a:xfrm flipH="1">
            <a:off x="17576133" y="-2913759"/>
            <a:ext cx="4217067" cy="4114800"/>
          </a:xfrm>
          <a:custGeom>
            <a:avLst/>
            <a:gdLst/>
            <a:ahLst/>
            <a:cxnLst/>
            <a:rect l="l" t="t" r="r" b="b"/>
            <a:pathLst>
              <a:path w="4152338" h="4114800">
                <a:moveTo>
                  <a:pt x="0" y="0"/>
                </a:moveTo>
                <a:lnTo>
                  <a:pt x="4152338" y="0"/>
                </a:lnTo>
                <a:lnTo>
                  <a:pt x="4152338" y="4114800"/>
                </a:lnTo>
                <a:lnTo>
                  <a:pt x="0" y="4114800"/>
                </a:lnTo>
                <a:lnTo>
                  <a:pt x="0" y="0"/>
                </a:lnTo>
                <a:close/>
              </a:path>
            </a:pathLst>
          </a:custGeom>
          <a:blipFill>
            <a:blip r:embed="rId15">
              <a:extLst>
                <a:ext uri="{96DAC541-7B7A-43D3-8B79-37D633B846F1}">
                  <asvg:svgBlip xmlns:asvg="http://schemas.microsoft.com/office/drawing/2016/SVG/main" r:embed="rId16"/>
                </a:ext>
              </a:extLst>
            </a:blip>
            <a:stretch>
              <a:fillRect l="-42073"/>
            </a:stretch>
          </a:blipFill>
        </p:spPr>
        <p:txBody>
          <a:bodyPr/>
          <a:lstStyle/>
          <a:p>
            <a:endParaRPr lang="en-US"/>
          </a:p>
        </p:txBody>
      </p:sp>
      <p:sp>
        <p:nvSpPr>
          <p:cNvPr id="45" name="Rectangle: Rounded Corners 44">
            <a:extLst>
              <a:ext uri="{FF2B5EF4-FFF2-40B4-BE49-F238E27FC236}">
                <a16:creationId xmlns:a16="http://schemas.microsoft.com/office/drawing/2014/main" id="{3C40C2EE-8152-7151-0848-11C66CFC958B}"/>
              </a:ext>
            </a:extLst>
          </p:cNvPr>
          <p:cNvSpPr/>
          <p:nvPr/>
        </p:nvSpPr>
        <p:spPr>
          <a:xfrm rot="5400000">
            <a:off x="16986194" y="674484"/>
            <a:ext cx="1015664" cy="302368"/>
          </a:xfrm>
          <a:prstGeom prst="roundRect">
            <a:avLst>
              <a:gd name="adj" fmla="val 50000"/>
            </a:avLst>
          </a:prstGeom>
          <a:solidFill>
            <a:srgbClr val="2855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6" name="TextBox 21">
            <a:extLst>
              <a:ext uri="{FF2B5EF4-FFF2-40B4-BE49-F238E27FC236}">
                <a16:creationId xmlns:a16="http://schemas.microsoft.com/office/drawing/2014/main" id="{3819294A-927A-1155-B9DD-56933D852151}"/>
              </a:ext>
            </a:extLst>
          </p:cNvPr>
          <p:cNvSpPr txBox="1"/>
          <p:nvPr/>
        </p:nvSpPr>
        <p:spPr>
          <a:xfrm>
            <a:off x="12039600" y="455252"/>
            <a:ext cx="6092269" cy="800219"/>
          </a:xfrm>
          <a:prstGeom prst="rect">
            <a:avLst/>
          </a:prstGeom>
        </p:spPr>
        <p:txBody>
          <a:bodyPr wrap="square" lIns="0" tIns="0" rIns="0" bIns="0" rtlCol="0" anchor="t">
            <a:spAutoFit/>
          </a:bodyPr>
          <a:lstStyle/>
          <a:p>
            <a:pPr algn="l"/>
            <a:r>
              <a:rPr lang="en-US" sz="5200" b="1" dirty="0" err="1">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Egrow</a:t>
            </a:r>
            <a:r>
              <a:rPr lang="en-US" sz="52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 </a:t>
            </a:r>
            <a:r>
              <a:rPr lang="en-US" sz="5200" b="1" dirty="0" err="1">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Granuels</a:t>
            </a:r>
            <a:endParaRPr lang="en-US" sz="52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endParaRPr>
          </a:p>
        </p:txBody>
      </p:sp>
      <p:pic>
        <p:nvPicPr>
          <p:cNvPr id="58" name="Graphic 57" descr="Arrow Straight">
            <a:extLst>
              <a:ext uri="{FF2B5EF4-FFF2-40B4-BE49-F238E27FC236}">
                <a16:creationId xmlns:a16="http://schemas.microsoft.com/office/drawing/2014/main" id="{C28AA9ED-72B3-D68E-2637-6E363CE47FF3}"/>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8991600" y="4777941"/>
            <a:ext cx="1107167" cy="670359"/>
          </a:xfrm>
          <a:prstGeom prst="rect">
            <a:avLst/>
          </a:prstGeom>
        </p:spPr>
      </p:pic>
      <p:pic>
        <p:nvPicPr>
          <p:cNvPr id="59" name="Graphic 58" descr="Arrow Straight">
            <a:extLst>
              <a:ext uri="{FF2B5EF4-FFF2-40B4-BE49-F238E27FC236}">
                <a16:creationId xmlns:a16="http://schemas.microsoft.com/office/drawing/2014/main" id="{CF663B48-7BE1-5393-D48A-B792E743464C}"/>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0361868" y="4777941"/>
            <a:ext cx="939214" cy="670359"/>
          </a:xfrm>
          <a:prstGeom prst="rect">
            <a:avLst/>
          </a:prstGeom>
        </p:spPr>
      </p:pic>
      <p:sp>
        <p:nvSpPr>
          <p:cNvPr id="5" name="TextBox 4">
            <a:extLst>
              <a:ext uri="{FF2B5EF4-FFF2-40B4-BE49-F238E27FC236}">
                <a16:creationId xmlns:a16="http://schemas.microsoft.com/office/drawing/2014/main" id="{99377E98-E63E-895D-84F0-D642D636B928}"/>
              </a:ext>
            </a:extLst>
          </p:cNvPr>
          <p:cNvSpPr txBox="1"/>
          <p:nvPr/>
        </p:nvSpPr>
        <p:spPr>
          <a:xfrm>
            <a:off x="16383000" y="4610100"/>
            <a:ext cx="1107165" cy="1077218"/>
          </a:xfrm>
          <a:prstGeom prst="rect">
            <a:avLst/>
          </a:prstGeom>
          <a:noFill/>
        </p:spPr>
        <p:txBody>
          <a:bodyPr wrap="square" rtlCol="0">
            <a:spAutoFit/>
          </a:bodyPr>
          <a:lstStyle/>
          <a:p>
            <a:pPr algn="ctr"/>
            <a:r>
              <a:rPr lang="en-US" sz="3200" b="1" dirty="0">
                <a:solidFill>
                  <a:srgbClr val="C0FF2C"/>
                </a:solidFill>
                <a:latin typeface="Arial" panose="020B0604020202020204" pitchFamily="34" charset="0"/>
                <a:cs typeface="Arial" panose="020B0604020202020204" pitchFamily="34" charset="0"/>
              </a:rPr>
              <a:t>BV</a:t>
            </a:r>
          </a:p>
          <a:p>
            <a:pPr algn="ctr"/>
            <a:r>
              <a:rPr lang="en-US" sz="3200" b="1" dirty="0">
                <a:solidFill>
                  <a:srgbClr val="C0FF2C"/>
                </a:solidFill>
                <a:latin typeface="Arial" panose="020B0604020202020204" pitchFamily="34" charset="0"/>
                <a:cs typeface="Arial" panose="020B0604020202020204" pitchFamily="34" charset="0"/>
              </a:rPr>
              <a:t> </a:t>
            </a:r>
          </a:p>
        </p:txBody>
      </p:sp>
      <p:sp>
        <p:nvSpPr>
          <p:cNvPr id="6" name="TextBox 5">
            <a:extLst>
              <a:ext uri="{FF2B5EF4-FFF2-40B4-BE49-F238E27FC236}">
                <a16:creationId xmlns:a16="http://schemas.microsoft.com/office/drawing/2014/main" id="{78E4BD1A-82A0-C521-5D33-A9A67F5EB8C0}"/>
              </a:ext>
            </a:extLst>
          </p:cNvPr>
          <p:cNvSpPr txBox="1"/>
          <p:nvPr/>
        </p:nvSpPr>
        <p:spPr>
          <a:xfrm>
            <a:off x="16535400" y="5153680"/>
            <a:ext cx="1044200" cy="523220"/>
          </a:xfrm>
          <a:prstGeom prst="rect">
            <a:avLst/>
          </a:prstGeom>
          <a:noFill/>
        </p:spPr>
        <p:txBody>
          <a:bodyPr wrap="square">
            <a:spAutoFit/>
          </a:bodyPr>
          <a:lstStyle/>
          <a:p>
            <a:r>
              <a:rPr lang="en-US" sz="2800" b="1" dirty="0">
                <a:solidFill>
                  <a:srgbClr val="C0FF2C"/>
                </a:solidFill>
                <a:latin typeface="Arial" panose="020B0604020202020204" pitchFamily="34" charset="0"/>
                <a:cs typeface="Arial" panose="020B0604020202020204" pitchFamily="34" charset="0"/>
              </a:rPr>
              <a:t>340</a:t>
            </a:r>
            <a:endParaRPr lang="en-US" sz="2800" dirty="0"/>
          </a:p>
        </p:txBody>
      </p:sp>
      <p:sp>
        <p:nvSpPr>
          <p:cNvPr id="2" name="Rounded Rectangle 1">
            <a:extLst>
              <a:ext uri="{FF2B5EF4-FFF2-40B4-BE49-F238E27FC236}">
                <a16:creationId xmlns:a16="http://schemas.microsoft.com/office/drawing/2014/main" id="{7EF5783B-2B1D-24C6-808B-67F8871CBD60}"/>
              </a:ext>
            </a:extLst>
          </p:cNvPr>
          <p:cNvSpPr/>
          <p:nvPr/>
        </p:nvSpPr>
        <p:spPr>
          <a:xfrm>
            <a:off x="3431656" y="8571533"/>
            <a:ext cx="3733800" cy="762000"/>
          </a:xfrm>
          <a:prstGeom prst="roundRect">
            <a:avLst/>
          </a:prstGeom>
          <a:solidFill>
            <a:srgbClr val="115A3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C7FF2E"/>
                </a:solidFill>
              </a:rPr>
              <a:t>5KG </a:t>
            </a:r>
            <a:r>
              <a:rPr lang="en-US" sz="3200" dirty="0" err="1">
                <a:solidFill>
                  <a:srgbClr val="C7FF2E"/>
                </a:solidFill>
              </a:rPr>
              <a:t>Granuel</a:t>
            </a:r>
            <a:endParaRPr lang="en-US" sz="3200" dirty="0">
              <a:solidFill>
                <a:srgbClr val="C7FF2E"/>
              </a:solidFill>
            </a:endParaRPr>
          </a:p>
        </p:txBody>
      </p:sp>
      <p:sp>
        <p:nvSpPr>
          <p:cNvPr id="3" name="TextBox 2">
            <a:extLst>
              <a:ext uri="{FF2B5EF4-FFF2-40B4-BE49-F238E27FC236}">
                <a16:creationId xmlns:a16="http://schemas.microsoft.com/office/drawing/2014/main" id="{5A2AE432-E30E-CD7F-C14D-A84B4AE97FA2}"/>
              </a:ext>
            </a:extLst>
          </p:cNvPr>
          <p:cNvSpPr txBox="1"/>
          <p:nvPr/>
        </p:nvSpPr>
        <p:spPr>
          <a:xfrm>
            <a:off x="12877800" y="8442577"/>
            <a:ext cx="3684407" cy="523220"/>
          </a:xfrm>
          <a:prstGeom prst="rect">
            <a:avLst/>
          </a:prstGeom>
          <a:noFill/>
        </p:spPr>
        <p:txBody>
          <a:bodyPr wrap="none" rtlCol="0">
            <a:spAutoFit/>
          </a:bodyPr>
          <a:lstStyle/>
          <a:p>
            <a:r>
              <a:rPr lang="en-US" sz="2800" b="1" dirty="0"/>
              <a:t>PRODUCT CODE : M007</a:t>
            </a:r>
          </a:p>
        </p:txBody>
      </p:sp>
      <p:pic>
        <p:nvPicPr>
          <p:cNvPr id="7" name="Picture 6" descr="A bag of granules with text on it&#10;&#10;AI-generated content may be incorrect.">
            <a:extLst>
              <a:ext uri="{FF2B5EF4-FFF2-40B4-BE49-F238E27FC236}">
                <a16:creationId xmlns:a16="http://schemas.microsoft.com/office/drawing/2014/main" id="{7E3A519B-A010-5D94-BB2D-48C4A5F46E31}"/>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122845" y="2529670"/>
            <a:ext cx="6043689" cy="6043689"/>
          </a:xfrm>
          <a:prstGeom prst="rect">
            <a:avLst/>
          </a:prstGeom>
        </p:spPr>
      </p:pic>
      <p:sp>
        <p:nvSpPr>
          <p:cNvPr id="8" name="Rounded Rectangle 7">
            <a:extLst>
              <a:ext uri="{FF2B5EF4-FFF2-40B4-BE49-F238E27FC236}">
                <a16:creationId xmlns:a16="http://schemas.microsoft.com/office/drawing/2014/main" id="{F93DFF1B-1F97-EB71-EBEA-8B8BF145AEFF}"/>
              </a:ext>
            </a:extLst>
          </p:cNvPr>
          <p:cNvSpPr/>
          <p:nvPr/>
        </p:nvSpPr>
        <p:spPr>
          <a:xfrm>
            <a:off x="15200926" y="9831748"/>
            <a:ext cx="2720779" cy="327916"/>
          </a:xfrm>
          <a:prstGeom prst="roundRect">
            <a:avLst/>
          </a:prstGeom>
          <a:solidFill>
            <a:srgbClr val="0DAA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Only For Repurchase</a:t>
            </a:r>
            <a:endParaRPr lang="en-US" dirty="0"/>
          </a:p>
        </p:txBody>
      </p:sp>
    </p:spTree>
    <p:extLst>
      <p:ext uri="{BB962C8B-B14F-4D97-AF65-F5344CB8AC3E}">
        <p14:creationId xmlns:p14="http://schemas.microsoft.com/office/powerpoint/2010/main" val="21533926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D4FDD8-9D65-711C-6D35-DD1F05F5C74D}"/>
            </a:ext>
          </a:extLst>
        </p:cNvPr>
        <p:cNvGrpSpPr/>
        <p:nvPr/>
      </p:nvGrpSpPr>
      <p:grpSpPr>
        <a:xfrm>
          <a:off x="0" y="0"/>
          <a:ext cx="0" cy="0"/>
          <a:chOff x="0" y="0"/>
          <a:chExt cx="0" cy="0"/>
        </a:xfrm>
      </p:grpSpPr>
      <p:sp>
        <p:nvSpPr>
          <p:cNvPr id="36" name="Freeform 9">
            <a:extLst>
              <a:ext uri="{FF2B5EF4-FFF2-40B4-BE49-F238E27FC236}">
                <a16:creationId xmlns:a16="http://schemas.microsoft.com/office/drawing/2014/main" id="{CCDAFF29-D68B-957B-7E32-EE94500DC5B8}"/>
              </a:ext>
            </a:extLst>
          </p:cNvPr>
          <p:cNvSpPr/>
          <p:nvPr/>
        </p:nvSpPr>
        <p:spPr>
          <a:xfrm rot="16901389" flipH="1">
            <a:off x="4534561" y="402100"/>
            <a:ext cx="8502696" cy="23282688"/>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a:extLst>
              <a:ext uri="{FF2B5EF4-FFF2-40B4-BE49-F238E27FC236}">
                <a16:creationId xmlns:a16="http://schemas.microsoft.com/office/drawing/2014/main" id="{5B85FF42-33AD-C5F3-A584-DAB25D2D618E}"/>
              </a:ext>
            </a:extLst>
          </p:cNvPr>
          <p:cNvSpPr/>
          <p:nvPr/>
        </p:nvSpPr>
        <p:spPr>
          <a:xfrm>
            <a:off x="-3137700" y="6472451"/>
            <a:ext cx="6247889" cy="6247889"/>
          </a:xfrm>
          <a:custGeom>
            <a:avLst/>
            <a:gdLst/>
            <a:ahLst/>
            <a:cxnLst/>
            <a:rect l="l" t="t" r="r" b="b"/>
            <a:pathLst>
              <a:path w="6247889" h="6247889">
                <a:moveTo>
                  <a:pt x="0" y="0"/>
                </a:moveTo>
                <a:lnTo>
                  <a:pt x="6247889" y="0"/>
                </a:lnTo>
                <a:lnTo>
                  <a:pt x="6247889" y="6247889"/>
                </a:lnTo>
                <a:lnTo>
                  <a:pt x="0" y="6247889"/>
                </a:lnTo>
                <a:lnTo>
                  <a:pt x="0" y="0"/>
                </a:lnTo>
                <a:close/>
              </a:path>
            </a:pathLst>
          </a:custGeom>
          <a:blipFill>
            <a:blip r:embed="rId4">
              <a:alphaModFix amt="75000"/>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191" name="TextBox 47">
            <a:extLst>
              <a:ext uri="{FF2B5EF4-FFF2-40B4-BE49-F238E27FC236}">
                <a16:creationId xmlns:a16="http://schemas.microsoft.com/office/drawing/2014/main" id="{9BBE1A56-C2FF-5462-A8B4-94861845309B}"/>
              </a:ext>
            </a:extLst>
          </p:cNvPr>
          <p:cNvSpPr txBox="1"/>
          <p:nvPr/>
        </p:nvSpPr>
        <p:spPr>
          <a:xfrm>
            <a:off x="4667208" y="9244848"/>
            <a:ext cx="4476792" cy="362215"/>
          </a:xfrm>
          <a:prstGeom prst="rect">
            <a:avLst/>
          </a:prstGeom>
        </p:spPr>
        <p:txBody>
          <a:bodyPr wrap="square" lIns="0" tIns="0" rIns="0" bIns="0" rtlCol="0" anchor="t">
            <a:spAutoFit/>
          </a:bodyPr>
          <a:lstStyle/>
          <a:p>
            <a:pPr marL="0" lvl="0" indent="0" algn="l">
              <a:lnSpc>
                <a:spcPts val="3047"/>
              </a:lnSpc>
              <a:spcBef>
                <a:spcPct val="0"/>
              </a:spcBef>
            </a:pPr>
            <a:r>
              <a:rPr lang="en-US" sz="2176" b="1" dirty="0">
                <a:solidFill>
                  <a:srgbClr val="0F540A"/>
                </a:solidFill>
                <a:latin typeface="Archivo Narrow Bold"/>
                <a:ea typeface="Archivo Narrow Bold"/>
                <a:cs typeface="Archivo Narrow Bold"/>
                <a:sym typeface="Archivo Narrow Bold"/>
              </a:rPr>
              <a:t>AND MANY MORE BENEFITS</a:t>
            </a:r>
          </a:p>
        </p:txBody>
      </p:sp>
      <p:sp>
        <p:nvSpPr>
          <p:cNvPr id="6202" name="Freeform 23">
            <a:extLst>
              <a:ext uri="{FF2B5EF4-FFF2-40B4-BE49-F238E27FC236}">
                <a16:creationId xmlns:a16="http://schemas.microsoft.com/office/drawing/2014/main" id="{7B836869-67A1-5B2D-7287-5A03569176D9}"/>
              </a:ext>
            </a:extLst>
          </p:cNvPr>
          <p:cNvSpPr/>
          <p:nvPr/>
        </p:nvSpPr>
        <p:spPr>
          <a:xfrm>
            <a:off x="856395" y="7935199"/>
            <a:ext cx="561101" cy="561101"/>
          </a:xfrm>
          <a:custGeom>
            <a:avLst/>
            <a:gdLst/>
            <a:ahLst/>
            <a:cxnLst/>
            <a:rect l="l" t="t" r="r" b="b"/>
            <a:pathLst>
              <a:path w="561101" h="561101">
                <a:moveTo>
                  <a:pt x="0" y="0"/>
                </a:moveTo>
                <a:lnTo>
                  <a:pt x="561100" y="0"/>
                </a:lnTo>
                <a:lnTo>
                  <a:pt x="561100" y="561100"/>
                </a:lnTo>
                <a:lnTo>
                  <a:pt x="0" y="56110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dirty="0"/>
          </a:p>
        </p:txBody>
      </p:sp>
      <p:sp>
        <p:nvSpPr>
          <p:cNvPr id="6204" name="Freeform 23">
            <a:extLst>
              <a:ext uri="{FF2B5EF4-FFF2-40B4-BE49-F238E27FC236}">
                <a16:creationId xmlns:a16="http://schemas.microsoft.com/office/drawing/2014/main" id="{591B5615-FF6B-B4F5-A792-8E46093A5076}"/>
              </a:ext>
            </a:extLst>
          </p:cNvPr>
          <p:cNvSpPr/>
          <p:nvPr/>
        </p:nvSpPr>
        <p:spPr>
          <a:xfrm>
            <a:off x="762000" y="4246606"/>
            <a:ext cx="561101" cy="561101"/>
          </a:xfrm>
          <a:custGeom>
            <a:avLst/>
            <a:gdLst/>
            <a:ahLst/>
            <a:cxnLst/>
            <a:rect l="l" t="t" r="r" b="b"/>
            <a:pathLst>
              <a:path w="561101" h="561101">
                <a:moveTo>
                  <a:pt x="0" y="0"/>
                </a:moveTo>
                <a:lnTo>
                  <a:pt x="561100" y="0"/>
                </a:lnTo>
                <a:lnTo>
                  <a:pt x="561100" y="561100"/>
                </a:lnTo>
                <a:lnTo>
                  <a:pt x="0" y="56110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dirty="0"/>
          </a:p>
        </p:txBody>
      </p:sp>
      <p:sp>
        <p:nvSpPr>
          <p:cNvPr id="6205" name="Freeform 23">
            <a:extLst>
              <a:ext uri="{FF2B5EF4-FFF2-40B4-BE49-F238E27FC236}">
                <a16:creationId xmlns:a16="http://schemas.microsoft.com/office/drawing/2014/main" id="{04833A29-DF9A-E62C-24DB-161C03702796}"/>
              </a:ext>
            </a:extLst>
          </p:cNvPr>
          <p:cNvSpPr/>
          <p:nvPr/>
        </p:nvSpPr>
        <p:spPr>
          <a:xfrm>
            <a:off x="796267" y="4991100"/>
            <a:ext cx="561101" cy="561101"/>
          </a:xfrm>
          <a:custGeom>
            <a:avLst/>
            <a:gdLst/>
            <a:ahLst/>
            <a:cxnLst/>
            <a:rect l="l" t="t" r="r" b="b"/>
            <a:pathLst>
              <a:path w="561101" h="561101">
                <a:moveTo>
                  <a:pt x="0" y="0"/>
                </a:moveTo>
                <a:lnTo>
                  <a:pt x="561100" y="0"/>
                </a:lnTo>
                <a:lnTo>
                  <a:pt x="561100" y="561100"/>
                </a:lnTo>
                <a:lnTo>
                  <a:pt x="0" y="56110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dirty="0"/>
          </a:p>
        </p:txBody>
      </p:sp>
      <p:sp>
        <p:nvSpPr>
          <p:cNvPr id="6206" name="Freeform 23">
            <a:extLst>
              <a:ext uri="{FF2B5EF4-FFF2-40B4-BE49-F238E27FC236}">
                <a16:creationId xmlns:a16="http://schemas.microsoft.com/office/drawing/2014/main" id="{72E4EBB9-3CB0-9BD6-EA4E-268D18661118}"/>
              </a:ext>
            </a:extLst>
          </p:cNvPr>
          <p:cNvSpPr/>
          <p:nvPr/>
        </p:nvSpPr>
        <p:spPr>
          <a:xfrm>
            <a:off x="866774" y="5743871"/>
            <a:ext cx="561101" cy="561101"/>
          </a:xfrm>
          <a:custGeom>
            <a:avLst/>
            <a:gdLst/>
            <a:ahLst/>
            <a:cxnLst/>
            <a:rect l="l" t="t" r="r" b="b"/>
            <a:pathLst>
              <a:path w="561101" h="561101">
                <a:moveTo>
                  <a:pt x="0" y="0"/>
                </a:moveTo>
                <a:lnTo>
                  <a:pt x="561100" y="0"/>
                </a:lnTo>
                <a:lnTo>
                  <a:pt x="561100" y="561100"/>
                </a:lnTo>
                <a:lnTo>
                  <a:pt x="0" y="56110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dirty="0"/>
          </a:p>
        </p:txBody>
      </p:sp>
      <p:sp>
        <p:nvSpPr>
          <p:cNvPr id="6207" name="Freeform 23">
            <a:extLst>
              <a:ext uri="{FF2B5EF4-FFF2-40B4-BE49-F238E27FC236}">
                <a16:creationId xmlns:a16="http://schemas.microsoft.com/office/drawing/2014/main" id="{C1A5E2DE-6AF2-9A0F-36D8-7C99EA4D0844}"/>
              </a:ext>
            </a:extLst>
          </p:cNvPr>
          <p:cNvSpPr/>
          <p:nvPr/>
        </p:nvSpPr>
        <p:spPr>
          <a:xfrm>
            <a:off x="865901" y="6454110"/>
            <a:ext cx="561101" cy="561101"/>
          </a:xfrm>
          <a:custGeom>
            <a:avLst/>
            <a:gdLst/>
            <a:ahLst/>
            <a:cxnLst/>
            <a:rect l="l" t="t" r="r" b="b"/>
            <a:pathLst>
              <a:path w="561101" h="561101">
                <a:moveTo>
                  <a:pt x="0" y="0"/>
                </a:moveTo>
                <a:lnTo>
                  <a:pt x="561100" y="0"/>
                </a:lnTo>
                <a:lnTo>
                  <a:pt x="561100" y="561100"/>
                </a:lnTo>
                <a:lnTo>
                  <a:pt x="0" y="56110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dirty="0"/>
          </a:p>
        </p:txBody>
      </p:sp>
      <p:sp>
        <p:nvSpPr>
          <p:cNvPr id="6208" name="Freeform 23">
            <a:extLst>
              <a:ext uri="{FF2B5EF4-FFF2-40B4-BE49-F238E27FC236}">
                <a16:creationId xmlns:a16="http://schemas.microsoft.com/office/drawing/2014/main" id="{A525970F-130D-25A4-9427-5C2A003D9A18}"/>
              </a:ext>
            </a:extLst>
          </p:cNvPr>
          <p:cNvSpPr/>
          <p:nvPr/>
        </p:nvSpPr>
        <p:spPr>
          <a:xfrm>
            <a:off x="866773" y="7196997"/>
            <a:ext cx="561101" cy="561101"/>
          </a:xfrm>
          <a:custGeom>
            <a:avLst/>
            <a:gdLst/>
            <a:ahLst/>
            <a:cxnLst/>
            <a:rect l="l" t="t" r="r" b="b"/>
            <a:pathLst>
              <a:path w="561101" h="561101">
                <a:moveTo>
                  <a:pt x="0" y="0"/>
                </a:moveTo>
                <a:lnTo>
                  <a:pt x="561100" y="0"/>
                </a:lnTo>
                <a:lnTo>
                  <a:pt x="561100" y="561100"/>
                </a:lnTo>
                <a:lnTo>
                  <a:pt x="0" y="56110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dirty="0"/>
          </a:p>
        </p:txBody>
      </p:sp>
      <p:sp>
        <p:nvSpPr>
          <p:cNvPr id="6209" name="TextBox 6208">
            <a:extLst>
              <a:ext uri="{FF2B5EF4-FFF2-40B4-BE49-F238E27FC236}">
                <a16:creationId xmlns:a16="http://schemas.microsoft.com/office/drawing/2014/main" id="{FF2DDB1B-75D3-7716-ADE3-AA42160193B6}"/>
              </a:ext>
            </a:extLst>
          </p:cNvPr>
          <p:cNvSpPr txBox="1"/>
          <p:nvPr/>
        </p:nvSpPr>
        <p:spPr>
          <a:xfrm>
            <a:off x="827452" y="4305300"/>
            <a:ext cx="495649" cy="461665"/>
          </a:xfrm>
          <a:prstGeom prst="rect">
            <a:avLst/>
          </a:prstGeom>
          <a:noFill/>
        </p:spPr>
        <p:txBody>
          <a:bodyPr wrap="none" rtlCol="0">
            <a:spAutoFit/>
          </a:bodyPr>
          <a:lstStyle/>
          <a:p>
            <a:r>
              <a:rPr lang="en-US" sz="2400" b="1" dirty="0">
                <a:solidFill>
                  <a:schemeClr val="bg1"/>
                </a:solidFill>
              </a:rPr>
              <a:t>01</a:t>
            </a:r>
          </a:p>
        </p:txBody>
      </p:sp>
      <p:sp>
        <p:nvSpPr>
          <p:cNvPr id="6211" name="TextBox 6210">
            <a:extLst>
              <a:ext uri="{FF2B5EF4-FFF2-40B4-BE49-F238E27FC236}">
                <a16:creationId xmlns:a16="http://schemas.microsoft.com/office/drawing/2014/main" id="{3540A940-E226-9BF0-9F12-818928FA65B7}"/>
              </a:ext>
            </a:extLst>
          </p:cNvPr>
          <p:cNvSpPr txBox="1"/>
          <p:nvPr/>
        </p:nvSpPr>
        <p:spPr>
          <a:xfrm>
            <a:off x="865901" y="5814900"/>
            <a:ext cx="495649" cy="461665"/>
          </a:xfrm>
          <a:prstGeom prst="rect">
            <a:avLst/>
          </a:prstGeom>
          <a:noFill/>
        </p:spPr>
        <p:txBody>
          <a:bodyPr wrap="none" rtlCol="0">
            <a:spAutoFit/>
          </a:bodyPr>
          <a:lstStyle/>
          <a:p>
            <a:r>
              <a:rPr lang="en-US" sz="2400" b="1" dirty="0">
                <a:solidFill>
                  <a:schemeClr val="bg1"/>
                </a:solidFill>
              </a:rPr>
              <a:t>03</a:t>
            </a:r>
          </a:p>
        </p:txBody>
      </p:sp>
      <p:sp>
        <p:nvSpPr>
          <p:cNvPr id="6212" name="TextBox 6211">
            <a:extLst>
              <a:ext uri="{FF2B5EF4-FFF2-40B4-BE49-F238E27FC236}">
                <a16:creationId xmlns:a16="http://schemas.microsoft.com/office/drawing/2014/main" id="{526B9248-3217-945D-BAA3-393B45A59C40}"/>
              </a:ext>
            </a:extLst>
          </p:cNvPr>
          <p:cNvSpPr txBox="1"/>
          <p:nvPr/>
        </p:nvSpPr>
        <p:spPr>
          <a:xfrm>
            <a:off x="903652" y="6505165"/>
            <a:ext cx="495649" cy="461665"/>
          </a:xfrm>
          <a:prstGeom prst="rect">
            <a:avLst/>
          </a:prstGeom>
          <a:noFill/>
        </p:spPr>
        <p:txBody>
          <a:bodyPr wrap="none" rtlCol="0">
            <a:spAutoFit/>
          </a:bodyPr>
          <a:lstStyle/>
          <a:p>
            <a:r>
              <a:rPr lang="en-US" sz="2400" b="1" dirty="0">
                <a:solidFill>
                  <a:schemeClr val="bg1"/>
                </a:solidFill>
              </a:rPr>
              <a:t>04</a:t>
            </a:r>
          </a:p>
        </p:txBody>
      </p:sp>
      <p:sp>
        <p:nvSpPr>
          <p:cNvPr id="6213" name="TextBox 6212">
            <a:extLst>
              <a:ext uri="{FF2B5EF4-FFF2-40B4-BE49-F238E27FC236}">
                <a16:creationId xmlns:a16="http://schemas.microsoft.com/office/drawing/2014/main" id="{78A2F270-8DE9-A25B-CF66-7F08FFAB49B9}"/>
              </a:ext>
            </a:extLst>
          </p:cNvPr>
          <p:cNvSpPr txBox="1"/>
          <p:nvPr/>
        </p:nvSpPr>
        <p:spPr>
          <a:xfrm>
            <a:off x="903652" y="7262700"/>
            <a:ext cx="495649" cy="461665"/>
          </a:xfrm>
          <a:prstGeom prst="rect">
            <a:avLst/>
          </a:prstGeom>
          <a:noFill/>
        </p:spPr>
        <p:txBody>
          <a:bodyPr wrap="none" rtlCol="0">
            <a:spAutoFit/>
          </a:bodyPr>
          <a:lstStyle/>
          <a:p>
            <a:r>
              <a:rPr lang="en-US" sz="2400" b="1" dirty="0">
                <a:solidFill>
                  <a:schemeClr val="bg1"/>
                </a:solidFill>
              </a:rPr>
              <a:t>05</a:t>
            </a:r>
          </a:p>
        </p:txBody>
      </p:sp>
      <p:sp>
        <p:nvSpPr>
          <p:cNvPr id="6214" name="TextBox 6213">
            <a:extLst>
              <a:ext uri="{FF2B5EF4-FFF2-40B4-BE49-F238E27FC236}">
                <a16:creationId xmlns:a16="http://schemas.microsoft.com/office/drawing/2014/main" id="{A6240AF9-BDD0-78D8-393F-E3DA4F1F6E9E}"/>
              </a:ext>
            </a:extLst>
          </p:cNvPr>
          <p:cNvSpPr txBox="1"/>
          <p:nvPr/>
        </p:nvSpPr>
        <p:spPr>
          <a:xfrm>
            <a:off x="903652" y="7952965"/>
            <a:ext cx="495649" cy="461665"/>
          </a:xfrm>
          <a:prstGeom prst="rect">
            <a:avLst/>
          </a:prstGeom>
          <a:noFill/>
        </p:spPr>
        <p:txBody>
          <a:bodyPr wrap="none" rtlCol="0">
            <a:spAutoFit/>
          </a:bodyPr>
          <a:lstStyle/>
          <a:p>
            <a:r>
              <a:rPr lang="en-US" sz="2400" b="1" dirty="0">
                <a:solidFill>
                  <a:schemeClr val="bg1"/>
                </a:solidFill>
              </a:rPr>
              <a:t>06</a:t>
            </a:r>
          </a:p>
        </p:txBody>
      </p:sp>
      <p:sp>
        <p:nvSpPr>
          <p:cNvPr id="6215" name="TextBox 6214">
            <a:extLst>
              <a:ext uri="{FF2B5EF4-FFF2-40B4-BE49-F238E27FC236}">
                <a16:creationId xmlns:a16="http://schemas.microsoft.com/office/drawing/2014/main" id="{E34AC2CC-EC53-01F2-166C-05AFD3CC81EE}"/>
              </a:ext>
            </a:extLst>
          </p:cNvPr>
          <p:cNvSpPr txBox="1"/>
          <p:nvPr/>
        </p:nvSpPr>
        <p:spPr>
          <a:xfrm>
            <a:off x="827452" y="5067300"/>
            <a:ext cx="495649" cy="461665"/>
          </a:xfrm>
          <a:prstGeom prst="rect">
            <a:avLst/>
          </a:prstGeom>
          <a:noFill/>
        </p:spPr>
        <p:txBody>
          <a:bodyPr wrap="none" rtlCol="0">
            <a:spAutoFit/>
          </a:bodyPr>
          <a:lstStyle/>
          <a:p>
            <a:r>
              <a:rPr lang="en-US" sz="2400" b="1" dirty="0">
                <a:solidFill>
                  <a:schemeClr val="bg1"/>
                </a:solidFill>
              </a:rPr>
              <a:t>02</a:t>
            </a:r>
          </a:p>
        </p:txBody>
      </p:sp>
      <p:grpSp>
        <p:nvGrpSpPr>
          <p:cNvPr id="9" name="Group 14">
            <a:extLst>
              <a:ext uri="{FF2B5EF4-FFF2-40B4-BE49-F238E27FC236}">
                <a16:creationId xmlns:a16="http://schemas.microsoft.com/office/drawing/2014/main" id="{AF9B028C-A397-4179-0647-01334402080A}"/>
              </a:ext>
            </a:extLst>
          </p:cNvPr>
          <p:cNvGrpSpPr/>
          <p:nvPr/>
        </p:nvGrpSpPr>
        <p:grpSpPr>
          <a:xfrm>
            <a:off x="11550983" y="6972300"/>
            <a:ext cx="6051217" cy="881821"/>
            <a:chOff x="0" y="0"/>
            <a:chExt cx="1859295" cy="270948"/>
          </a:xfrm>
        </p:grpSpPr>
        <p:sp>
          <p:nvSpPr>
            <p:cNvPr id="10" name="Freeform 15">
              <a:extLst>
                <a:ext uri="{FF2B5EF4-FFF2-40B4-BE49-F238E27FC236}">
                  <a16:creationId xmlns:a16="http://schemas.microsoft.com/office/drawing/2014/main" id="{7757663F-066F-C6D8-34D3-943546B93A70}"/>
                </a:ext>
              </a:extLst>
            </p:cNvPr>
            <p:cNvSpPr/>
            <p:nvPr/>
          </p:nvSpPr>
          <p:spPr>
            <a:xfrm>
              <a:off x="0" y="0"/>
              <a:ext cx="1859295" cy="270948"/>
            </a:xfrm>
            <a:custGeom>
              <a:avLst/>
              <a:gdLst/>
              <a:ahLst/>
              <a:cxnLst/>
              <a:rect l="l" t="t" r="r" b="b"/>
              <a:pathLst>
                <a:path w="1859295" h="270948">
                  <a:moveTo>
                    <a:pt x="0" y="0"/>
                  </a:moveTo>
                  <a:lnTo>
                    <a:pt x="1859295" y="0"/>
                  </a:lnTo>
                  <a:lnTo>
                    <a:pt x="1859295" y="270948"/>
                  </a:lnTo>
                  <a:lnTo>
                    <a:pt x="0" y="270948"/>
                  </a:lnTo>
                  <a:close/>
                </a:path>
              </a:pathLst>
            </a:custGeom>
            <a:solidFill>
              <a:srgbClr val="000000">
                <a:alpha val="57647"/>
              </a:srgbClr>
            </a:solidFill>
          </p:spPr>
          <p:txBody>
            <a:bodyPr/>
            <a:lstStyle/>
            <a:p>
              <a:endParaRPr lang="en-US"/>
            </a:p>
          </p:txBody>
        </p:sp>
        <p:sp>
          <p:nvSpPr>
            <p:cNvPr id="11" name="TextBox 16">
              <a:extLst>
                <a:ext uri="{FF2B5EF4-FFF2-40B4-BE49-F238E27FC236}">
                  <a16:creationId xmlns:a16="http://schemas.microsoft.com/office/drawing/2014/main" id="{74556782-0418-2B7B-5EB3-DA2DD43D88E5}"/>
                </a:ext>
              </a:extLst>
            </p:cNvPr>
            <p:cNvSpPr txBox="1"/>
            <p:nvPr/>
          </p:nvSpPr>
          <p:spPr>
            <a:xfrm>
              <a:off x="0" y="-38100"/>
              <a:ext cx="1859295" cy="309048"/>
            </a:xfrm>
            <a:prstGeom prst="rect">
              <a:avLst/>
            </a:prstGeom>
          </p:spPr>
          <p:txBody>
            <a:bodyPr lIns="50800" tIns="50800" rIns="50800" bIns="50800" rtlCol="0" anchor="ctr"/>
            <a:lstStyle/>
            <a:p>
              <a:pPr algn="ctr">
                <a:lnSpc>
                  <a:spcPts val="2203"/>
                </a:lnSpc>
              </a:pPr>
              <a:endParaRPr/>
            </a:p>
          </p:txBody>
        </p:sp>
      </p:grpSp>
      <p:sp>
        <p:nvSpPr>
          <p:cNvPr id="21" name="TextBox 36">
            <a:extLst>
              <a:ext uri="{FF2B5EF4-FFF2-40B4-BE49-F238E27FC236}">
                <a16:creationId xmlns:a16="http://schemas.microsoft.com/office/drawing/2014/main" id="{B8426A3B-1A1A-7FFA-EBEB-0A84650AB805}"/>
              </a:ext>
            </a:extLst>
          </p:cNvPr>
          <p:cNvSpPr txBox="1"/>
          <p:nvPr/>
        </p:nvSpPr>
        <p:spPr>
          <a:xfrm>
            <a:off x="11749940" y="7006188"/>
            <a:ext cx="5852260" cy="841384"/>
          </a:xfrm>
          <a:prstGeom prst="rect">
            <a:avLst/>
          </a:prstGeom>
        </p:spPr>
        <p:txBody>
          <a:bodyPr wrap="square" lIns="0" tIns="0" rIns="0" bIns="0" rtlCol="0" anchor="t">
            <a:spAutoFit/>
          </a:bodyPr>
          <a:lstStyle/>
          <a:p>
            <a:pPr algn="l">
              <a:lnSpc>
                <a:spcPts val="6750"/>
              </a:lnSpc>
            </a:pPr>
            <a:r>
              <a:rPr lang="en-US" sz="5533" dirty="0">
                <a:solidFill>
                  <a:srgbClr val="FFCD00"/>
                </a:solidFill>
                <a:latin typeface="Arbutus Slab"/>
                <a:ea typeface="Arbutus Slab"/>
                <a:cs typeface="Arbutus Slab"/>
                <a:sym typeface="Arbutus Slab"/>
              </a:rPr>
              <a:t>EGROW GRANUELS</a:t>
            </a:r>
          </a:p>
        </p:txBody>
      </p:sp>
      <p:sp>
        <p:nvSpPr>
          <p:cNvPr id="22" name="TextBox 39">
            <a:extLst>
              <a:ext uri="{FF2B5EF4-FFF2-40B4-BE49-F238E27FC236}">
                <a16:creationId xmlns:a16="http://schemas.microsoft.com/office/drawing/2014/main" id="{F5BFF3C0-240C-28F3-26CA-712B1F271CD4}"/>
              </a:ext>
            </a:extLst>
          </p:cNvPr>
          <p:cNvSpPr txBox="1"/>
          <p:nvPr/>
        </p:nvSpPr>
        <p:spPr>
          <a:xfrm>
            <a:off x="827727" y="114300"/>
            <a:ext cx="9306873" cy="715232"/>
          </a:xfrm>
          <a:prstGeom prst="rect">
            <a:avLst/>
          </a:prstGeom>
        </p:spPr>
        <p:txBody>
          <a:bodyPr wrap="square" lIns="0" tIns="0" rIns="0" bIns="0" rtlCol="0" anchor="t">
            <a:spAutoFit/>
          </a:bodyPr>
          <a:lstStyle/>
          <a:p>
            <a:pPr algn="l">
              <a:lnSpc>
                <a:spcPts val="5665"/>
              </a:lnSpc>
            </a:pPr>
            <a:r>
              <a:rPr lang="en-US" sz="4643" dirty="0">
                <a:solidFill>
                  <a:srgbClr val="000000"/>
                </a:solidFill>
                <a:latin typeface="Arbutus Slab"/>
                <a:ea typeface="Arbutus Slab"/>
                <a:cs typeface="Arbutus Slab"/>
                <a:sym typeface="Arbutus Slab"/>
              </a:rPr>
              <a:t>KEY BENEFITS OF EGROW GRANUELS</a:t>
            </a:r>
          </a:p>
        </p:txBody>
      </p:sp>
      <p:sp>
        <p:nvSpPr>
          <p:cNvPr id="30" name="TextBox 40">
            <a:extLst>
              <a:ext uri="{FF2B5EF4-FFF2-40B4-BE49-F238E27FC236}">
                <a16:creationId xmlns:a16="http://schemas.microsoft.com/office/drawing/2014/main" id="{25101CF5-0777-E4A2-FC02-15389D278945}"/>
              </a:ext>
            </a:extLst>
          </p:cNvPr>
          <p:cNvSpPr txBox="1"/>
          <p:nvPr/>
        </p:nvSpPr>
        <p:spPr>
          <a:xfrm>
            <a:off x="1571149" y="4305300"/>
            <a:ext cx="9187593" cy="384785"/>
          </a:xfrm>
          <a:prstGeom prst="rect">
            <a:avLst/>
          </a:prstGeom>
        </p:spPr>
        <p:txBody>
          <a:bodyPr lIns="0" tIns="0" rIns="0" bIns="0" rtlCol="0" anchor="t">
            <a:spAutoFit/>
          </a:bodyPr>
          <a:lstStyle/>
          <a:p>
            <a:pPr marL="0" lvl="0" indent="0" algn="l">
              <a:lnSpc>
                <a:spcPts val="3187"/>
              </a:lnSpc>
              <a:spcBef>
                <a:spcPct val="0"/>
              </a:spcBef>
            </a:pPr>
            <a:r>
              <a:rPr lang="en-US" sz="2276" dirty="0">
                <a:solidFill>
                  <a:srgbClr val="545454"/>
                </a:solidFill>
                <a:latin typeface="Francois One"/>
                <a:ea typeface="Francois One"/>
                <a:cs typeface="Francois One"/>
                <a:sym typeface="Francois One"/>
              </a:rPr>
              <a:t>BOOST ROOT GROWTH AND PLANT VIGOR</a:t>
            </a:r>
          </a:p>
        </p:txBody>
      </p:sp>
      <p:sp>
        <p:nvSpPr>
          <p:cNvPr id="31" name="TextBox 41">
            <a:extLst>
              <a:ext uri="{FF2B5EF4-FFF2-40B4-BE49-F238E27FC236}">
                <a16:creationId xmlns:a16="http://schemas.microsoft.com/office/drawing/2014/main" id="{3603E038-C523-B02E-6456-4D69B4BA992C}"/>
              </a:ext>
            </a:extLst>
          </p:cNvPr>
          <p:cNvSpPr txBox="1"/>
          <p:nvPr/>
        </p:nvSpPr>
        <p:spPr>
          <a:xfrm>
            <a:off x="1571149" y="5049119"/>
            <a:ext cx="8180639" cy="384785"/>
          </a:xfrm>
          <a:prstGeom prst="rect">
            <a:avLst/>
          </a:prstGeom>
        </p:spPr>
        <p:txBody>
          <a:bodyPr lIns="0" tIns="0" rIns="0" bIns="0" rtlCol="0" anchor="t">
            <a:spAutoFit/>
          </a:bodyPr>
          <a:lstStyle/>
          <a:p>
            <a:pPr marL="0" lvl="0" indent="0" algn="l">
              <a:lnSpc>
                <a:spcPts val="3187"/>
              </a:lnSpc>
              <a:spcBef>
                <a:spcPct val="0"/>
              </a:spcBef>
            </a:pPr>
            <a:r>
              <a:rPr lang="en-US" sz="2276" dirty="0">
                <a:solidFill>
                  <a:srgbClr val="545454"/>
                </a:solidFill>
                <a:latin typeface="Francois One"/>
                <a:ea typeface="Francois One"/>
                <a:cs typeface="Francois One"/>
                <a:sym typeface="Francois One"/>
              </a:rPr>
              <a:t>IMPROVES SOIL FERTILITY AND WATER RETENTION</a:t>
            </a:r>
          </a:p>
        </p:txBody>
      </p:sp>
      <p:sp>
        <p:nvSpPr>
          <p:cNvPr id="32" name="TextBox 43">
            <a:extLst>
              <a:ext uri="{FF2B5EF4-FFF2-40B4-BE49-F238E27FC236}">
                <a16:creationId xmlns:a16="http://schemas.microsoft.com/office/drawing/2014/main" id="{026B8B22-7C8E-680F-3D31-A743E49F7D6D}"/>
              </a:ext>
            </a:extLst>
          </p:cNvPr>
          <p:cNvSpPr txBox="1"/>
          <p:nvPr/>
        </p:nvSpPr>
        <p:spPr>
          <a:xfrm>
            <a:off x="1580674" y="5880094"/>
            <a:ext cx="8180639" cy="384785"/>
          </a:xfrm>
          <a:prstGeom prst="rect">
            <a:avLst/>
          </a:prstGeom>
        </p:spPr>
        <p:txBody>
          <a:bodyPr lIns="0" tIns="0" rIns="0" bIns="0" rtlCol="0" anchor="t">
            <a:spAutoFit/>
          </a:bodyPr>
          <a:lstStyle/>
          <a:p>
            <a:pPr marL="0" lvl="0" indent="0" algn="l">
              <a:lnSpc>
                <a:spcPts val="3187"/>
              </a:lnSpc>
              <a:spcBef>
                <a:spcPct val="0"/>
              </a:spcBef>
            </a:pPr>
            <a:r>
              <a:rPr lang="en-US" sz="2276" dirty="0">
                <a:solidFill>
                  <a:srgbClr val="545454"/>
                </a:solidFill>
                <a:latin typeface="Francois One"/>
                <a:ea typeface="Francois One"/>
                <a:cs typeface="Francois One"/>
                <a:sym typeface="Francois One"/>
              </a:rPr>
              <a:t>ENHANCE NUTRIENT UPTAKE FOR HIGHER YIELD</a:t>
            </a:r>
          </a:p>
        </p:txBody>
      </p:sp>
      <p:sp>
        <p:nvSpPr>
          <p:cNvPr id="33" name="TextBox 44">
            <a:extLst>
              <a:ext uri="{FF2B5EF4-FFF2-40B4-BE49-F238E27FC236}">
                <a16:creationId xmlns:a16="http://schemas.microsoft.com/office/drawing/2014/main" id="{78606430-9C5E-0603-1611-2D866DFA2765}"/>
              </a:ext>
            </a:extLst>
          </p:cNvPr>
          <p:cNvSpPr txBox="1"/>
          <p:nvPr/>
        </p:nvSpPr>
        <p:spPr>
          <a:xfrm>
            <a:off x="1580674" y="6622213"/>
            <a:ext cx="8180639" cy="384785"/>
          </a:xfrm>
          <a:prstGeom prst="rect">
            <a:avLst/>
          </a:prstGeom>
        </p:spPr>
        <p:txBody>
          <a:bodyPr lIns="0" tIns="0" rIns="0" bIns="0" rtlCol="0" anchor="t">
            <a:spAutoFit/>
          </a:bodyPr>
          <a:lstStyle/>
          <a:p>
            <a:pPr marL="0" lvl="0" indent="0" algn="l">
              <a:lnSpc>
                <a:spcPts val="3187"/>
              </a:lnSpc>
              <a:spcBef>
                <a:spcPct val="0"/>
              </a:spcBef>
            </a:pPr>
            <a:r>
              <a:rPr lang="en-US" sz="2276" dirty="0">
                <a:solidFill>
                  <a:srgbClr val="545454"/>
                </a:solidFill>
                <a:latin typeface="Francois One"/>
                <a:ea typeface="Francois One"/>
                <a:cs typeface="Francois One"/>
                <a:sym typeface="Francois One"/>
              </a:rPr>
              <a:t>ENRICH WITH SEAWEED,HUMIC &amp; FULVIC ACIDS</a:t>
            </a:r>
          </a:p>
        </p:txBody>
      </p:sp>
      <p:sp>
        <p:nvSpPr>
          <p:cNvPr id="34" name="TextBox 45">
            <a:extLst>
              <a:ext uri="{FF2B5EF4-FFF2-40B4-BE49-F238E27FC236}">
                <a16:creationId xmlns:a16="http://schemas.microsoft.com/office/drawing/2014/main" id="{F2D04E88-89CC-B8A4-7FFE-7E04D32F18AC}"/>
              </a:ext>
            </a:extLst>
          </p:cNvPr>
          <p:cNvSpPr txBox="1"/>
          <p:nvPr/>
        </p:nvSpPr>
        <p:spPr>
          <a:xfrm>
            <a:off x="1580674" y="7277100"/>
            <a:ext cx="9018091" cy="384785"/>
          </a:xfrm>
          <a:prstGeom prst="rect">
            <a:avLst/>
          </a:prstGeom>
        </p:spPr>
        <p:txBody>
          <a:bodyPr lIns="0" tIns="0" rIns="0" bIns="0" rtlCol="0" anchor="t">
            <a:spAutoFit/>
          </a:bodyPr>
          <a:lstStyle/>
          <a:p>
            <a:pPr marL="0" lvl="0" indent="0" algn="l">
              <a:lnSpc>
                <a:spcPts val="3187"/>
              </a:lnSpc>
              <a:spcBef>
                <a:spcPct val="0"/>
              </a:spcBef>
            </a:pPr>
            <a:r>
              <a:rPr lang="en-US" sz="2276" dirty="0">
                <a:solidFill>
                  <a:srgbClr val="545454"/>
                </a:solidFill>
                <a:latin typeface="Francois One"/>
                <a:ea typeface="Francois One"/>
                <a:cs typeface="Francois One"/>
                <a:sym typeface="Francois One"/>
              </a:rPr>
              <a:t>FAST VISIBLE RESULTS FOR EVERY CROP AND SOIL</a:t>
            </a:r>
          </a:p>
        </p:txBody>
      </p:sp>
      <p:sp>
        <p:nvSpPr>
          <p:cNvPr id="35" name="TextBox 46">
            <a:extLst>
              <a:ext uri="{FF2B5EF4-FFF2-40B4-BE49-F238E27FC236}">
                <a16:creationId xmlns:a16="http://schemas.microsoft.com/office/drawing/2014/main" id="{114C696A-6676-9488-24D0-BA07FA6A50CE}"/>
              </a:ext>
            </a:extLst>
          </p:cNvPr>
          <p:cNvSpPr txBox="1"/>
          <p:nvPr/>
        </p:nvSpPr>
        <p:spPr>
          <a:xfrm>
            <a:off x="1580674" y="8039783"/>
            <a:ext cx="8180639" cy="384785"/>
          </a:xfrm>
          <a:prstGeom prst="rect">
            <a:avLst/>
          </a:prstGeom>
        </p:spPr>
        <p:txBody>
          <a:bodyPr lIns="0" tIns="0" rIns="0" bIns="0" rtlCol="0" anchor="t">
            <a:spAutoFit/>
          </a:bodyPr>
          <a:lstStyle/>
          <a:p>
            <a:pPr marL="0" lvl="0" indent="0" algn="l">
              <a:lnSpc>
                <a:spcPts val="3187"/>
              </a:lnSpc>
              <a:spcBef>
                <a:spcPct val="0"/>
              </a:spcBef>
            </a:pPr>
            <a:r>
              <a:rPr lang="en-US" sz="2276" dirty="0">
                <a:solidFill>
                  <a:srgbClr val="545454"/>
                </a:solidFill>
                <a:latin typeface="Francois One"/>
                <a:ea typeface="Francois One"/>
                <a:cs typeface="Francois One"/>
                <a:sym typeface="Francois One"/>
              </a:rPr>
              <a:t>SUPPLIES ESSENTIAL PLANT MINERAL FOR ALL STAGES</a:t>
            </a:r>
          </a:p>
        </p:txBody>
      </p:sp>
      <p:pic>
        <p:nvPicPr>
          <p:cNvPr id="1026" name="Picture 2" descr="Best fertilisers for enhancing soil fertility and increasing the potential  yield of your plants">
            <a:extLst>
              <a:ext uri="{FF2B5EF4-FFF2-40B4-BE49-F238E27FC236}">
                <a16:creationId xmlns:a16="http://schemas.microsoft.com/office/drawing/2014/main" id="{24BD7FC9-4FDF-1EC7-59E6-C0CF3A72360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8800" y="895594"/>
            <a:ext cx="9485800" cy="324222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screen shot of a product&#10;&#10;AI-generated content may be incorrect.">
            <a:extLst>
              <a:ext uri="{FF2B5EF4-FFF2-40B4-BE49-F238E27FC236}">
                <a16:creationId xmlns:a16="http://schemas.microsoft.com/office/drawing/2014/main" id="{966FBECE-09B5-1FBC-761E-177BCEDA524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329924" y="567152"/>
            <a:ext cx="6134100" cy="6527800"/>
          </a:xfrm>
          <a:prstGeom prst="rect">
            <a:avLst/>
          </a:prstGeom>
        </p:spPr>
      </p:pic>
      <p:sp>
        <p:nvSpPr>
          <p:cNvPr id="41" name="Freeform 16">
            <a:extLst>
              <a:ext uri="{FF2B5EF4-FFF2-40B4-BE49-F238E27FC236}">
                <a16:creationId xmlns:a16="http://schemas.microsoft.com/office/drawing/2014/main" id="{4BFFE3C3-08E1-CCAA-C408-242BC05311DF}"/>
              </a:ext>
            </a:extLst>
          </p:cNvPr>
          <p:cNvSpPr/>
          <p:nvPr/>
        </p:nvSpPr>
        <p:spPr>
          <a:xfrm>
            <a:off x="10143252" y="-123988"/>
            <a:ext cx="3317894" cy="3218514"/>
          </a:xfrm>
          <a:custGeom>
            <a:avLst/>
            <a:gdLst/>
            <a:ahLst/>
            <a:cxnLst/>
            <a:rect l="l" t="t" r="r" b="b"/>
            <a:pathLst>
              <a:path w="6782039" h="6782039">
                <a:moveTo>
                  <a:pt x="0" y="0"/>
                </a:moveTo>
                <a:lnTo>
                  <a:pt x="6782039" y="0"/>
                </a:lnTo>
                <a:lnTo>
                  <a:pt x="6782039" y="6782039"/>
                </a:lnTo>
                <a:lnTo>
                  <a:pt x="0" y="6782039"/>
                </a:lnTo>
                <a:lnTo>
                  <a:pt x="0" y="0"/>
                </a:lnTo>
                <a:close/>
              </a:path>
            </a:pathLst>
          </a:custGeom>
          <a:blipFill>
            <a:blip r:embed="rId10"/>
            <a:stretch>
              <a:fillRect/>
            </a:stretch>
          </a:blipFill>
        </p:spPr>
        <p:txBody>
          <a:bodyPr/>
          <a:lstStyle/>
          <a:p>
            <a:endParaRPr lang="en-US"/>
          </a:p>
        </p:txBody>
      </p:sp>
      <p:pic>
        <p:nvPicPr>
          <p:cNvPr id="40" name="Picture 39" descr="A hand holding a plant&#10;&#10;AI-generated content may be incorrect.">
            <a:extLst>
              <a:ext uri="{FF2B5EF4-FFF2-40B4-BE49-F238E27FC236}">
                <a16:creationId xmlns:a16="http://schemas.microsoft.com/office/drawing/2014/main" id="{A3ED7D3F-E94C-2C5E-8B23-29C2EDE4F68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98765" y="263885"/>
            <a:ext cx="2522242" cy="2522242"/>
          </a:xfrm>
          <a:prstGeom prst="rect">
            <a:avLst/>
          </a:prstGeom>
        </p:spPr>
      </p:pic>
    </p:spTree>
    <p:extLst>
      <p:ext uri="{BB962C8B-B14F-4D97-AF65-F5344CB8AC3E}">
        <p14:creationId xmlns:p14="http://schemas.microsoft.com/office/powerpoint/2010/main" val="17104731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2825FE-315E-8B38-9B95-1AEB4E80D221}"/>
            </a:ext>
          </a:extLst>
        </p:cNvPr>
        <p:cNvGrpSpPr/>
        <p:nvPr/>
      </p:nvGrpSpPr>
      <p:grpSpPr>
        <a:xfrm>
          <a:off x="0" y="0"/>
          <a:ext cx="0" cy="0"/>
          <a:chOff x="0" y="0"/>
          <a:chExt cx="0" cy="0"/>
        </a:xfrm>
      </p:grpSpPr>
      <p:sp>
        <p:nvSpPr>
          <p:cNvPr id="8" name="Freeform 8">
            <a:extLst>
              <a:ext uri="{FF2B5EF4-FFF2-40B4-BE49-F238E27FC236}">
                <a16:creationId xmlns:a16="http://schemas.microsoft.com/office/drawing/2014/main" id="{FC0D361A-30E0-4202-BFC3-B2446FD2FE47}"/>
              </a:ext>
            </a:extLst>
          </p:cNvPr>
          <p:cNvSpPr/>
          <p:nvPr/>
        </p:nvSpPr>
        <p:spPr>
          <a:xfrm>
            <a:off x="9642894" y="3562981"/>
            <a:ext cx="6653706" cy="1937892"/>
          </a:xfrm>
          <a:custGeom>
            <a:avLst/>
            <a:gdLst/>
            <a:ahLst/>
            <a:cxnLst/>
            <a:rect l="l" t="t" r="r" b="b"/>
            <a:pathLst>
              <a:path w="6653706" h="1937892">
                <a:moveTo>
                  <a:pt x="0" y="0"/>
                </a:moveTo>
                <a:lnTo>
                  <a:pt x="6653705" y="0"/>
                </a:lnTo>
                <a:lnTo>
                  <a:pt x="6653705" y="1937892"/>
                </a:lnTo>
                <a:lnTo>
                  <a:pt x="0" y="193789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p>
        </p:txBody>
      </p:sp>
      <p:sp>
        <p:nvSpPr>
          <p:cNvPr id="5" name="Freeform 5">
            <a:extLst>
              <a:ext uri="{FF2B5EF4-FFF2-40B4-BE49-F238E27FC236}">
                <a16:creationId xmlns:a16="http://schemas.microsoft.com/office/drawing/2014/main" id="{381D925B-564A-9B97-DB6B-DCC7ACC0CBF7}"/>
              </a:ext>
            </a:extLst>
          </p:cNvPr>
          <p:cNvSpPr/>
          <p:nvPr/>
        </p:nvSpPr>
        <p:spPr>
          <a:xfrm>
            <a:off x="4304347" y="-4460955"/>
            <a:ext cx="8900117" cy="8900117"/>
          </a:xfrm>
          <a:custGeom>
            <a:avLst/>
            <a:gdLst/>
            <a:ahLst/>
            <a:cxnLst/>
            <a:rect l="l" t="t" r="r" b="b"/>
            <a:pathLst>
              <a:path w="8900117" h="8900117">
                <a:moveTo>
                  <a:pt x="0" y="0"/>
                </a:moveTo>
                <a:lnTo>
                  <a:pt x="8900116" y="0"/>
                </a:lnTo>
                <a:lnTo>
                  <a:pt x="8900116" y="8900117"/>
                </a:lnTo>
                <a:lnTo>
                  <a:pt x="0" y="8900117"/>
                </a:lnTo>
                <a:lnTo>
                  <a:pt x="0" y="0"/>
                </a:lnTo>
                <a:close/>
              </a:path>
            </a:pathLst>
          </a:custGeom>
          <a:blipFill>
            <a:blip r:embed="rId4">
              <a:alphaModFix amt="75000"/>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a:extLst>
              <a:ext uri="{FF2B5EF4-FFF2-40B4-BE49-F238E27FC236}">
                <a16:creationId xmlns:a16="http://schemas.microsoft.com/office/drawing/2014/main" id="{C41595D7-CA5D-A333-E098-2FB747AF100E}"/>
              </a:ext>
            </a:extLst>
          </p:cNvPr>
          <p:cNvSpPr/>
          <p:nvPr/>
        </p:nvSpPr>
        <p:spPr>
          <a:xfrm>
            <a:off x="4401798" y="107756"/>
            <a:ext cx="7552429" cy="3266425"/>
          </a:xfrm>
          <a:custGeom>
            <a:avLst/>
            <a:gdLst/>
            <a:ahLst/>
            <a:cxnLst/>
            <a:rect l="l" t="t" r="r" b="b"/>
            <a:pathLst>
              <a:path w="7552429" h="3266425">
                <a:moveTo>
                  <a:pt x="0" y="0"/>
                </a:moveTo>
                <a:lnTo>
                  <a:pt x="7552428" y="0"/>
                </a:lnTo>
                <a:lnTo>
                  <a:pt x="7552428" y="3266425"/>
                </a:lnTo>
                <a:lnTo>
                  <a:pt x="0" y="326642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Freeform 7">
            <a:extLst>
              <a:ext uri="{FF2B5EF4-FFF2-40B4-BE49-F238E27FC236}">
                <a16:creationId xmlns:a16="http://schemas.microsoft.com/office/drawing/2014/main" id="{D1BE4BEB-DCDE-897A-7590-E4F45699D056}"/>
              </a:ext>
            </a:extLst>
          </p:cNvPr>
          <p:cNvSpPr/>
          <p:nvPr/>
        </p:nvSpPr>
        <p:spPr>
          <a:xfrm>
            <a:off x="9642894" y="1469252"/>
            <a:ext cx="6653706" cy="1937892"/>
          </a:xfrm>
          <a:custGeom>
            <a:avLst/>
            <a:gdLst/>
            <a:ahLst/>
            <a:cxnLst/>
            <a:rect l="l" t="t" r="r" b="b"/>
            <a:pathLst>
              <a:path w="6653706" h="1937892">
                <a:moveTo>
                  <a:pt x="0" y="0"/>
                </a:moveTo>
                <a:lnTo>
                  <a:pt x="6653705" y="0"/>
                </a:lnTo>
                <a:lnTo>
                  <a:pt x="6653705" y="1937892"/>
                </a:lnTo>
                <a:lnTo>
                  <a:pt x="0" y="193789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IN" dirty="0"/>
          </a:p>
        </p:txBody>
      </p:sp>
      <p:sp>
        <p:nvSpPr>
          <p:cNvPr id="9" name="Freeform 9">
            <a:extLst>
              <a:ext uri="{FF2B5EF4-FFF2-40B4-BE49-F238E27FC236}">
                <a16:creationId xmlns:a16="http://schemas.microsoft.com/office/drawing/2014/main" id="{C6AE15EE-BC55-DC58-7D7E-292E046774F8}"/>
              </a:ext>
            </a:extLst>
          </p:cNvPr>
          <p:cNvSpPr/>
          <p:nvPr/>
        </p:nvSpPr>
        <p:spPr>
          <a:xfrm>
            <a:off x="9642894" y="5653273"/>
            <a:ext cx="6653706" cy="1937892"/>
          </a:xfrm>
          <a:custGeom>
            <a:avLst/>
            <a:gdLst/>
            <a:ahLst/>
            <a:cxnLst/>
            <a:rect l="l" t="t" r="r" b="b"/>
            <a:pathLst>
              <a:path w="6653706" h="1937892">
                <a:moveTo>
                  <a:pt x="0" y="0"/>
                </a:moveTo>
                <a:lnTo>
                  <a:pt x="6653705" y="0"/>
                </a:lnTo>
                <a:lnTo>
                  <a:pt x="6653705" y="1937891"/>
                </a:lnTo>
                <a:lnTo>
                  <a:pt x="0" y="1937891"/>
                </a:lnTo>
                <a:lnTo>
                  <a:pt x="0" y="0"/>
                </a:lnTo>
                <a:close/>
              </a:path>
            </a:pathLst>
          </a:custGeom>
          <a:blipFill>
            <a:blip r:embed="rId2">
              <a:extLst>
                <a:ext uri="{96DAC541-7B7A-43D3-8B79-37D633B846F1}">
                  <asvg:svgBlip xmlns:asvg="http://schemas.microsoft.com/office/drawing/2016/SVG/main" r:embed="rId10"/>
                </a:ext>
              </a:extLst>
            </a:blip>
            <a:stretch>
              <a:fillRect/>
            </a:stretch>
          </a:blipFill>
        </p:spPr>
        <p:txBody>
          <a:bodyPr/>
          <a:lstStyle/>
          <a:p>
            <a:endParaRPr lang="en-IN" dirty="0"/>
          </a:p>
        </p:txBody>
      </p:sp>
      <p:sp>
        <p:nvSpPr>
          <p:cNvPr id="16" name="Freeform 16">
            <a:extLst>
              <a:ext uri="{FF2B5EF4-FFF2-40B4-BE49-F238E27FC236}">
                <a16:creationId xmlns:a16="http://schemas.microsoft.com/office/drawing/2014/main" id="{94BCF77D-0CF1-2DCB-A5E7-15A3F1DAC343}"/>
              </a:ext>
            </a:extLst>
          </p:cNvPr>
          <p:cNvSpPr/>
          <p:nvPr/>
        </p:nvSpPr>
        <p:spPr>
          <a:xfrm>
            <a:off x="12475635" y="8594094"/>
            <a:ext cx="4974165" cy="540940"/>
          </a:xfrm>
          <a:custGeom>
            <a:avLst/>
            <a:gdLst/>
            <a:ahLst/>
            <a:cxnLst/>
            <a:rect l="l" t="t" r="r" b="b"/>
            <a:pathLst>
              <a:path w="4974165" h="540940">
                <a:moveTo>
                  <a:pt x="0" y="0"/>
                </a:moveTo>
                <a:lnTo>
                  <a:pt x="4974165" y="0"/>
                </a:lnTo>
                <a:lnTo>
                  <a:pt x="4974165" y="540941"/>
                </a:lnTo>
                <a:lnTo>
                  <a:pt x="0" y="54094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17" name="Freeform 17">
            <a:extLst>
              <a:ext uri="{FF2B5EF4-FFF2-40B4-BE49-F238E27FC236}">
                <a16:creationId xmlns:a16="http://schemas.microsoft.com/office/drawing/2014/main" id="{1B046296-F6F0-14A1-2D35-29A56EAA58E1}"/>
              </a:ext>
            </a:extLst>
          </p:cNvPr>
          <p:cNvSpPr/>
          <p:nvPr/>
        </p:nvSpPr>
        <p:spPr>
          <a:xfrm>
            <a:off x="13086202" y="8679767"/>
            <a:ext cx="369595" cy="369595"/>
          </a:xfrm>
          <a:custGeom>
            <a:avLst/>
            <a:gdLst/>
            <a:ahLst/>
            <a:cxnLst/>
            <a:rect l="l" t="t" r="r" b="b"/>
            <a:pathLst>
              <a:path w="369595" h="369595">
                <a:moveTo>
                  <a:pt x="0" y="0"/>
                </a:moveTo>
                <a:lnTo>
                  <a:pt x="369596" y="0"/>
                </a:lnTo>
                <a:lnTo>
                  <a:pt x="369596" y="369595"/>
                </a:lnTo>
                <a:lnTo>
                  <a:pt x="0" y="36959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18" name="Freeform 18">
            <a:extLst>
              <a:ext uri="{FF2B5EF4-FFF2-40B4-BE49-F238E27FC236}">
                <a16:creationId xmlns:a16="http://schemas.microsoft.com/office/drawing/2014/main" id="{B1E576FB-9E38-C4FC-BD82-F968A5BD6017}"/>
              </a:ext>
            </a:extLst>
          </p:cNvPr>
          <p:cNvSpPr/>
          <p:nvPr/>
        </p:nvSpPr>
        <p:spPr>
          <a:xfrm>
            <a:off x="10053351" y="1176121"/>
            <a:ext cx="1633213" cy="1633213"/>
          </a:xfrm>
          <a:custGeom>
            <a:avLst/>
            <a:gdLst/>
            <a:ahLst/>
            <a:cxnLst/>
            <a:rect l="l" t="t" r="r" b="b"/>
            <a:pathLst>
              <a:path w="1633213" h="1633213">
                <a:moveTo>
                  <a:pt x="0" y="0"/>
                </a:moveTo>
                <a:lnTo>
                  <a:pt x="1633213" y="0"/>
                </a:lnTo>
                <a:lnTo>
                  <a:pt x="1633213" y="1633213"/>
                </a:lnTo>
                <a:lnTo>
                  <a:pt x="0" y="163321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sp>
        <p:nvSpPr>
          <p:cNvPr id="26" name="TextBox 26">
            <a:extLst>
              <a:ext uri="{FF2B5EF4-FFF2-40B4-BE49-F238E27FC236}">
                <a16:creationId xmlns:a16="http://schemas.microsoft.com/office/drawing/2014/main" id="{0A528D29-C02B-D7EA-A78D-0BF8DEBC90E7}"/>
              </a:ext>
            </a:extLst>
          </p:cNvPr>
          <p:cNvSpPr txBox="1"/>
          <p:nvPr/>
        </p:nvSpPr>
        <p:spPr>
          <a:xfrm>
            <a:off x="13594640" y="8685546"/>
            <a:ext cx="3279228" cy="297902"/>
          </a:xfrm>
          <a:prstGeom prst="rect">
            <a:avLst/>
          </a:prstGeom>
        </p:spPr>
        <p:txBody>
          <a:bodyPr wrap="square" lIns="0" tIns="0" rIns="0" bIns="0" rtlCol="0" anchor="t">
            <a:spAutoFit/>
          </a:bodyPr>
          <a:lstStyle/>
          <a:p>
            <a:pPr algn="l">
              <a:lnSpc>
                <a:spcPts val="2469"/>
              </a:lnSpc>
            </a:pPr>
            <a:r>
              <a:rPr lang="en-US" sz="1600" dirty="0">
                <a:solidFill>
                  <a:srgbClr val="285508"/>
                </a:solidFill>
                <a:latin typeface="Poppins"/>
                <a:ea typeface="Poppins"/>
                <a:cs typeface="Poppins"/>
                <a:sym typeface="Poppins"/>
              </a:rPr>
              <a:t>www.mehnaazcreations.com</a:t>
            </a:r>
          </a:p>
        </p:txBody>
      </p:sp>
      <p:sp>
        <p:nvSpPr>
          <p:cNvPr id="27" name="TextBox 27">
            <a:extLst>
              <a:ext uri="{FF2B5EF4-FFF2-40B4-BE49-F238E27FC236}">
                <a16:creationId xmlns:a16="http://schemas.microsoft.com/office/drawing/2014/main" id="{327BC6A9-626C-0189-4EDE-F244EE4AD310}"/>
              </a:ext>
            </a:extLst>
          </p:cNvPr>
          <p:cNvSpPr txBox="1"/>
          <p:nvPr/>
        </p:nvSpPr>
        <p:spPr>
          <a:xfrm>
            <a:off x="1798899" y="55142"/>
            <a:ext cx="3085198" cy="1055289"/>
          </a:xfrm>
          <a:prstGeom prst="rect">
            <a:avLst/>
          </a:prstGeom>
        </p:spPr>
        <p:txBody>
          <a:bodyPr wrap="square" lIns="0" tIns="0" rIns="0" bIns="0" rtlCol="0" anchor="t">
            <a:spAutoFit/>
          </a:bodyPr>
          <a:lstStyle/>
          <a:p>
            <a:pPr algn="l">
              <a:lnSpc>
                <a:spcPts val="9106"/>
              </a:lnSpc>
            </a:pPr>
            <a:r>
              <a:rPr lang="en-US" sz="5400" dirty="0">
                <a:solidFill>
                  <a:srgbClr val="285508"/>
                </a:solidFill>
                <a:latin typeface="ITC Avant Garde Gothic" panose="020B0604020202020204" charset="0"/>
                <a:ea typeface="ITC Avant Garde Gothic Bold"/>
                <a:cs typeface="ITC Avant Garde Gothic Bold"/>
                <a:sym typeface="ITC Avant Garde Gothic Bold"/>
              </a:rPr>
              <a:t>Types of</a:t>
            </a:r>
          </a:p>
        </p:txBody>
      </p:sp>
      <p:sp>
        <p:nvSpPr>
          <p:cNvPr id="30" name="TextBox 30">
            <a:extLst>
              <a:ext uri="{FF2B5EF4-FFF2-40B4-BE49-F238E27FC236}">
                <a16:creationId xmlns:a16="http://schemas.microsoft.com/office/drawing/2014/main" id="{04976E00-3E7B-C05C-0388-9155748E854B}"/>
              </a:ext>
            </a:extLst>
          </p:cNvPr>
          <p:cNvSpPr txBox="1"/>
          <p:nvPr/>
        </p:nvSpPr>
        <p:spPr>
          <a:xfrm>
            <a:off x="12649200" y="2152366"/>
            <a:ext cx="3920708" cy="422680"/>
          </a:xfrm>
          <a:prstGeom prst="rect">
            <a:avLst/>
          </a:prstGeom>
        </p:spPr>
        <p:txBody>
          <a:bodyPr lIns="0" tIns="0" rIns="0" bIns="0" rtlCol="0" anchor="t">
            <a:spAutoFit/>
          </a:bodyPr>
          <a:lstStyle/>
          <a:p>
            <a:pPr algn="l">
              <a:lnSpc>
                <a:spcPts val="3247"/>
              </a:lnSpc>
            </a:pPr>
            <a:r>
              <a:rPr lang="en-US" sz="3200" b="1" dirty="0">
                <a:solidFill>
                  <a:srgbClr val="FFFFFF"/>
                </a:solidFill>
                <a:latin typeface="Poppins Bold"/>
                <a:ea typeface="Poppins Bold"/>
                <a:cs typeface="Poppins Bold"/>
                <a:sym typeface="Poppins Bold"/>
              </a:rPr>
              <a:t>Star Bonus</a:t>
            </a:r>
          </a:p>
        </p:txBody>
      </p:sp>
      <p:sp>
        <p:nvSpPr>
          <p:cNvPr id="31" name="TextBox 31">
            <a:extLst>
              <a:ext uri="{FF2B5EF4-FFF2-40B4-BE49-F238E27FC236}">
                <a16:creationId xmlns:a16="http://schemas.microsoft.com/office/drawing/2014/main" id="{E7F9BCF5-2AC8-1A0B-68FC-87AC66778B63}"/>
              </a:ext>
            </a:extLst>
          </p:cNvPr>
          <p:cNvSpPr txBox="1"/>
          <p:nvPr/>
        </p:nvSpPr>
        <p:spPr>
          <a:xfrm>
            <a:off x="11807947" y="3996223"/>
            <a:ext cx="3920708" cy="833049"/>
          </a:xfrm>
          <a:prstGeom prst="rect">
            <a:avLst/>
          </a:prstGeom>
        </p:spPr>
        <p:txBody>
          <a:bodyPr lIns="0" tIns="0" rIns="0" bIns="0" rtlCol="0" anchor="t">
            <a:spAutoFit/>
          </a:bodyPr>
          <a:lstStyle/>
          <a:p>
            <a:pPr algn="ctr">
              <a:lnSpc>
                <a:spcPts val="3247"/>
              </a:lnSpc>
            </a:pPr>
            <a:r>
              <a:rPr lang="en-US" sz="3200" b="1" dirty="0">
                <a:solidFill>
                  <a:srgbClr val="FFFFFF"/>
                </a:solidFill>
                <a:latin typeface="Poppins Bold"/>
                <a:ea typeface="Poppins Bold"/>
                <a:cs typeface="Poppins Bold"/>
                <a:sym typeface="Poppins Bold"/>
              </a:rPr>
              <a:t>Super Matching Income</a:t>
            </a:r>
          </a:p>
        </p:txBody>
      </p:sp>
      <p:sp>
        <p:nvSpPr>
          <p:cNvPr id="32" name="TextBox 32">
            <a:extLst>
              <a:ext uri="{FF2B5EF4-FFF2-40B4-BE49-F238E27FC236}">
                <a16:creationId xmlns:a16="http://schemas.microsoft.com/office/drawing/2014/main" id="{3C11A4B0-6826-3B8A-FE23-BF564E068419}"/>
              </a:ext>
            </a:extLst>
          </p:cNvPr>
          <p:cNvSpPr txBox="1"/>
          <p:nvPr/>
        </p:nvSpPr>
        <p:spPr>
          <a:xfrm>
            <a:off x="12020550" y="6380617"/>
            <a:ext cx="3920708" cy="422680"/>
          </a:xfrm>
          <a:prstGeom prst="rect">
            <a:avLst/>
          </a:prstGeom>
        </p:spPr>
        <p:txBody>
          <a:bodyPr lIns="0" tIns="0" rIns="0" bIns="0" rtlCol="0" anchor="t">
            <a:spAutoFit/>
          </a:bodyPr>
          <a:lstStyle/>
          <a:p>
            <a:pPr algn="l">
              <a:lnSpc>
                <a:spcPts val="3247"/>
              </a:lnSpc>
            </a:pPr>
            <a:r>
              <a:rPr lang="en-US" sz="3200" b="1" dirty="0">
                <a:solidFill>
                  <a:srgbClr val="FFFFFF"/>
                </a:solidFill>
                <a:latin typeface="Poppins Bold"/>
                <a:ea typeface="Poppins Bold"/>
                <a:cs typeface="Poppins Bold"/>
                <a:sym typeface="Poppins Bold"/>
              </a:rPr>
              <a:t>Leadership Bonus</a:t>
            </a:r>
          </a:p>
        </p:txBody>
      </p:sp>
      <p:sp>
        <p:nvSpPr>
          <p:cNvPr id="34" name="TextBox 21">
            <a:extLst>
              <a:ext uri="{FF2B5EF4-FFF2-40B4-BE49-F238E27FC236}">
                <a16:creationId xmlns:a16="http://schemas.microsoft.com/office/drawing/2014/main" id="{B8BB83C3-F45D-C893-8ACB-3E2E37322D67}"/>
              </a:ext>
            </a:extLst>
          </p:cNvPr>
          <p:cNvSpPr txBox="1"/>
          <p:nvPr/>
        </p:nvSpPr>
        <p:spPr>
          <a:xfrm>
            <a:off x="4759961" y="127551"/>
            <a:ext cx="9029252" cy="1015663"/>
          </a:xfrm>
          <a:prstGeom prst="rect">
            <a:avLst/>
          </a:prstGeom>
        </p:spPr>
        <p:txBody>
          <a:bodyPr lIns="0" tIns="0" rIns="0" bIns="0" rtlCol="0" anchor="t">
            <a:spAutoFit/>
          </a:bodyPr>
          <a:lstStyle/>
          <a:p>
            <a:pPr algn="l"/>
            <a:r>
              <a:rPr lang="en-US" sz="6600" b="1" dirty="0">
                <a:solidFill>
                  <a:srgbClr val="0DAA01"/>
                </a:solidFill>
                <a:latin typeface="Century Gothic" panose="020B0502020202020204" pitchFamily="34" charset="0"/>
                <a:ea typeface="ITC Avant Garde Gothic Bold"/>
                <a:cs typeface="Poppins Medium" panose="00000600000000000000" pitchFamily="2" charset="0"/>
                <a:sym typeface="ITC Avant Garde Gothic Bold"/>
              </a:rPr>
              <a:t>Income</a:t>
            </a:r>
          </a:p>
        </p:txBody>
      </p:sp>
      <p:sp>
        <p:nvSpPr>
          <p:cNvPr id="36" name="Freeform 9">
            <a:extLst>
              <a:ext uri="{FF2B5EF4-FFF2-40B4-BE49-F238E27FC236}">
                <a16:creationId xmlns:a16="http://schemas.microsoft.com/office/drawing/2014/main" id="{477B1DA7-8CC3-3506-9E33-C26B431A0704}"/>
              </a:ext>
            </a:extLst>
          </p:cNvPr>
          <p:cNvSpPr/>
          <p:nvPr/>
        </p:nvSpPr>
        <p:spPr>
          <a:xfrm rot="16901389" flipH="1">
            <a:off x="3635940" y="-242921"/>
            <a:ext cx="9152909" cy="23594056"/>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sp>
        <p:nvSpPr>
          <p:cNvPr id="3" name="Freeform 3">
            <a:extLst>
              <a:ext uri="{FF2B5EF4-FFF2-40B4-BE49-F238E27FC236}">
                <a16:creationId xmlns:a16="http://schemas.microsoft.com/office/drawing/2014/main" id="{6AD793CE-68EA-993C-5532-2FFDA338D966}"/>
              </a:ext>
            </a:extLst>
          </p:cNvPr>
          <p:cNvSpPr/>
          <p:nvPr/>
        </p:nvSpPr>
        <p:spPr>
          <a:xfrm>
            <a:off x="-3137700" y="6472451"/>
            <a:ext cx="6247889" cy="6247889"/>
          </a:xfrm>
          <a:custGeom>
            <a:avLst/>
            <a:gdLst/>
            <a:ahLst/>
            <a:cxnLst/>
            <a:rect l="l" t="t" r="r" b="b"/>
            <a:pathLst>
              <a:path w="6247889" h="6247889">
                <a:moveTo>
                  <a:pt x="0" y="0"/>
                </a:moveTo>
                <a:lnTo>
                  <a:pt x="6247889" y="0"/>
                </a:lnTo>
                <a:lnTo>
                  <a:pt x="6247889" y="6247889"/>
                </a:lnTo>
                <a:lnTo>
                  <a:pt x="0" y="6247889"/>
                </a:lnTo>
                <a:lnTo>
                  <a:pt x="0" y="0"/>
                </a:lnTo>
                <a:close/>
              </a:path>
            </a:pathLst>
          </a:custGeom>
          <a:blipFill>
            <a:blip r:embed="rId4">
              <a:alphaModFix amt="75000"/>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1" name="Freeform 7">
            <a:extLst>
              <a:ext uri="{FF2B5EF4-FFF2-40B4-BE49-F238E27FC236}">
                <a16:creationId xmlns:a16="http://schemas.microsoft.com/office/drawing/2014/main" id="{DC99FEA3-9F02-8E98-2179-D5945AA8CF6F}"/>
              </a:ext>
            </a:extLst>
          </p:cNvPr>
          <p:cNvSpPr/>
          <p:nvPr/>
        </p:nvSpPr>
        <p:spPr>
          <a:xfrm>
            <a:off x="1143000" y="1499238"/>
            <a:ext cx="6653706" cy="1937892"/>
          </a:xfrm>
          <a:custGeom>
            <a:avLst/>
            <a:gdLst/>
            <a:ahLst/>
            <a:cxnLst/>
            <a:rect l="l" t="t" r="r" b="b"/>
            <a:pathLst>
              <a:path w="6653706" h="1937892">
                <a:moveTo>
                  <a:pt x="0" y="0"/>
                </a:moveTo>
                <a:lnTo>
                  <a:pt x="6653705" y="0"/>
                </a:lnTo>
                <a:lnTo>
                  <a:pt x="6653705" y="1937892"/>
                </a:lnTo>
                <a:lnTo>
                  <a:pt x="0" y="193789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42" name="Freeform 8">
            <a:extLst>
              <a:ext uri="{FF2B5EF4-FFF2-40B4-BE49-F238E27FC236}">
                <a16:creationId xmlns:a16="http://schemas.microsoft.com/office/drawing/2014/main" id="{9BBC35F6-AC2A-03F2-44BA-E6135845E7D3}"/>
              </a:ext>
            </a:extLst>
          </p:cNvPr>
          <p:cNvSpPr/>
          <p:nvPr/>
        </p:nvSpPr>
        <p:spPr>
          <a:xfrm>
            <a:off x="1154979" y="3476015"/>
            <a:ext cx="6653706" cy="1937892"/>
          </a:xfrm>
          <a:custGeom>
            <a:avLst/>
            <a:gdLst/>
            <a:ahLst/>
            <a:cxnLst/>
            <a:rect l="l" t="t" r="r" b="b"/>
            <a:pathLst>
              <a:path w="6653706" h="1937892">
                <a:moveTo>
                  <a:pt x="0" y="0"/>
                </a:moveTo>
                <a:lnTo>
                  <a:pt x="6653705" y="0"/>
                </a:lnTo>
                <a:lnTo>
                  <a:pt x="6653705" y="1937892"/>
                </a:lnTo>
                <a:lnTo>
                  <a:pt x="0" y="1937892"/>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US"/>
          </a:p>
        </p:txBody>
      </p:sp>
      <p:sp>
        <p:nvSpPr>
          <p:cNvPr id="43" name="Freeform 18">
            <a:extLst>
              <a:ext uri="{FF2B5EF4-FFF2-40B4-BE49-F238E27FC236}">
                <a16:creationId xmlns:a16="http://schemas.microsoft.com/office/drawing/2014/main" id="{153C9DD9-AF41-CF03-9A12-5CBACFDA5AD1}"/>
              </a:ext>
            </a:extLst>
          </p:cNvPr>
          <p:cNvSpPr/>
          <p:nvPr/>
        </p:nvSpPr>
        <p:spPr>
          <a:xfrm>
            <a:off x="1553457" y="1206107"/>
            <a:ext cx="1633213" cy="1633213"/>
          </a:xfrm>
          <a:custGeom>
            <a:avLst/>
            <a:gdLst/>
            <a:ahLst/>
            <a:cxnLst/>
            <a:rect l="l" t="t" r="r" b="b"/>
            <a:pathLst>
              <a:path w="1633213" h="1633213">
                <a:moveTo>
                  <a:pt x="0" y="0"/>
                </a:moveTo>
                <a:lnTo>
                  <a:pt x="1633213" y="0"/>
                </a:lnTo>
                <a:lnTo>
                  <a:pt x="1633213" y="1633213"/>
                </a:lnTo>
                <a:lnTo>
                  <a:pt x="0" y="163321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sp>
        <p:nvSpPr>
          <p:cNvPr id="44" name="Freeform 19">
            <a:extLst>
              <a:ext uri="{FF2B5EF4-FFF2-40B4-BE49-F238E27FC236}">
                <a16:creationId xmlns:a16="http://schemas.microsoft.com/office/drawing/2014/main" id="{1D8FF55B-423C-BB87-F854-F21DFC0AB401}"/>
              </a:ext>
            </a:extLst>
          </p:cNvPr>
          <p:cNvSpPr/>
          <p:nvPr/>
        </p:nvSpPr>
        <p:spPr>
          <a:xfrm>
            <a:off x="1565436" y="3220967"/>
            <a:ext cx="1633213" cy="1633213"/>
          </a:xfrm>
          <a:custGeom>
            <a:avLst/>
            <a:gdLst/>
            <a:ahLst/>
            <a:cxnLst/>
            <a:rect l="l" t="t" r="r" b="b"/>
            <a:pathLst>
              <a:path w="1633213" h="1633213">
                <a:moveTo>
                  <a:pt x="0" y="0"/>
                </a:moveTo>
                <a:lnTo>
                  <a:pt x="1633213" y="0"/>
                </a:lnTo>
                <a:lnTo>
                  <a:pt x="1633213" y="1633212"/>
                </a:lnTo>
                <a:lnTo>
                  <a:pt x="0" y="1633212"/>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US"/>
          </a:p>
        </p:txBody>
      </p:sp>
      <p:sp>
        <p:nvSpPr>
          <p:cNvPr id="47" name="TextBox 30">
            <a:extLst>
              <a:ext uri="{FF2B5EF4-FFF2-40B4-BE49-F238E27FC236}">
                <a16:creationId xmlns:a16="http://schemas.microsoft.com/office/drawing/2014/main" id="{B4B9FBF3-0EB6-4BAD-AF00-AE38FDC524A5}"/>
              </a:ext>
            </a:extLst>
          </p:cNvPr>
          <p:cNvSpPr txBox="1"/>
          <p:nvPr/>
        </p:nvSpPr>
        <p:spPr>
          <a:xfrm>
            <a:off x="3454333" y="2182352"/>
            <a:ext cx="3920708" cy="422680"/>
          </a:xfrm>
          <a:prstGeom prst="rect">
            <a:avLst/>
          </a:prstGeom>
        </p:spPr>
        <p:txBody>
          <a:bodyPr lIns="0" tIns="0" rIns="0" bIns="0" rtlCol="0" anchor="t">
            <a:spAutoFit/>
          </a:bodyPr>
          <a:lstStyle/>
          <a:p>
            <a:pPr algn="l">
              <a:lnSpc>
                <a:spcPts val="3247"/>
              </a:lnSpc>
            </a:pPr>
            <a:r>
              <a:rPr lang="en-US" sz="3200" b="1" dirty="0">
                <a:solidFill>
                  <a:srgbClr val="FFFFFF"/>
                </a:solidFill>
                <a:latin typeface="Poppins Bold"/>
                <a:ea typeface="Poppins Bold"/>
                <a:cs typeface="Poppins Bold"/>
                <a:sym typeface="Poppins Bold"/>
              </a:rPr>
              <a:t>Matching Income</a:t>
            </a:r>
          </a:p>
        </p:txBody>
      </p:sp>
      <p:sp>
        <p:nvSpPr>
          <p:cNvPr id="57" name="Freeform 10">
            <a:extLst>
              <a:ext uri="{FF2B5EF4-FFF2-40B4-BE49-F238E27FC236}">
                <a16:creationId xmlns:a16="http://schemas.microsoft.com/office/drawing/2014/main" id="{FB83227A-D95B-EC67-7AEA-E0CA5F42D8A3}"/>
              </a:ext>
            </a:extLst>
          </p:cNvPr>
          <p:cNvSpPr/>
          <p:nvPr/>
        </p:nvSpPr>
        <p:spPr>
          <a:xfrm>
            <a:off x="13623433" y="190500"/>
            <a:ext cx="2073767" cy="1395932"/>
          </a:xfrm>
          <a:custGeom>
            <a:avLst/>
            <a:gdLst/>
            <a:ahLst/>
            <a:cxnLst/>
            <a:rect l="l" t="t" r="r" b="b"/>
            <a:pathLst>
              <a:path w="3052713" h="2541383">
                <a:moveTo>
                  <a:pt x="0" y="0"/>
                </a:moveTo>
                <a:lnTo>
                  <a:pt x="3052713" y="0"/>
                </a:lnTo>
                <a:lnTo>
                  <a:pt x="3052713" y="2541384"/>
                </a:lnTo>
                <a:lnTo>
                  <a:pt x="0" y="2541384"/>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US"/>
          </a:p>
        </p:txBody>
      </p:sp>
      <p:sp>
        <p:nvSpPr>
          <p:cNvPr id="58" name="Freeform 3">
            <a:extLst>
              <a:ext uri="{FF2B5EF4-FFF2-40B4-BE49-F238E27FC236}">
                <a16:creationId xmlns:a16="http://schemas.microsoft.com/office/drawing/2014/main" id="{A871BA87-BED3-C9EA-3BC2-AFDF654A900D}"/>
              </a:ext>
            </a:extLst>
          </p:cNvPr>
          <p:cNvSpPr/>
          <p:nvPr/>
        </p:nvSpPr>
        <p:spPr>
          <a:xfrm>
            <a:off x="1722289" y="1381389"/>
            <a:ext cx="1284653" cy="1271218"/>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US"/>
          </a:p>
        </p:txBody>
      </p:sp>
      <p:sp>
        <p:nvSpPr>
          <p:cNvPr id="63" name="Star: 5 Points 62">
            <a:extLst>
              <a:ext uri="{FF2B5EF4-FFF2-40B4-BE49-F238E27FC236}">
                <a16:creationId xmlns:a16="http://schemas.microsoft.com/office/drawing/2014/main" id="{B084E165-8C6F-30CF-84FE-4ADC5016C116}"/>
              </a:ext>
            </a:extLst>
          </p:cNvPr>
          <p:cNvSpPr/>
          <p:nvPr/>
        </p:nvSpPr>
        <p:spPr>
          <a:xfrm>
            <a:off x="10271760" y="1428283"/>
            <a:ext cx="1207010" cy="1009806"/>
          </a:xfrm>
          <a:prstGeom prst="star5">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147" name="Freeform 3">
            <a:extLst>
              <a:ext uri="{FF2B5EF4-FFF2-40B4-BE49-F238E27FC236}">
                <a16:creationId xmlns:a16="http://schemas.microsoft.com/office/drawing/2014/main" id="{74E64790-D817-9F4D-76CC-2D6152A52C83}"/>
              </a:ext>
            </a:extLst>
          </p:cNvPr>
          <p:cNvSpPr/>
          <p:nvPr/>
        </p:nvSpPr>
        <p:spPr>
          <a:xfrm>
            <a:off x="10368406" y="6245408"/>
            <a:ext cx="1142697" cy="951174"/>
          </a:xfrm>
          <a:custGeom>
            <a:avLst/>
            <a:gdLst/>
            <a:ahLst/>
            <a:cxnLst/>
            <a:rect l="l" t="t" r="r" b="b"/>
            <a:pathLst>
              <a:path w="1548309" h="1321869">
                <a:moveTo>
                  <a:pt x="0" y="0"/>
                </a:moveTo>
                <a:lnTo>
                  <a:pt x="1548308" y="0"/>
                </a:lnTo>
                <a:lnTo>
                  <a:pt x="1548308" y="1321869"/>
                </a:lnTo>
                <a:lnTo>
                  <a:pt x="0" y="1321869"/>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US"/>
          </a:p>
        </p:txBody>
      </p:sp>
      <p:sp>
        <p:nvSpPr>
          <p:cNvPr id="20" name="Freeform 20">
            <a:extLst>
              <a:ext uri="{FF2B5EF4-FFF2-40B4-BE49-F238E27FC236}">
                <a16:creationId xmlns:a16="http://schemas.microsoft.com/office/drawing/2014/main" id="{AFD2900F-621D-35DE-A5DA-E67D209BBEFA}"/>
              </a:ext>
            </a:extLst>
          </p:cNvPr>
          <p:cNvSpPr/>
          <p:nvPr/>
        </p:nvSpPr>
        <p:spPr>
          <a:xfrm>
            <a:off x="10053351" y="5436445"/>
            <a:ext cx="1633213" cy="1633213"/>
          </a:xfrm>
          <a:custGeom>
            <a:avLst/>
            <a:gdLst/>
            <a:ahLst/>
            <a:cxnLst/>
            <a:rect l="l" t="t" r="r" b="b"/>
            <a:pathLst>
              <a:path w="1633213" h="1633213">
                <a:moveTo>
                  <a:pt x="0" y="0"/>
                </a:moveTo>
                <a:lnTo>
                  <a:pt x="1633213" y="0"/>
                </a:lnTo>
                <a:lnTo>
                  <a:pt x="1633213" y="1633213"/>
                </a:lnTo>
                <a:lnTo>
                  <a:pt x="0" y="1633213"/>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US"/>
          </a:p>
        </p:txBody>
      </p:sp>
      <p:sp>
        <p:nvSpPr>
          <p:cNvPr id="61" name="Freeform 5">
            <a:extLst>
              <a:ext uri="{FF2B5EF4-FFF2-40B4-BE49-F238E27FC236}">
                <a16:creationId xmlns:a16="http://schemas.microsoft.com/office/drawing/2014/main" id="{0A8B8177-1CED-C112-E32E-9CADBAABC313}"/>
              </a:ext>
            </a:extLst>
          </p:cNvPr>
          <p:cNvSpPr/>
          <p:nvPr/>
        </p:nvSpPr>
        <p:spPr>
          <a:xfrm>
            <a:off x="10320478" y="5672131"/>
            <a:ext cx="1017606" cy="1067122"/>
          </a:xfrm>
          <a:custGeom>
            <a:avLst/>
            <a:gdLst/>
            <a:ahLst/>
            <a:cxnLst/>
            <a:rect l="l" t="t" r="r" b="b"/>
            <a:pathLst>
              <a:path w="3543872" h="4114800">
                <a:moveTo>
                  <a:pt x="0" y="0"/>
                </a:moveTo>
                <a:lnTo>
                  <a:pt x="3543872" y="0"/>
                </a:lnTo>
                <a:lnTo>
                  <a:pt x="3543872" y="4114800"/>
                </a:lnTo>
                <a:lnTo>
                  <a:pt x="0" y="4114800"/>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txBody>
          <a:bodyPr/>
          <a:lstStyle/>
          <a:p>
            <a:endParaRPr lang="en-US"/>
          </a:p>
        </p:txBody>
      </p:sp>
      <p:sp>
        <p:nvSpPr>
          <p:cNvPr id="6150" name="Freeform 13">
            <a:extLst>
              <a:ext uri="{FF2B5EF4-FFF2-40B4-BE49-F238E27FC236}">
                <a16:creationId xmlns:a16="http://schemas.microsoft.com/office/drawing/2014/main" id="{BA2A8AC8-0DA7-EC75-48AA-680D0E062515}"/>
              </a:ext>
            </a:extLst>
          </p:cNvPr>
          <p:cNvSpPr/>
          <p:nvPr/>
        </p:nvSpPr>
        <p:spPr>
          <a:xfrm>
            <a:off x="16076433" y="-696747"/>
            <a:ext cx="1727931" cy="3011645"/>
          </a:xfrm>
          <a:custGeom>
            <a:avLst/>
            <a:gdLst/>
            <a:ahLst/>
            <a:cxnLst/>
            <a:rect l="l" t="t" r="r" b="b"/>
            <a:pathLst>
              <a:path w="1727931" h="3011645">
                <a:moveTo>
                  <a:pt x="0" y="0"/>
                </a:moveTo>
                <a:lnTo>
                  <a:pt x="1727931" y="0"/>
                </a:lnTo>
                <a:lnTo>
                  <a:pt x="1727931" y="3011645"/>
                </a:lnTo>
                <a:lnTo>
                  <a:pt x="0" y="3011645"/>
                </a:lnTo>
                <a:lnTo>
                  <a:pt x="0" y="0"/>
                </a:lnTo>
                <a:close/>
              </a:path>
            </a:pathLst>
          </a:custGeom>
          <a:blipFill>
            <a:blip r:embed="rId33"/>
            <a:stretch>
              <a:fillRect/>
            </a:stretch>
          </a:blipFill>
        </p:spPr>
        <p:txBody>
          <a:bodyPr/>
          <a:lstStyle/>
          <a:p>
            <a:endParaRPr lang="en-US"/>
          </a:p>
        </p:txBody>
      </p:sp>
      <p:sp>
        <p:nvSpPr>
          <p:cNvPr id="6152" name="Freeform 4">
            <a:extLst>
              <a:ext uri="{FF2B5EF4-FFF2-40B4-BE49-F238E27FC236}">
                <a16:creationId xmlns:a16="http://schemas.microsoft.com/office/drawing/2014/main" id="{A1B927EE-9533-7990-F78B-7D74C1D1E3EF}"/>
              </a:ext>
            </a:extLst>
          </p:cNvPr>
          <p:cNvSpPr/>
          <p:nvPr/>
        </p:nvSpPr>
        <p:spPr>
          <a:xfrm>
            <a:off x="15617930" y="8896305"/>
            <a:ext cx="2443085" cy="1760145"/>
          </a:xfrm>
          <a:custGeom>
            <a:avLst/>
            <a:gdLst/>
            <a:ahLst/>
            <a:cxnLst/>
            <a:rect l="l" t="t" r="r" b="b"/>
            <a:pathLst>
              <a:path w="5503978" h="3962864">
                <a:moveTo>
                  <a:pt x="0" y="0"/>
                </a:moveTo>
                <a:lnTo>
                  <a:pt x="5503978" y="0"/>
                </a:lnTo>
                <a:lnTo>
                  <a:pt x="5503978" y="3962864"/>
                </a:lnTo>
                <a:lnTo>
                  <a:pt x="0" y="3962864"/>
                </a:lnTo>
                <a:lnTo>
                  <a:pt x="0" y="0"/>
                </a:lnTo>
                <a:close/>
              </a:path>
            </a:pathLst>
          </a:custGeom>
          <a:blipFill>
            <a:blip r:embed="rId34"/>
            <a:stretch>
              <a:fillRect/>
            </a:stretch>
          </a:blipFill>
        </p:spPr>
        <p:txBody>
          <a:bodyPr/>
          <a:lstStyle/>
          <a:p>
            <a:endParaRPr lang="en-US"/>
          </a:p>
        </p:txBody>
      </p:sp>
      <p:sp>
        <p:nvSpPr>
          <p:cNvPr id="48" name="TextBox 31">
            <a:extLst>
              <a:ext uri="{FF2B5EF4-FFF2-40B4-BE49-F238E27FC236}">
                <a16:creationId xmlns:a16="http://schemas.microsoft.com/office/drawing/2014/main" id="{EB1A3B82-3588-7664-041A-493ADD8D55FC}"/>
              </a:ext>
            </a:extLst>
          </p:cNvPr>
          <p:cNvSpPr txBox="1"/>
          <p:nvPr/>
        </p:nvSpPr>
        <p:spPr>
          <a:xfrm>
            <a:off x="3149183" y="4190104"/>
            <a:ext cx="4495370" cy="430887"/>
          </a:xfrm>
          <a:prstGeom prst="rect">
            <a:avLst/>
          </a:prstGeom>
        </p:spPr>
        <p:txBody>
          <a:bodyPr wrap="square" lIns="0" tIns="0" rIns="0" bIns="0" rtlCol="0" anchor="t">
            <a:spAutoFit/>
          </a:bodyPr>
          <a:lstStyle/>
          <a:p>
            <a:pPr algn="ctr">
              <a:lnSpc>
                <a:spcPts val="3247"/>
              </a:lnSpc>
            </a:pPr>
            <a:r>
              <a:rPr lang="en-US" sz="3200" b="1" dirty="0">
                <a:solidFill>
                  <a:srgbClr val="FFFFFF"/>
                </a:solidFill>
                <a:latin typeface="Poppins Bold"/>
                <a:ea typeface="Poppins Bold"/>
                <a:cs typeface="Poppins Bold"/>
                <a:sym typeface="Poppins Bold"/>
              </a:rPr>
              <a:t>Auto Width Matching</a:t>
            </a:r>
          </a:p>
        </p:txBody>
      </p:sp>
      <p:pic>
        <p:nvPicPr>
          <p:cNvPr id="60" name="Picture 59">
            <a:extLst>
              <a:ext uri="{FF2B5EF4-FFF2-40B4-BE49-F238E27FC236}">
                <a16:creationId xmlns:a16="http://schemas.microsoft.com/office/drawing/2014/main" id="{0F8C8586-DB41-AA15-22A0-19313FF71E27}"/>
              </a:ext>
            </a:extLst>
          </p:cNvPr>
          <p:cNvPicPr>
            <a:picLocks noChangeAspect="1"/>
          </p:cNvPicPr>
          <p:nvPr/>
        </p:nvPicPr>
        <p:blipFill>
          <a:blip r:embed="rId35" cstate="print">
            <a:extLst>
              <a:ext uri="{BEBA8EAE-BF5A-486C-A8C5-ECC9F3942E4B}">
                <a14:imgProps xmlns:a14="http://schemas.microsoft.com/office/drawing/2010/main">
                  <a14:imgLayer r:embed="rId36">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1848151" y="3372792"/>
            <a:ext cx="1116439" cy="1118093"/>
          </a:xfrm>
          <a:prstGeom prst="rect">
            <a:avLst/>
          </a:prstGeom>
        </p:spPr>
      </p:pic>
      <p:sp>
        <p:nvSpPr>
          <p:cNvPr id="2" name="Freeform 3">
            <a:extLst>
              <a:ext uri="{FF2B5EF4-FFF2-40B4-BE49-F238E27FC236}">
                <a16:creationId xmlns:a16="http://schemas.microsoft.com/office/drawing/2014/main" id="{64B235FC-4B89-762A-7F84-3F760027DAFE}"/>
              </a:ext>
            </a:extLst>
          </p:cNvPr>
          <p:cNvSpPr/>
          <p:nvPr/>
        </p:nvSpPr>
        <p:spPr>
          <a:xfrm>
            <a:off x="10343853" y="4130899"/>
            <a:ext cx="1142697" cy="951174"/>
          </a:xfrm>
          <a:custGeom>
            <a:avLst/>
            <a:gdLst/>
            <a:ahLst/>
            <a:cxnLst/>
            <a:rect l="l" t="t" r="r" b="b"/>
            <a:pathLst>
              <a:path w="1548309" h="1321869">
                <a:moveTo>
                  <a:pt x="0" y="0"/>
                </a:moveTo>
                <a:lnTo>
                  <a:pt x="1548308" y="0"/>
                </a:lnTo>
                <a:lnTo>
                  <a:pt x="1548308" y="1321869"/>
                </a:lnTo>
                <a:lnTo>
                  <a:pt x="0" y="1321869"/>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US"/>
          </a:p>
        </p:txBody>
      </p:sp>
      <p:sp>
        <p:nvSpPr>
          <p:cNvPr id="19" name="Freeform 19">
            <a:extLst>
              <a:ext uri="{FF2B5EF4-FFF2-40B4-BE49-F238E27FC236}">
                <a16:creationId xmlns:a16="http://schemas.microsoft.com/office/drawing/2014/main" id="{7F63629B-EB8A-D00B-181F-B9563FAC5D40}"/>
              </a:ext>
            </a:extLst>
          </p:cNvPr>
          <p:cNvSpPr/>
          <p:nvPr/>
        </p:nvSpPr>
        <p:spPr>
          <a:xfrm>
            <a:off x="10053351" y="3307933"/>
            <a:ext cx="1633213" cy="1633213"/>
          </a:xfrm>
          <a:custGeom>
            <a:avLst/>
            <a:gdLst/>
            <a:ahLst/>
            <a:cxnLst/>
            <a:rect l="l" t="t" r="r" b="b"/>
            <a:pathLst>
              <a:path w="1633213" h="1633213">
                <a:moveTo>
                  <a:pt x="0" y="0"/>
                </a:moveTo>
                <a:lnTo>
                  <a:pt x="1633213" y="0"/>
                </a:lnTo>
                <a:lnTo>
                  <a:pt x="1633213" y="1633212"/>
                </a:lnTo>
                <a:lnTo>
                  <a:pt x="0" y="1633212"/>
                </a:lnTo>
                <a:lnTo>
                  <a:pt x="0" y="0"/>
                </a:lnTo>
                <a:close/>
              </a:path>
            </a:pathLst>
          </a:custGeom>
          <a:blipFill>
            <a:blip r:embed="rId29">
              <a:extLst>
                <a:ext uri="{96DAC541-7B7A-43D3-8B79-37D633B846F1}">
                  <asvg:svgBlip xmlns:asvg="http://schemas.microsoft.com/office/drawing/2016/SVG/main" r:embed="rId37"/>
                </a:ext>
              </a:extLst>
            </a:blip>
            <a:stretch>
              <a:fillRect/>
            </a:stretch>
          </a:blipFill>
        </p:spPr>
        <p:txBody>
          <a:bodyPr/>
          <a:lstStyle/>
          <a:p>
            <a:endParaRPr lang="en-US"/>
          </a:p>
        </p:txBody>
      </p:sp>
      <p:sp>
        <p:nvSpPr>
          <p:cNvPr id="6144" name="Star: 5 Points 6143">
            <a:extLst>
              <a:ext uri="{FF2B5EF4-FFF2-40B4-BE49-F238E27FC236}">
                <a16:creationId xmlns:a16="http://schemas.microsoft.com/office/drawing/2014/main" id="{1FA654E8-659C-CF64-9F1B-3369AFB9AA8A}"/>
              </a:ext>
            </a:extLst>
          </p:cNvPr>
          <p:cNvSpPr/>
          <p:nvPr/>
        </p:nvSpPr>
        <p:spPr>
          <a:xfrm>
            <a:off x="10869957" y="3905572"/>
            <a:ext cx="611935" cy="536974"/>
          </a:xfrm>
          <a:prstGeom prst="star5">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2" name="Star: 5 Points 61">
            <a:extLst>
              <a:ext uri="{FF2B5EF4-FFF2-40B4-BE49-F238E27FC236}">
                <a16:creationId xmlns:a16="http://schemas.microsoft.com/office/drawing/2014/main" id="{3FF0C91C-E2E6-8289-0E5B-2B872A530749}"/>
              </a:ext>
            </a:extLst>
          </p:cNvPr>
          <p:cNvSpPr/>
          <p:nvPr/>
        </p:nvSpPr>
        <p:spPr>
          <a:xfrm>
            <a:off x="10234065" y="3724182"/>
            <a:ext cx="611935" cy="536974"/>
          </a:xfrm>
          <a:prstGeom prst="star5">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TextBox 3">
            <a:extLst>
              <a:ext uri="{FF2B5EF4-FFF2-40B4-BE49-F238E27FC236}">
                <a16:creationId xmlns:a16="http://schemas.microsoft.com/office/drawing/2014/main" id="{6F1E4AFC-BC46-F722-29B1-E3231D841874}"/>
              </a:ext>
            </a:extLst>
          </p:cNvPr>
          <p:cNvSpPr txBox="1"/>
          <p:nvPr/>
        </p:nvSpPr>
        <p:spPr>
          <a:xfrm>
            <a:off x="11377795" y="4780886"/>
            <a:ext cx="4750347" cy="369332"/>
          </a:xfrm>
          <a:prstGeom prst="rect">
            <a:avLst/>
          </a:prstGeom>
          <a:noFill/>
        </p:spPr>
        <p:txBody>
          <a:bodyPr wrap="square" rtlCol="0">
            <a:spAutoFit/>
          </a:bodyPr>
          <a:lstStyle/>
          <a:p>
            <a:r>
              <a:rPr lang="en-US" dirty="0">
                <a:solidFill>
                  <a:schemeClr val="bg1"/>
                </a:solidFill>
              </a:rPr>
              <a:t>Additional 2500/-  Top-up Required To </a:t>
            </a:r>
            <a:r>
              <a:rPr lang="en-US" dirty="0">
                <a:solidFill>
                  <a:srgbClr val="C0FF2C"/>
                </a:solidFill>
              </a:rPr>
              <a:t>Activate</a:t>
            </a:r>
            <a:r>
              <a:rPr lang="en-US" dirty="0">
                <a:solidFill>
                  <a:schemeClr val="bg1"/>
                </a:solidFill>
              </a:rPr>
              <a:t> </a:t>
            </a:r>
            <a:endParaRPr lang="en-IN" dirty="0">
              <a:solidFill>
                <a:schemeClr val="bg1"/>
              </a:solidFill>
            </a:endParaRPr>
          </a:p>
        </p:txBody>
      </p:sp>
      <p:sp>
        <p:nvSpPr>
          <p:cNvPr id="10" name="TextBox 9">
            <a:extLst>
              <a:ext uri="{FF2B5EF4-FFF2-40B4-BE49-F238E27FC236}">
                <a16:creationId xmlns:a16="http://schemas.microsoft.com/office/drawing/2014/main" id="{1125EC57-D2F2-0284-40B0-8261C6A67B18}"/>
              </a:ext>
            </a:extLst>
          </p:cNvPr>
          <p:cNvSpPr txBox="1"/>
          <p:nvPr/>
        </p:nvSpPr>
        <p:spPr>
          <a:xfrm>
            <a:off x="11533596" y="6909165"/>
            <a:ext cx="4750347" cy="369332"/>
          </a:xfrm>
          <a:prstGeom prst="rect">
            <a:avLst/>
          </a:prstGeom>
          <a:noFill/>
        </p:spPr>
        <p:txBody>
          <a:bodyPr wrap="square" rtlCol="0">
            <a:spAutoFit/>
          </a:bodyPr>
          <a:lstStyle/>
          <a:p>
            <a:r>
              <a:rPr lang="en-US" dirty="0">
                <a:solidFill>
                  <a:schemeClr val="bg1"/>
                </a:solidFill>
              </a:rPr>
              <a:t>Additional 2500/-  Top-up Required To </a:t>
            </a:r>
            <a:r>
              <a:rPr lang="en-US" dirty="0">
                <a:solidFill>
                  <a:srgbClr val="C0FF2C"/>
                </a:solidFill>
              </a:rPr>
              <a:t>Activate</a:t>
            </a:r>
            <a:r>
              <a:rPr lang="en-US" dirty="0">
                <a:solidFill>
                  <a:schemeClr val="bg1"/>
                </a:solidFill>
              </a:rPr>
              <a:t> </a:t>
            </a:r>
            <a:endParaRPr lang="en-IN" dirty="0">
              <a:solidFill>
                <a:schemeClr val="bg1"/>
              </a:solidFill>
            </a:endParaRPr>
          </a:p>
        </p:txBody>
      </p:sp>
      <p:sp>
        <p:nvSpPr>
          <p:cNvPr id="11" name="Freeform 8">
            <a:extLst>
              <a:ext uri="{FF2B5EF4-FFF2-40B4-BE49-F238E27FC236}">
                <a16:creationId xmlns:a16="http://schemas.microsoft.com/office/drawing/2014/main" id="{AFC7D28F-3271-CFFB-93D5-E295A950B65F}"/>
              </a:ext>
            </a:extLst>
          </p:cNvPr>
          <p:cNvSpPr/>
          <p:nvPr/>
        </p:nvSpPr>
        <p:spPr>
          <a:xfrm>
            <a:off x="1148261" y="5567808"/>
            <a:ext cx="6653706" cy="1937892"/>
          </a:xfrm>
          <a:custGeom>
            <a:avLst/>
            <a:gdLst/>
            <a:ahLst/>
            <a:cxnLst/>
            <a:rect l="l" t="t" r="r" b="b"/>
            <a:pathLst>
              <a:path w="6653706" h="1937892">
                <a:moveTo>
                  <a:pt x="0" y="0"/>
                </a:moveTo>
                <a:lnTo>
                  <a:pt x="6653705" y="0"/>
                </a:lnTo>
                <a:lnTo>
                  <a:pt x="6653705" y="1937892"/>
                </a:lnTo>
                <a:lnTo>
                  <a:pt x="0" y="1937892"/>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US"/>
          </a:p>
        </p:txBody>
      </p:sp>
      <p:sp>
        <p:nvSpPr>
          <p:cNvPr id="12" name="Freeform 19">
            <a:extLst>
              <a:ext uri="{FF2B5EF4-FFF2-40B4-BE49-F238E27FC236}">
                <a16:creationId xmlns:a16="http://schemas.microsoft.com/office/drawing/2014/main" id="{988C3CA5-500F-F473-0143-6CA4A3FEF9D1}"/>
              </a:ext>
            </a:extLst>
          </p:cNvPr>
          <p:cNvSpPr/>
          <p:nvPr/>
        </p:nvSpPr>
        <p:spPr>
          <a:xfrm>
            <a:off x="1558718" y="5312760"/>
            <a:ext cx="1633213" cy="1633213"/>
          </a:xfrm>
          <a:custGeom>
            <a:avLst/>
            <a:gdLst/>
            <a:ahLst/>
            <a:cxnLst/>
            <a:rect l="l" t="t" r="r" b="b"/>
            <a:pathLst>
              <a:path w="1633213" h="1633213">
                <a:moveTo>
                  <a:pt x="0" y="0"/>
                </a:moveTo>
                <a:lnTo>
                  <a:pt x="1633213" y="0"/>
                </a:lnTo>
                <a:lnTo>
                  <a:pt x="1633213" y="1633212"/>
                </a:lnTo>
                <a:lnTo>
                  <a:pt x="0" y="1633212"/>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US"/>
          </a:p>
        </p:txBody>
      </p:sp>
      <p:sp>
        <p:nvSpPr>
          <p:cNvPr id="13" name="TextBox 31">
            <a:extLst>
              <a:ext uri="{FF2B5EF4-FFF2-40B4-BE49-F238E27FC236}">
                <a16:creationId xmlns:a16="http://schemas.microsoft.com/office/drawing/2014/main" id="{15C282A2-AB5A-ECE9-8176-A9AF66036026}"/>
              </a:ext>
            </a:extLst>
          </p:cNvPr>
          <p:cNvSpPr txBox="1"/>
          <p:nvPr/>
        </p:nvSpPr>
        <p:spPr>
          <a:xfrm>
            <a:off x="3142465" y="6281897"/>
            <a:ext cx="4495370" cy="430887"/>
          </a:xfrm>
          <a:prstGeom prst="rect">
            <a:avLst/>
          </a:prstGeom>
        </p:spPr>
        <p:txBody>
          <a:bodyPr wrap="square" lIns="0" tIns="0" rIns="0" bIns="0" rtlCol="0" anchor="t">
            <a:spAutoFit/>
          </a:bodyPr>
          <a:lstStyle/>
          <a:p>
            <a:pPr algn="ctr">
              <a:lnSpc>
                <a:spcPts val="3247"/>
              </a:lnSpc>
            </a:pPr>
            <a:r>
              <a:rPr lang="en-US" sz="3200" b="1" dirty="0">
                <a:solidFill>
                  <a:srgbClr val="FFFFFF"/>
                </a:solidFill>
                <a:latin typeface="Poppins Bold"/>
                <a:ea typeface="Poppins Bold"/>
                <a:cs typeface="Poppins Bold"/>
                <a:sym typeface="Poppins Bold"/>
              </a:rPr>
              <a:t>Auto Depth Matching</a:t>
            </a:r>
          </a:p>
        </p:txBody>
      </p:sp>
      <p:pic>
        <p:nvPicPr>
          <p:cNvPr id="14" name="Picture 13">
            <a:extLst>
              <a:ext uri="{FF2B5EF4-FFF2-40B4-BE49-F238E27FC236}">
                <a16:creationId xmlns:a16="http://schemas.microsoft.com/office/drawing/2014/main" id="{7D6D2447-BE70-CC58-400F-27343976DDD0}"/>
              </a:ext>
            </a:extLst>
          </p:cNvPr>
          <p:cNvPicPr>
            <a:picLocks noChangeAspect="1"/>
          </p:cNvPicPr>
          <p:nvPr/>
        </p:nvPicPr>
        <p:blipFill>
          <a:blip r:embed="rId35" cstate="print">
            <a:extLst>
              <a:ext uri="{BEBA8EAE-BF5A-486C-A8C5-ECC9F3942E4B}">
                <a14:imgProps xmlns:a14="http://schemas.microsoft.com/office/drawing/2010/main">
                  <a14:imgLayer r:embed="rId36">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1841433" y="5464585"/>
            <a:ext cx="1116439" cy="1118093"/>
          </a:xfrm>
          <a:prstGeom prst="rect">
            <a:avLst/>
          </a:prstGeom>
        </p:spPr>
      </p:pic>
      <p:sp>
        <p:nvSpPr>
          <p:cNvPr id="15" name="Freeform 8">
            <a:extLst>
              <a:ext uri="{FF2B5EF4-FFF2-40B4-BE49-F238E27FC236}">
                <a16:creationId xmlns:a16="http://schemas.microsoft.com/office/drawing/2014/main" id="{CC5FB10C-75E1-8504-9E9E-288099DCCE2F}"/>
              </a:ext>
            </a:extLst>
          </p:cNvPr>
          <p:cNvSpPr/>
          <p:nvPr/>
        </p:nvSpPr>
        <p:spPr>
          <a:xfrm>
            <a:off x="5309694" y="7701408"/>
            <a:ext cx="6653706" cy="1937892"/>
          </a:xfrm>
          <a:custGeom>
            <a:avLst/>
            <a:gdLst/>
            <a:ahLst/>
            <a:cxnLst/>
            <a:rect l="l" t="t" r="r" b="b"/>
            <a:pathLst>
              <a:path w="6653706" h="1937892">
                <a:moveTo>
                  <a:pt x="0" y="0"/>
                </a:moveTo>
                <a:lnTo>
                  <a:pt x="6653705" y="0"/>
                </a:lnTo>
                <a:lnTo>
                  <a:pt x="6653705" y="1937892"/>
                </a:lnTo>
                <a:lnTo>
                  <a:pt x="0" y="1937892"/>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US"/>
          </a:p>
        </p:txBody>
      </p:sp>
      <p:sp>
        <p:nvSpPr>
          <p:cNvPr id="21" name="Freeform 19">
            <a:extLst>
              <a:ext uri="{FF2B5EF4-FFF2-40B4-BE49-F238E27FC236}">
                <a16:creationId xmlns:a16="http://schemas.microsoft.com/office/drawing/2014/main" id="{A5E996D0-F866-7744-298F-F791E3F32C0F}"/>
              </a:ext>
            </a:extLst>
          </p:cNvPr>
          <p:cNvSpPr/>
          <p:nvPr/>
        </p:nvSpPr>
        <p:spPr>
          <a:xfrm>
            <a:off x="5720151" y="7446360"/>
            <a:ext cx="1633213" cy="1633213"/>
          </a:xfrm>
          <a:custGeom>
            <a:avLst/>
            <a:gdLst/>
            <a:ahLst/>
            <a:cxnLst/>
            <a:rect l="l" t="t" r="r" b="b"/>
            <a:pathLst>
              <a:path w="1633213" h="1633213">
                <a:moveTo>
                  <a:pt x="0" y="0"/>
                </a:moveTo>
                <a:lnTo>
                  <a:pt x="1633213" y="0"/>
                </a:lnTo>
                <a:lnTo>
                  <a:pt x="1633213" y="1633212"/>
                </a:lnTo>
                <a:lnTo>
                  <a:pt x="0" y="1633212"/>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US" b="1" dirty="0"/>
          </a:p>
        </p:txBody>
      </p:sp>
      <p:sp>
        <p:nvSpPr>
          <p:cNvPr id="22" name="TextBox 31">
            <a:extLst>
              <a:ext uri="{FF2B5EF4-FFF2-40B4-BE49-F238E27FC236}">
                <a16:creationId xmlns:a16="http://schemas.microsoft.com/office/drawing/2014/main" id="{0C8643BD-9479-3C30-D422-BB48DE9B1996}"/>
              </a:ext>
            </a:extLst>
          </p:cNvPr>
          <p:cNvSpPr txBox="1"/>
          <p:nvPr/>
        </p:nvSpPr>
        <p:spPr>
          <a:xfrm>
            <a:off x="7303898" y="8415497"/>
            <a:ext cx="4495370" cy="430887"/>
          </a:xfrm>
          <a:prstGeom prst="rect">
            <a:avLst/>
          </a:prstGeom>
        </p:spPr>
        <p:txBody>
          <a:bodyPr wrap="square" lIns="0" tIns="0" rIns="0" bIns="0" rtlCol="0" anchor="t">
            <a:spAutoFit/>
          </a:bodyPr>
          <a:lstStyle/>
          <a:p>
            <a:pPr algn="ctr">
              <a:lnSpc>
                <a:spcPts val="3247"/>
              </a:lnSpc>
            </a:pPr>
            <a:r>
              <a:rPr lang="en-US" sz="3200" b="1" dirty="0">
                <a:solidFill>
                  <a:srgbClr val="FFFFFF"/>
                </a:solidFill>
                <a:latin typeface="Poppins Bold"/>
                <a:ea typeface="Poppins Bold"/>
                <a:cs typeface="Poppins Bold"/>
                <a:sym typeface="Poppins Bold"/>
              </a:rPr>
              <a:t>Repurchase Income</a:t>
            </a:r>
          </a:p>
        </p:txBody>
      </p:sp>
      <p:pic>
        <p:nvPicPr>
          <p:cNvPr id="28" name="Graphic 27" descr="Shopping cart outline">
            <a:extLst>
              <a:ext uri="{FF2B5EF4-FFF2-40B4-BE49-F238E27FC236}">
                <a16:creationId xmlns:a16="http://schemas.microsoft.com/office/drawing/2014/main" id="{A82A7AAD-D8DB-9F30-8759-3631A1087A67}"/>
              </a:ext>
            </a:extLst>
          </p:cNvPr>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6102883" y="7797624"/>
            <a:ext cx="914400" cy="914400"/>
          </a:xfrm>
          <a:prstGeom prst="rect">
            <a:avLst/>
          </a:prstGeom>
        </p:spPr>
      </p:pic>
    </p:spTree>
    <p:extLst>
      <p:ext uri="{BB962C8B-B14F-4D97-AF65-F5344CB8AC3E}">
        <p14:creationId xmlns:p14="http://schemas.microsoft.com/office/powerpoint/2010/main" val="30730721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ACFA64-1140-81EB-7F86-86A09BEB11EC}"/>
            </a:ext>
          </a:extLst>
        </p:cNvPr>
        <p:cNvGrpSpPr/>
        <p:nvPr/>
      </p:nvGrpSpPr>
      <p:grpSpPr>
        <a:xfrm>
          <a:off x="0" y="0"/>
          <a:ext cx="0" cy="0"/>
          <a:chOff x="0" y="0"/>
          <a:chExt cx="0" cy="0"/>
        </a:xfrm>
      </p:grpSpPr>
      <p:sp>
        <p:nvSpPr>
          <p:cNvPr id="3" name="Freeform 2">
            <a:extLst>
              <a:ext uri="{FF2B5EF4-FFF2-40B4-BE49-F238E27FC236}">
                <a16:creationId xmlns:a16="http://schemas.microsoft.com/office/drawing/2014/main" id="{E6846DC9-3892-4760-5A22-2753B46A5FFD}"/>
              </a:ext>
            </a:extLst>
          </p:cNvPr>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5885" t="-35267" r="-29381"/>
            </a:stretch>
          </a:blipFill>
        </p:spPr>
        <p:txBody>
          <a:bodyPr/>
          <a:lstStyle/>
          <a:p>
            <a:endParaRPr lang="en-IN" dirty="0"/>
          </a:p>
        </p:txBody>
      </p:sp>
      <p:sp>
        <p:nvSpPr>
          <p:cNvPr id="52" name="Freeform 7">
            <a:extLst>
              <a:ext uri="{FF2B5EF4-FFF2-40B4-BE49-F238E27FC236}">
                <a16:creationId xmlns:a16="http://schemas.microsoft.com/office/drawing/2014/main" id="{07C63E52-6B51-90E4-F74F-CD66F75DBC30}"/>
              </a:ext>
            </a:extLst>
          </p:cNvPr>
          <p:cNvSpPr/>
          <p:nvPr/>
        </p:nvSpPr>
        <p:spPr>
          <a:xfrm>
            <a:off x="-3630984" y="-2678102"/>
            <a:ext cx="4152338" cy="4114800"/>
          </a:xfrm>
          <a:custGeom>
            <a:avLst/>
            <a:gdLst/>
            <a:ahLst/>
            <a:cxnLst/>
            <a:rect l="l" t="t" r="r" b="b"/>
            <a:pathLst>
              <a:path w="4152338" h="4114800">
                <a:moveTo>
                  <a:pt x="0" y="0"/>
                </a:moveTo>
                <a:lnTo>
                  <a:pt x="4152338" y="0"/>
                </a:lnTo>
                <a:lnTo>
                  <a:pt x="4152338"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42073"/>
            </a:stretch>
          </a:blipFill>
        </p:spPr>
        <p:txBody>
          <a:bodyPr/>
          <a:lstStyle/>
          <a:p>
            <a:endParaRPr lang="en-US"/>
          </a:p>
        </p:txBody>
      </p:sp>
      <p:sp>
        <p:nvSpPr>
          <p:cNvPr id="1029" name="Rectangle: Rounded Corners 1028">
            <a:extLst>
              <a:ext uri="{FF2B5EF4-FFF2-40B4-BE49-F238E27FC236}">
                <a16:creationId xmlns:a16="http://schemas.microsoft.com/office/drawing/2014/main" id="{2BCAF296-7E2E-1CE0-312C-CAAD08DE1A4E}"/>
              </a:ext>
            </a:extLst>
          </p:cNvPr>
          <p:cNvSpPr/>
          <p:nvPr/>
        </p:nvSpPr>
        <p:spPr>
          <a:xfrm>
            <a:off x="-4419600" y="3563598"/>
            <a:ext cx="9300478" cy="1948584"/>
          </a:xfrm>
          <a:prstGeom prst="roundRect">
            <a:avLst>
              <a:gd name="adj" fmla="val 5000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27" name="Rectangle: Rounded Corners 1026">
            <a:extLst>
              <a:ext uri="{FF2B5EF4-FFF2-40B4-BE49-F238E27FC236}">
                <a16:creationId xmlns:a16="http://schemas.microsoft.com/office/drawing/2014/main" id="{2354134F-681F-2DDF-BB23-AA88094321AA}"/>
              </a:ext>
            </a:extLst>
          </p:cNvPr>
          <p:cNvSpPr/>
          <p:nvPr/>
        </p:nvSpPr>
        <p:spPr>
          <a:xfrm>
            <a:off x="-8412784" y="9635783"/>
            <a:ext cx="13975384" cy="858204"/>
          </a:xfrm>
          <a:prstGeom prst="roundRect">
            <a:avLst/>
          </a:prstGeom>
          <a:solidFill>
            <a:srgbClr val="0DAA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57" name="Connector: Elbow 56">
            <a:extLst>
              <a:ext uri="{FF2B5EF4-FFF2-40B4-BE49-F238E27FC236}">
                <a16:creationId xmlns:a16="http://schemas.microsoft.com/office/drawing/2014/main" id="{488EACBC-EC7D-0B80-9083-8620C0657332}"/>
              </a:ext>
            </a:extLst>
          </p:cNvPr>
          <p:cNvCxnSpPr>
            <a:cxnSpLocks/>
          </p:cNvCxnSpPr>
          <p:nvPr/>
        </p:nvCxnSpPr>
        <p:spPr>
          <a:xfrm rot="5400000" flipH="1" flipV="1">
            <a:off x="5454950" y="3766557"/>
            <a:ext cx="2824031" cy="1757395"/>
          </a:xfrm>
          <a:prstGeom prst="bentConnector3">
            <a:avLst>
              <a:gd name="adj1" fmla="val 100244"/>
            </a:avLst>
          </a:prstGeom>
          <a:ln w="38100">
            <a:solidFill>
              <a:srgbClr val="0DAA0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32" name="Connector: Elbow 31">
            <a:extLst>
              <a:ext uri="{FF2B5EF4-FFF2-40B4-BE49-F238E27FC236}">
                <a16:creationId xmlns:a16="http://schemas.microsoft.com/office/drawing/2014/main" id="{ECDD0814-4BC8-A18D-3A5D-CC286E5DC13F}"/>
              </a:ext>
            </a:extLst>
          </p:cNvPr>
          <p:cNvCxnSpPr>
            <a:cxnSpLocks/>
          </p:cNvCxnSpPr>
          <p:nvPr/>
        </p:nvCxnSpPr>
        <p:spPr>
          <a:xfrm rot="16200000" flipV="1">
            <a:off x="10007815" y="3740597"/>
            <a:ext cx="2824031" cy="1757395"/>
          </a:xfrm>
          <a:prstGeom prst="bentConnector3">
            <a:avLst>
              <a:gd name="adj1" fmla="val 100244"/>
            </a:avLst>
          </a:prstGeom>
          <a:ln w="38100">
            <a:solidFill>
              <a:srgbClr val="0DAA0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4" name="Freeform 4">
            <a:extLst>
              <a:ext uri="{FF2B5EF4-FFF2-40B4-BE49-F238E27FC236}">
                <a16:creationId xmlns:a16="http://schemas.microsoft.com/office/drawing/2014/main" id="{06B51E07-9E96-43B6-7CE3-7F011A6DC368}"/>
              </a:ext>
            </a:extLst>
          </p:cNvPr>
          <p:cNvSpPr/>
          <p:nvPr/>
        </p:nvSpPr>
        <p:spPr>
          <a:xfrm>
            <a:off x="-3108033" y="7434361"/>
            <a:ext cx="5408460" cy="5473237"/>
          </a:xfrm>
          <a:custGeom>
            <a:avLst/>
            <a:gdLst/>
            <a:ahLst/>
            <a:cxnLst/>
            <a:rect l="l" t="t" r="r" b="b"/>
            <a:pathLst>
              <a:path w="6247889" h="6247889">
                <a:moveTo>
                  <a:pt x="0" y="0"/>
                </a:moveTo>
                <a:lnTo>
                  <a:pt x="6247889" y="0"/>
                </a:lnTo>
                <a:lnTo>
                  <a:pt x="6247889" y="6247889"/>
                </a:lnTo>
                <a:lnTo>
                  <a:pt x="0" y="6247889"/>
                </a:lnTo>
                <a:lnTo>
                  <a:pt x="0" y="0"/>
                </a:lnTo>
                <a:close/>
              </a:path>
            </a:pathLst>
          </a:custGeom>
          <a:blipFill>
            <a:blip r:embed="rId5">
              <a:alphaModFix amt="75000"/>
              <a:extLst>
                <a:ext uri="{96DAC541-7B7A-43D3-8B79-37D633B846F1}">
                  <asvg:svgBlip xmlns:asvg="http://schemas.microsoft.com/office/drawing/2016/SVG/main" r:embed="rId6"/>
                </a:ext>
              </a:extLst>
            </a:blip>
            <a:stretch>
              <a:fillRect/>
            </a:stretch>
          </a:blipFill>
        </p:spPr>
        <p:txBody>
          <a:bodyPr/>
          <a:lstStyle/>
          <a:p>
            <a:endParaRPr lang="en-US"/>
          </a:p>
        </p:txBody>
      </p:sp>
      <p:sp>
        <p:nvSpPr>
          <p:cNvPr id="5" name="Freeform 5">
            <a:extLst>
              <a:ext uri="{FF2B5EF4-FFF2-40B4-BE49-F238E27FC236}">
                <a16:creationId xmlns:a16="http://schemas.microsoft.com/office/drawing/2014/main" id="{79683C4E-3DD2-D414-FEC9-94EFD8786A33}"/>
              </a:ext>
            </a:extLst>
          </p:cNvPr>
          <p:cNvSpPr/>
          <p:nvPr/>
        </p:nvSpPr>
        <p:spPr>
          <a:xfrm>
            <a:off x="8506353" y="-6210300"/>
            <a:ext cx="8900117" cy="8900117"/>
          </a:xfrm>
          <a:custGeom>
            <a:avLst/>
            <a:gdLst/>
            <a:ahLst/>
            <a:cxnLst/>
            <a:rect l="l" t="t" r="r" b="b"/>
            <a:pathLst>
              <a:path w="8900117" h="8900117">
                <a:moveTo>
                  <a:pt x="0" y="0"/>
                </a:moveTo>
                <a:lnTo>
                  <a:pt x="8900117" y="0"/>
                </a:lnTo>
                <a:lnTo>
                  <a:pt x="8900117" y="8900116"/>
                </a:lnTo>
                <a:lnTo>
                  <a:pt x="0" y="8900116"/>
                </a:lnTo>
                <a:lnTo>
                  <a:pt x="0" y="0"/>
                </a:lnTo>
                <a:close/>
              </a:path>
            </a:pathLst>
          </a:custGeom>
          <a:blipFill>
            <a:blip r:embed="rId5">
              <a:alphaModFix amt="75000"/>
              <a:extLst>
                <a:ext uri="{96DAC541-7B7A-43D3-8B79-37D633B846F1}">
                  <asvg:svgBlip xmlns:asvg="http://schemas.microsoft.com/office/drawing/2016/SVG/main" r:embed="rId6"/>
                </a:ext>
              </a:extLst>
            </a:blip>
            <a:stretch>
              <a:fillRect/>
            </a:stretch>
          </a:blipFill>
        </p:spPr>
        <p:txBody>
          <a:bodyPr/>
          <a:lstStyle/>
          <a:p>
            <a:endParaRPr lang="en-US"/>
          </a:p>
        </p:txBody>
      </p:sp>
      <p:sp>
        <p:nvSpPr>
          <p:cNvPr id="6" name="Freeform 6">
            <a:extLst>
              <a:ext uri="{FF2B5EF4-FFF2-40B4-BE49-F238E27FC236}">
                <a16:creationId xmlns:a16="http://schemas.microsoft.com/office/drawing/2014/main" id="{B99432DC-6A44-0A7D-C04F-549524F26832}"/>
              </a:ext>
            </a:extLst>
          </p:cNvPr>
          <p:cNvSpPr/>
          <p:nvPr/>
        </p:nvSpPr>
        <p:spPr>
          <a:xfrm>
            <a:off x="10581142" y="426087"/>
            <a:ext cx="4518573" cy="1817164"/>
          </a:xfrm>
          <a:custGeom>
            <a:avLst/>
            <a:gdLst/>
            <a:ahLst/>
            <a:cxnLst/>
            <a:rect l="l" t="t" r="r" b="b"/>
            <a:pathLst>
              <a:path w="7552429" h="3266425">
                <a:moveTo>
                  <a:pt x="0" y="0"/>
                </a:moveTo>
                <a:lnTo>
                  <a:pt x="7552429" y="0"/>
                </a:lnTo>
                <a:lnTo>
                  <a:pt x="7552429" y="3266425"/>
                </a:lnTo>
                <a:lnTo>
                  <a:pt x="0" y="326642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IN" dirty="0"/>
          </a:p>
        </p:txBody>
      </p:sp>
      <p:sp>
        <p:nvSpPr>
          <p:cNvPr id="16" name="Freeform 16">
            <a:extLst>
              <a:ext uri="{FF2B5EF4-FFF2-40B4-BE49-F238E27FC236}">
                <a16:creationId xmlns:a16="http://schemas.microsoft.com/office/drawing/2014/main" id="{64B5859F-D240-2DF4-05A3-8D6F68899099}"/>
              </a:ext>
            </a:extLst>
          </p:cNvPr>
          <p:cNvSpPr/>
          <p:nvPr/>
        </p:nvSpPr>
        <p:spPr>
          <a:xfrm>
            <a:off x="6722105" y="8031560"/>
            <a:ext cx="4974165" cy="540940"/>
          </a:xfrm>
          <a:custGeom>
            <a:avLst/>
            <a:gdLst/>
            <a:ahLst/>
            <a:cxnLst/>
            <a:rect l="l" t="t" r="r" b="b"/>
            <a:pathLst>
              <a:path w="4974165" h="540940">
                <a:moveTo>
                  <a:pt x="0" y="0"/>
                </a:moveTo>
                <a:lnTo>
                  <a:pt x="4974165" y="0"/>
                </a:lnTo>
                <a:lnTo>
                  <a:pt x="4974165" y="540941"/>
                </a:lnTo>
                <a:lnTo>
                  <a:pt x="0" y="54094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17" name="Freeform 17">
            <a:extLst>
              <a:ext uri="{FF2B5EF4-FFF2-40B4-BE49-F238E27FC236}">
                <a16:creationId xmlns:a16="http://schemas.microsoft.com/office/drawing/2014/main" id="{285AB032-9A83-5F47-EEA7-2714C8994A2B}"/>
              </a:ext>
            </a:extLst>
          </p:cNvPr>
          <p:cNvSpPr/>
          <p:nvPr/>
        </p:nvSpPr>
        <p:spPr>
          <a:xfrm>
            <a:off x="7402308" y="8117233"/>
            <a:ext cx="369595" cy="369595"/>
          </a:xfrm>
          <a:custGeom>
            <a:avLst/>
            <a:gdLst/>
            <a:ahLst/>
            <a:cxnLst/>
            <a:rect l="l" t="t" r="r" b="b"/>
            <a:pathLst>
              <a:path w="369595" h="369595">
                <a:moveTo>
                  <a:pt x="0" y="0"/>
                </a:moveTo>
                <a:lnTo>
                  <a:pt x="369596" y="0"/>
                </a:lnTo>
                <a:lnTo>
                  <a:pt x="369596" y="369595"/>
                </a:lnTo>
                <a:lnTo>
                  <a:pt x="0" y="369595"/>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26" name="TextBox 26">
            <a:extLst>
              <a:ext uri="{FF2B5EF4-FFF2-40B4-BE49-F238E27FC236}">
                <a16:creationId xmlns:a16="http://schemas.microsoft.com/office/drawing/2014/main" id="{23DBD18F-6425-ACBA-8EC2-AD1E7F6E6CB9}"/>
              </a:ext>
            </a:extLst>
          </p:cNvPr>
          <p:cNvSpPr txBox="1"/>
          <p:nvPr/>
        </p:nvSpPr>
        <p:spPr>
          <a:xfrm>
            <a:off x="7887886" y="8123012"/>
            <a:ext cx="3060828" cy="297902"/>
          </a:xfrm>
          <a:prstGeom prst="rect">
            <a:avLst/>
          </a:prstGeom>
        </p:spPr>
        <p:txBody>
          <a:bodyPr wrap="square" lIns="0" tIns="0" rIns="0" bIns="0" rtlCol="0" anchor="t">
            <a:spAutoFit/>
          </a:bodyPr>
          <a:lstStyle/>
          <a:p>
            <a:pPr algn="l">
              <a:lnSpc>
                <a:spcPts val="2469"/>
              </a:lnSpc>
            </a:pPr>
            <a:r>
              <a:rPr lang="en-US" sz="1600" dirty="0">
                <a:solidFill>
                  <a:srgbClr val="285508"/>
                </a:solidFill>
                <a:latin typeface="Poppins"/>
                <a:ea typeface="Poppins"/>
                <a:cs typeface="Poppins"/>
                <a:sym typeface="Poppins"/>
              </a:rPr>
              <a:t>www.mehnaazcreations.com</a:t>
            </a:r>
          </a:p>
        </p:txBody>
      </p:sp>
      <p:pic>
        <p:nvPicPr>
          <p:cNvPr id="9" name="Picture 8">
            <a:extLst>
              <a:ext uri="{FF2B5EF4-FFF2-40B4-BE49-F238E27FC236}">
                <a16:creationId xmlns:a16="http://schemas.microsoft.com/office/drawing/2014/main" id="{1D059DDC-0B3D-3FD9-5729-4FFD8F4B96D9}"/>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006679" y="2140472"/>
            <a:ext cx="2319310" cy="2248599"/>
          </a:xfrm>
          <a:prstGeom prst="rect">
            <a:avLst/>
          </a:prstGeom>
          <a:effectLst>
            <a:outerShdw blurRad="50800" dist="38100" dir="5400000" algn="t" rotWithShape="0">
              <a:prstClr val="black">
                <a:alpha val="40000"/>
              </a:prstClr>
            </a:outerShdw>
          </a:effectLst>
        </p:spPr>
      </p:pic>
      <p:sp>
        <p:nvSpPr>
          <p:cNvPr id="13" name="Rectangle: Rounded Corners 12">
            <a:extLst>
              <a:ext uri="{FF2B5EF4-FFF2-40B4-BE49-F238E27FC236}">
                <a16:creationId xmlns:a16="http://schemas.microsoft.com/office/drawing/2014/main" id="{2079110F-9756-0291-B5F1-129209DCF9AA}"/>
              </a:ext>
            </a:extLst>
          </p:cNvPr>
          <p:cNvSpPr/>
          <p:nvPr/>
        </p:nvSpPr>
        <p:spPr>
          <a:xfrm>
            <a:off x="5181600" y="5936811"/>
            <a:ext cx="8001000" cy="1557324"/>
          </a:xfrm>
          <a:prstGeom prst="roundRect">
            <a:avLst>
              <a:gd name="adj" fmla="val 50000"/>
            </a:avLst>
          </a:prstGeom>
          <a:solidFill>
            <a:srgbClr val="C7FF2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1" name="Picture 10">
            <a:extLst>
              <a:ext uri="{FF2B5EF4-FFF2-40B4-BE49-F238E27FC236}">
                <a16:creationId xmlns:a16="http://schemas.microsoft.com/office/drawing/2014/main" id="{4A43D590-29D5-58D8-4A9D-F9C02B8E4EA2}"/>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222654" y="5936811"/>
            <a:ext cx="1606297" cy="1557324"/>
          </a:xfrm>
          <a:prstGeom prst="rect">
            <a:avLst/>
          </a:prstGeom>
        </p:spPr>
      </p:pic>
      <p:pic>
        <p:nvPicPr>
          <p:cNvPr id="14" name="Picture 13">
            <a:extLst>
              <a:ext uri="{FF2B5EF4-FFF2-40B4-BE49-F238E27FC236}">
                <a16:creationId xmlns:a16="http://schemas.microsoft.com/office/drawing/2014/main" id="{7939AA6A-53EA-0A47-7BFE-A3323CAFADE4}"/>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1540152" y="5948376"/>
            <a:ext cx="1606297" cy="1557324"/>
          </a:xfrm>
          <a:prstGeom prst="rect">
            <a:avLst/>
          </a:prstGeom>
        </p:spPr>
      </p:pic>
      <p:sp>
        <p:nvSpPr>
          <p:cNvPr id="45" name="Rectangle: Rounded Corners 44">
            <a:extLst>
              <a:ext uri="{FF2B5EF4-FFF2-40B4-BE49-F238E27FC236}">
                <a16:creationId xmlns:a16="http://schemas.microsoft.com/office/drawing/2014/main" id="{9CD6A635-CD0B-FAB7-018E-5F6DD279D826}"/>
              </a:ext>
            </a:extLst>
          </p:cNvPr>
          <p:cNvSpPr/>
          <p:nvPr/>
        </p:nvSpPr>
        <p:spPr>
          <a:xfrm rot="5400000">
            <a:off x="24352" y="903084"/>
            <a:ext cx="1015664" cy="302368"/>
          </a:xfrm>
          <a:prstGeom prst="roundRect">
            <a:avLst>
              <a:gd name="adj" fmla="val 50000"/>
            </a:avLst>
          </a:prstGeom>
          <a:solidFill>
            <a:srgbClr val="2855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8" name="TextBox 57">
            <a:extLst>
              <a:ext uri="{FF2B5EF4-FFF2-40B4-BE49-F238E27FC236}">
                <a16:creationId xmlns:a16="http://schemas.microsoft.com/office/drawing/2014/main" id="{63FF4124-3FCA-2933-C42D-F7863D91DEFE}"/>
              </a:ext>
            </a:extLst>
          </p:cNvPr>
          <p:cNvSpPr txBox="1"/>
          <p:nvPr/>
        </p:nvSpPr>
        <p:spPr>
          <a:xfrm>
            <a:off x="6747849" y="6253422"/>
            <a:ext cx="497252" cy="830997"/>
          </a:xfrm>
          <a:prstGeom prst="rect">
            <a:avLst/>
          </a:prstGeom>
          <a:noFill/>
        </p:spPr>
        <p:txBody>
          <a:bodyPr wrap="none" rtlCol="0">
            <a:spAutoFit/>
          </a:bodyPr>
          <a:lstStyle/>
          <a:p>
            <a:r>
              <a:rPr lang="en-IN" sz="4800" dirty="0"/>
              <a:t>1</a:t>
            </a:r>
          </a:p>
        </p:txBody>
      </p:sp>
      <p:sp>
        <p:nvSpPr>
          <p:cNvPr id="59" name="TextBox 58">
            <a:extLst>
              <a:ext uri="{FF2B5EF4-FFF2-40B4-BE49-F238E27FC236}">
                <a16:creationId xmlns:a16="http://schemas.microsoft.com/office/drawing/2014/main" id="{1A7B03C4-1E73-D7ED-971A-6A6BB12799E0}"/>
              </a:ext>
            </a:extLst>
          </p:cNvPr>
          <p:cNvSpPr txBox="1"/>
          <p:nvPr/>
        </p:nvSpPr>
        <p:spPr>
          <a:xfrm>
            <a:off x="11154733" y="6295773"/>
            <a:ext cx="497252" cy="830997"/>
          </a:xfrm>
          <a:prstGeom prst="rect">
            <a:avLst/>
          </a:prstGeom>
          <a:noFill/>
        </p:spPr>
        <p:txBody>
          <a:bodyPr wrap="none" rtlCol="0">
            <a:spAutoFit/>
          </a:bodyPr>
          <a:lstStyle/>
          <a:p>
            <a:r>
              <a:rPr lang="en-IN" sz="4800" dirty="0"/>
              <a:t>1</a:t>
            </a:r>
          </a:p>
        </p:txBody>
      </p:sp>
      <p:sp>
        <p:nvSpPr>
          <p:cNvPr id="60" name="TextBox 21">
            <a:extLst>
              <a:ext uri="{FF2B5EF4-FFF2-40B4-BE49-F238E27FC236}">
                <a16:creationId xmlns:a16="http://schemas.microsoft.com/office/drawing/2014/main" id="{FD73E9F2-772B-639E-C61C-B1C7B055C446}"/>
              </a:ext>
            </a:extLst>
          </p:cNvPr>
          <p:cNvSpPr txBox="1"/>
          <p:nvPr/>
        </p:nvSpPr>
        <p:spPr>
          <a:xfrm>
            <a:off x="1045002" y="532681"/>
            <a:ext cx="9029252" cy="1015663"/>
          </a:xfrm>
          <a:prstGeom prst="rect">
            <a:avLst/>
          </a:prstGeom>
        </p:spPr>
        <p:txBody>
          <a:bodyPr lIns="0" tIns="0" rIns="0" bIns="0" rtlCol="0" anchor="t">
            <a:spAutoFit/>
          </a:bodyPr>
          <a:lstStyle/>
          <a:p>
            <a:pPr algn="l"/>
            <a:r>
              <a:rPr lang="en-US" sz="66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MATCHING INCOME</a:t>
            </a:r>
          </a:p>
        </p:txBody>
      </p:sp>
      <p:sp>
        <p:nvSpPr>
          <p:cNvPr id="61" name="TextBox 21">
            <a:extLst>
              <a:ext uri="{FF2B5EF4-FFF2-40B4-BE49-F238E27FC236}">
                <a16:creationId xmlns:a16="http://schemas.microsoft.com/office/drawing/2014/main" id="{F0312A47-8714-6158-5F20-EE0BE836C175}"/>
              </a:ext>
            </a:extLst>
          </p:cNvPr>
          <p:cNvSpPr txBox="1"/>
          <p:nvPr/>
        </p:nvSpPr>
        <p:spPr>
          <a:xfrm>
            <a:off x="7620000" y="5780269"/>
            <a:ext cx="3181126" cy="1231106"/>
          </a:xfrm>
          <a:prstGeom prst="rect">
            <a:avLst/>
          </a:prstGeom>
        </p:spPr>
        <p:txBody>
          <a:bodyPr wrap="square" lIns="0" tIns="0" rIns="0" bIns="0" rtlCol="0" anchor="t">
            <a:spAutoFit/>
          </a:bodyPr>
          <a:lstStyle/>
          <a:p>
            <a:pPr algn="ctr"/>
            <a:endParaRPr lang="en-US" sz="4000" b="1" dirty="0">
              <a:solidFill>
                <a:srgbClr val="0DAA01"/>
              </a:solidFill>
              <a:latin typeface="Century Gothic" panose="020B0502020202020204" pitchFamily="34" charset="0"/>
              <a:ea typeface="ITC Avant Garde Gothic Bold"/>
              <a:cs typeface="Poppins Medium" panose="00000600000000000000" pitchFamily="2" charset="0"/>
              <a:sym typeface="ITC Avant Garde Gothic Bold"/>
            </a:endParaRPr>
          </a:p>
          <a:p>
            <a:pPr algn="ctr"/>
            <a:r>
              <a:rPr lang="en-US" sz="4000" b="1" dirty="0">
                <a:solidFill>
                  <a:srgbClr val="0DAA01"/>
                </a:solidFill>
                <a:latin typeface="Century Gothic" panose="020B0502020202020204" pitchFamily="34" charset="0"/>
                <a:ea typeface="ITC Avant Garde Gothic Bold"/>
                <a:cs typeface="Poppins Medium" panose="00000600000000000000" pitchFamily="2" charset="0"/>
                <a:sym typeface="ITC Avant Garde Gothic Bold"/>
              </a:rPr>
              <a:t>Each Pair</a:t>
            </a:r>
          </a:p>
        </p:txBody>
      </p:sp>
      <p:sp>
        <p:nvSpPr>
          <p:cNvPr id="63" name="Rectangle: Rounded Corners 62">
            <a:extLst>
              <a:ext uri="{FF2B5EF4-FFF2-40B4-BE49-F238E27FC236}">
                <a16:creationId xmlns:a16="http://schemas.microsoft.com/office/drawing/2014/main" id="{16084FDD-655C-CD9D-3615-821060405B08}"/>
              </a:ext>
            </a:extLst>
          </p:cNvPr>
          <p:cNvSpPr/>
          <p:nvPr/>
        </p:nvSpPr>
        <p:spPr>
          <a:xfrm>
            <a:off x="7925736" y="4632434"/>
            <a:ext cx="2488627" cy="824429"/>
          </a:xfrm>
          <a:prstGeom prst="roundRect">
            <a:avLst/>
          </a:prstGeom>
          <a:solidFill>
            <a:schemeClr val="tx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24" name="TextBox 21">
            <a:extLst>
              <a:ext uri="{FF2B5EF4-FFF2-40B4-BE49-F238E27FC236}">
                <a16:creationId xmlns:a16="http://schemas.microsoft.com/office/drawing/2014/main" id="{83711D9E-787E-69B8-F02A-66E8C5E8E017}"/>
              </a:ext>
            </a:extLst>
          </p:cNvPr>
          <p:cNvSpPr txBox="1"/>
          <p:nvPr/>
        </p:nvSpPr>
        <p:spPr>
          <a:xfrm>
            <a:off x="7999422" y="4610100"/>
            <a:ext cx="2455653" cy="830997"/>
          </a:xfrm>
          <a:prstGeom prst="rect">
            <a:avLst/>
          </a:prstGeom>
        </p:spPr>
        <p:txBody>
          <a:bodyPr wrap="square" lIns="0" tIns="0" rIns="0" bIns="0" rtlCol="0" anchor="t">
            <a:spAutoFit/>
          </a:bodyPr>
          <a:lstStyle/>
          <a:p>
            <a:pPr algn="ctr"/>
            <a:r>
              <a:rPr lang="en-US" sz="5400" b="1" dirty="0">
                <a:solidFill>
                  <a:schemeClr val="bg1"/>
                </a:solidFill>
                <a:latin typeface="Century Gothic" panose="020B0502020202020204" pitchFamily="34" charset="0"/>
                <a:ea typeface="ITC Avant Garde Gothic Bold"/>
                <a:cs typeface="Poppins Medium" panose="00000600000000000000" pitchFamily="2" charset="0"/>
                <a:sym typeface="ITC Avant Garde Gothic Bold"/>
              </a:rPr>
              <a:t>300 Rs.</a:t>
            </a:r>
          </a:p>
        </p:txBody>
      </p:sp>
      <p:sp>
        <p:nvSpPr>
          <p:cNvPr id="1028" name="Freeform 6">
            <a:extLst>
              <a:ext uri="{FF2B5EF4-FFF2-40B4-BE49-F238E27FC236}">
                <a16:creationId xmlns:a16="http://schemas.microsoft.com/office/drawing/2014/main" id="{4352350B-4475-F0A3-F006-B7EAFED0CDDB}"/>
              </a:ext>
            </a:extLst>
          </p:cNvPr>
          <p:cNvSpPr/>
          <p:nvPr/>
        </p:nvSpPr>
        <p:spPr>
          <a:xfrm rot="18376522" flipH="1" flipV="1">
            <a:off x="6345493" y="9225871"/>
            <a:ext cx="16966726" cy="6410081"/>
          </a:xfrm>
          <a:custGeom>
            <a:avLst/>
            <a:gdLst/>
            <a:ahLst/>
            <a:cxnLst/>
            <a:rect l="l" t="t" r="r" b="b"/>
            <a:pathLst>
              <a:path w="19614926" h="6791668">
                <a:moveTo>
                  <a:pt x="0" y="0"/>
                </a:moveTo>
                <a:lnTo>
                  <a:pt x="19614926" y="0"/>
                </a:lnTo>
                <a:lnTo>
                  <a:pt x="19614926" y="6791667"/>
                </a:lnTo>
                <a:lnTo>
                  <a:pt x="0" y="6791667"/>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IN" dirty="0"/>
          </a:p>
        </p:txBody>
      </p:sp>
      <p:sp>
        <p:nvSpPr>
          <p:cNvPr id="1032" name="Freeform 16">
            <a:extLst>
              <a:ext uri="{FF2B5EF4-FFF2-40B4-BE49-F238E27FC236}">
                <a16:creationId xmlns:a16="http://schemas.microsoft.com/office/drawing/2014/main" id="{02523D64-48FB-C41F-C783-8157840061DF}"/>
              </a:ext>
            </a:extLst>
          </p:cNvPr>
          <p:cNvSpPr/>
          <p:nvPr/>
        </p:nvSpPr>
        <p:spPr>
          <a:xfrm>
            <a:off x="1236408" y="6934664"/>
            <a:ext cx="2517731" cy="2713322"/>
          </a:xfrm>
          <a:custGeom>
            <a:avLst/>
            <a:gdLst/>
            <a:ahLst/>
            <a:cxnLst/>
            <a:rect l="l" t="t" r="r" b="b"/>
            <a:pathLst>
              <a:path w="3161221" h="3094045">
                <a:moveTo>
                  <a:pt x="0" y="0"/>
                </a:moveTo>
                <a:lnTo>
                  <a:pt x="3161221" y="0"/>
                </a:lnTo>
                <a:lnTo>
                  <a:pt x="3161221" y="3094045"/>
                </a:lnTo>
                <a:lnTo>
                  <a:pt x="0" y="3094045"/>
                </a:lnTo>
                <a:lnTo>
                  <a:pt x="0" y="0"/>
                </a:lnTo>
                <a:close/>
              </a:path>
            </a:pathLst>
          </a:custGeom>
          <a:blipFill>
            <a:blip r:embed="rId17"/>
            <a:stretch>
              <a:fillRect/>
            </a:stretch>
          </a:blipFill>
        </p:spPr>
        <p:txBody>
          <a:bodyPr/>
          <a:lstStyle/>
          <a:p>
            <a:endParaRPr lang="en-US"/>
          </a:p>
        </p:txBody>
      </p:sp>
      <p:sp>
        <p:nvSpPr>
          <p:cNvPr id="1033" name="TextBox 21">
            <a:extLst>
              <a:ext uri="{FF2B5EF4-FFF2-40B4-BE49-F238E27FC236}">
                <a16:creationId xmlns:a16="http://schemas.microsoft.com/office/drawing/2014/main" id="{966C5E37-E79F-470C-2D4B-B48A502864D5}"/>
              </a:ext>
            </a:extLst>
          </p:cNvPr>
          <p:cNvSpPr txBox="1"/>
          <p:nvPr/>
        </p:nvSpPr>
        <p:spPr>
          <a:xfrm>
            <a:off x="5896919" y="8750340"/>
            <a:ext cx="6779322" cy="923330"/>
          </a:xfrm>
          <a:prstGeom prst="rect">
            <a:avLst/>
          </a:prstGeom>
        </p:spPr>
        <p:txBody>
          <a:bodyPr wrap="square" lIns="0" tIns="0" rIns="0" bIns="0" rtlCol="0" anchor="t">
            <a:spAutoFit/>
          </a:bodyPr>
          <a:lstStyle/>
          <a:p>
            <a:pPr algn="ctr"/>
            <a:r>
              <a:rPr lang="en-US" sz="6000" dirty="0">
                <a:effectLst>
                  <a:reflection blurRad="12700" stA="22000" endPos="39000" dir="5400000" sy="-100000" algn="bl" rotWithShape="0"/>
                </a:effectLst>
                <a:latin typeface="ITC Avant Garde Gothic" panose="020B0604020202020204" charset="0"/>
                <a:ea typeface="ITC Avant Garde Gothic Bold"/>
                <a:cs typeface="Poppins Medium" panose="00000600000000000000" pitchFamily="2" charset="0"/>
                <a:sym typeface="ITC Avant Garde Gothic Bold"/>
              </a:rPr>
              <a:t>JOIN TODAY</a:t>
            </a:r>
          </a:p>
        </p:txBody>
      </p:sp>
      <p:sp>
        <p:nvSpPr>
          <p:cNvPr id="8" name="TextBox 21">
            <a:extLst>
              <a:ext uri="{FF2B5EF4-FFF2-40B4-BE49-F238E27FC236}">
                <a16:creationId xmlns:a16="http://schemas.microsoft.com/office/drawing/2014/main" id="{BDC38217-6EE7-3B69-6E02-E49527DB89BB}"/>
              </a:ext>
            </a:extLst>
          </p:cNvPr>
          <p:cNvSpPr txBox="1"/>
          <p:nvPr/>
        </p:nvSpPr>
        <p:spPr>
          <a:xfrm>
            <a:off x="-199104" y="3674252"/>
            <a:ext cx="5028003" cy="738664"/>
          </a:xfrm>
          <a:prstGeom prst="rect">
            <a:avLst/>
          </a:prstGeom>
        </p:spPr>
        <p:txBody>
          <a:bodyPr wrap="square" lIns="0" tIns="0" rIns="0" bIns="0" rtlCol="0" anchor="t">
            <a:spAutoFit/>
          </a:bodyPr>
          <a:lstStyle/>
          <a:p>
            <a:pPr algn="ctr"/>
            <a:r>
              <a:rPr lang="en-US" sz="2400" dirty="0">
                <a:solidFill>
                  <a:schemeClr val="bg1"/>
                </a:solidFill>
                <a:latin typeface="ITC Avant Garde Gothic" panose="020B0604020202020204" charset="0"/>
                <a:ea typeface="ITC Avant Garde Gothic Bold"/>
                <a:cs typeface="Poppins Medium" panose="00000600000000000000" pitchFamily="2" charset="0"/>
                <a:sym typeface="ITC Avant Garde Gothic Bold"/>
              </a:rPr>
              <a:t>On 5000/- Activation</a:t>
            </a:r>
            <a:endParaRPr lang="en-US" sz="2400" dirty="0">
              <a:solidFill>
                <a:schemeClr val="bg1"/>
              </a:solidFill>
              <a:latin typeface="ITC Avant Garde Gothic Bold" panose="020B0604020202020204" charset="0"/>
              <a:ea typeface="ITC Avant Garde Gothic Bold"/>
              <a:cs typeface="Poppins Medium" panose="00000600000000000000" pitchFamily="2" charset="0"/>
              <a:sym typeface="ITC Avant Garde Gothic Bold"/>
            </a:endParaRPr>
          </a:p>
          <a:p>
            <a:pPr algn="ctr"/>
            <a:r>
              <a:rPr lang="en-US" sz="2400" dirty="0">
                <a:solidFill>
                  <a:schemeClr val="bg1"/>
                </a:solidFill>
                <a:latin typeface="ITC Avant Garde Gothic Bold" panose="020B0604020202020204" charset="0"/>
                <a:ea typeface="ITC Avant Garde Gothic Bold"/>
                <a:cs typeface="Poppins Medium" panose="00000600000000000000" pitchFamily="2" charset="0"/>
                <a:sym typeface="ITC Avant Garde Gothic Bold"/>
              </a:rPr>
              <a:t> Daily Capping 7500 </a:t>
            </a:r>
          </a:p>
        </p:txBody>
      </p:sp>
      <p:sp>
        <p:nvSpPr>
          <p:cNvPr id="2" name="TextBox 21">
            <a:extLst>
              <a:ext uri="{FF2B5EF4-FFF2-40B4-BE49-F238E27FC236}">
                <a16:creationId xmlns:a16="http://schemas.microsoft.com/office/drawing/2014/main" id="{5549A498-F5C7-DA05-BEAD-084F1B10830F}"/>
              </a:ext>
            </a:extLst>
          </p:cNvPr>
          <p:cNvSpPr txBox="1"/>
          <p:nvPr/>
        </p:nvSpPr>
        <p:spPr>
          <a:xfrm>
            <a:off x="-137652" y="4658069"/>
            <a:ext cx="5028003" cy="738664"/>
          </a:xfrm>
          <a:prstGeom prst="rect">
            <a:avLst/>
          </a:prstGeom>
        </p:spPr>
        <p:txBody>
          <a:bodyPr wrap="square" lIns="0" tIns="0" rIns="0" bIns="0" rtlCol="0" anchor="t">
            <a:spAutoFit/>
          </a:bodyPr>
          <a:lstStyle/>
          <a:p>
            <a:pPr algn="ctr"/>
            <a:r>
              <a:rPr lang="en-US" sz="2400" dirty="0">
                <a:solidFill>
                  <a:schemeClr val="bg1"/>
                </a:solidFill>
                <a:latin typeface="ITC Avant Garde Gothic" panose="020B0604020202020204" charset="0"/>
                <a:ea typeface="ITC Avant Garde Gothic Bold"/>
                <a:cs typeface="Poppins Medium" panose="00000600000000000000" pitchFamily="2" charset="0"/>
                <a:sym typeface="ITC Avant Garde Gothic Bold"/>
              </a:rPr>
              <a:t>On 7500/- Activation</a:t>
            </a:r>
            <a:endParaRPr lang="en-US" sz="2400" dirty="0">
              <a:solidFill>
                <a:schemeClr val="bg1"/>
              </a:solidFill>
              <a:latin typeface="ITC Avant Garde Gothic Bold" panose="020B0604020202020204" charset="0"/>
              <a:ea typeface="ITC Avant Garde Gothic Bold"/>
              <a:cs typeface="Poppins Medium" panose="00000600000000000000" pitchFamily="2" charset="0"/>
              <a:sym typeface="ITC Avant Garde Gothic Bold"/>
            </a:endParaRPr>
          </a:p>
          <a:p>
            <a:pPr algn="ctr"/>
            <a:r>
              <a:rPr lang="en-US" sz="2400" dirty="0">
                <a:solidFill>
                  <a:srgbClr val="C7FF2E"/>
                </a:solidFill>
                <a:latin typeface="ITC Avant Garde Gothic Bold" panose="020B0604020202020204" charset="0"/>
                <a:ea typeface="ITC Avant Garde Gothic Bold"/>
                <a:cs typeface="Poppins Medium" panose="00000600000000000000" pitchFamily="2" charset="0"/>
                <a:sym typeface="ITC Avant Garde Gothic Bold"/>
              </a:rPr>
              <a:t>Daily Capping 10,000</a:t>
            </a:r>
            <a:endParaRPr lang="en-US" sz="2400" dirty="0">
              <a:solidFill>
                <a:srgbClr val="C7FF2E"/>
              </a:solidFill>
              <a:latin typeface="ITC Avant Garde Gothic" panose="020B0604020202020204" charset="0"/>
              <a:ea typeface="ITC Avant Garde Gothic Bold"/>
              <a:cs typeface="Poppins Medium" panose="00000600000000000000" pitchFamily="2" charset="0"/>
              <a:sym typeface="ITC Avant Garde Gothic Bold"/>
            </a:endParaRPr>
          </a:p>
        </p:txBody>
      </p:sp>
      <p:sp>
        <p:nvSpPr>
          <p:cNvPr id="12" name="Rectangle: Rounded Corners 11">
            <a:extLst>
              <a:ext uri="{FF2B5EF4-FFF2-40B4-BE49-F238E27FC236}">
                <a16:creationId xmlns:a16="http://schemas.microsoft.com/office/drawing/2014/main" id="{01990C01-C059-51DD-84F5-0BFA01F2C000}"/>
              </a:ext>
            </a:extLst>
          </p:cNvPr>
          <p:cNvSpPr/>
          <p:nvPr/>
        </p:nvSpPr>
        <p:spPr>
          <a:xfrm>
            <a:off x="13457904" y="3670596"/>
            <a:ext cx="9300478" cy="1948584"/>
          </a:xfrm>
          <a:prstGeom prst="roundRect">
            <a:avLst>
              <a:gd name="adj" fmla="val 5000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5" name="TextBox 21">
            <a:extLst>
              <a:ext uri="{FF2B5EF4-FFF2-40B4-BE49-F238E27FC236}">
                <a16:creationId xmlns:a16="http://schemas.microsoft.com/office/drawing/2014/main" id="{CC4C9208-526D-DA73-F631-3B1DC80AF060}"/>
              </a:ext>
            </a:extLst>
          </p:cNvPr>
          <p:cNvSpPr txBox="1"/>
          <p:nvPr/>
        </p:nvSpPr>
        <p:spPr>
          <a:xfrm>
            <a:off x="13398912" y="3790351"/>
            <a:ext cx="5028003" cy="707886"/>
          </a:xfrm>
          <a:prstGeom prst="rect">
            <a:avLst/>
          </a:prstGeom>
        </p:spPr>
        <p:txBody>
          <a:bodyPr wrap="square" lIns="0" tIns="0" rIns="0" bIns="0" rtlCol="0" anchor="t">
            <a:spAutoFit/>
          </a:bodyPr>
          <a:lstStyle/>
          <a:p>
            <a:pPr algn="ctr"/>
            <a:r>
              <a:rPr lang="en-US" sz="2300" dirty="0">
                <a:solidFill>
                  <a:schemeClr val="bg1"/>
                </a:solidFill>
                <a:latin typeface="ITC Avant Garde Gothic" panose="020B0604020202020204" charset="0"/>
                <a:ea typeface="ITC Avant Garde Gothic Bold"/>
                <a:cs typeface="Poppins Medium" panose="00000600000000000000" pitchFamily="2" charset="0"/>
                <a:sym typeface="ITC Avant Garde Gothic Bold"/>
              </a:rPr>
              <a:t>On 5000/- Activation</a:t>
            </a:r>
            <a:endParaRPr lang="en-US" sz="2300" dirty="0">
              <a:solidFill>
                <a:schemeClr val="bg1"/>
              </a:solidFill>
              <a:latin typeface="ITC Avant Garde Gothic Bold" panose="020B0604020202020204" charset="0"/>
              <a:ea typeface="ITC Avant Garde Gothic Bold"/>
              <a:cs typeface="Poppins Medium" panose="00000600000000000000" pitchFamily="2" charset="0"/>
              <a:sym typeface="ITC Avant Garde Gothic Bold"/>
            </a:endParaRPr>
          </a:p>
          <a:p>
            <a:pPr algn="ctr"/>
            <a:r>
              <a:rPr lang="en-US" sz="2300" dirty="0">
                <a:solidFill>
                  <a:schemeClr val="bg1"/>
                </a:solidFill>
                <a:latin typeface="ITC Avant Garde Gothic Bold" panose="020B0604020202020204" charset="0"/>
                <a:ea typeface="ITC Avant Garde Gothic Bold"/>
                <a:cs typeface="Poppins Medium" panose="00000600000000000000" pitchFamily="2" charset="0"/>
                <a:sym typeface="ITC Avant Garde Gothic Bold"/>
              </a:rPr>
              <a:t> Monthly Capping 2,25,000 </a:t>
            </a:r>
          </a:p>
        </p:txBody>
      </p:sp>
      <p:sp>
        <p:nvSpPr>
          <p:cNvPr id="20" name="TextBox 21">
            <a:extLst>
              <a:ext uri="{FF2B5EF4-FFF2-40B4-BE49-F238E27FC236}">
                <a16:creationId xmlns:a16="http://schemas.microsoft.com/office/drawing/2014/main" id="{CBD29EB0-A71F-06AC-0BB7-6140A3381484}"/>
              </a:ext>
            </a:extLst>
          </p:cNvPr>
          <p:cNvSpPr txBox="1"/>
          <p:nvPr/>
        </p:nvSpPr>
        <p:spPr>
          <a:xfrm>
            <a:off x="13475112" y="4715176"/>
            <a:ext cx="5028003" cy="707886"/>
          </a:xfrm>
          <a:prstGeom prst="rect">
            <a:avLst/>
          </a:prstGeom>
        </p:spPr>
        <p:txBody>
          <a:bodyPr wrap="square" lIns="0" tIns="0" rIns="0" bIns="0" rtlCol="0" anchor="t">
            <a:spAutoFit/>
          </a:bodyPr>
          <a:lstStyle/>
          <a:p>
            <a:pPr algn="ctr"/>
            <a:r>
              <a:rPr lang="en-US" sz="2300" dirty="0">
                <a:solidFill>
                  <a:schemeClr val="bg1"/>
                </a:solidFill>
                <a:latin typeface="ITC Avant Garde Gothic" panose="020B0604020202020204" charset="0"/>
                <a:ea typeface="ITC Avant Garde Gothic Bold"/>
                <a:cs typeface="Poppins Medium" panose="00000600000000000000" pitchFamily="2" charset="0"/>
                <a:sym typeface="ITC Avant Garde Gothic Bold"/>
              </a:rPr>
              <a:t>On 7500/- Activation</a:t>
            </a:r>
            <a:endParaRPr lang="en-US" sz="2300" dirty="0">
              <a:solidFill>
                <a:schemeClr val="bg1"/>
              </a:solidFill>
              <a:latin typeface="ITC Avant Garde Gothic Bold" panose="020B0604020202020204" charset="0"/>
              <a:ea typeface="ITC Avant Garde Gothic Bold"/>
              <a:cs typeface="Poppins Medium" panose="00000600000000000000" pitchFamily="2" charset="0"/>
              <a:sym typeface="ITC Avant Garde Gothic Bold"/>
            </a:endParaRPr>
          </a:p>
          <a:p>
            <a:pPr algn="ctr"/>
            <a:r>
              <a:rPr lang="en-US" sz="2300" dirty="0">
                <a:solidFill>
                  <a:srgbClr val="C7FF2E"/>
                </a:solidFill>
                <a:latin typeface="ITC Avant Garde Gothic Bold" panose="020B0604020202020204" charset="0"/>
                <a:ea typeface="ITC Avant Garde Gothic Bold"/>
                <a:cs typeface="Poppins Medium" panose="00000600000000000000" pitchFamily="2" charset="0"/>
                <a:sym typeface="ITC Avant Garde Gothic Bold"/>
              </a:rPr>
              <a:t>Monthly Capping 3,00,000</a:t>
            </a:r>
            <a:endParaRPr lang="en-US" sz="2300" dirty="0">
              <a:solidFill>
                <a:srgbClr val="C7FF2E"/>
              </a:solidFill>
              <a:latin typeface="ITC Avant Garde Gothic" panose="020B0604020202020204" charset="0"/>
              <a:ea typeface="ITC Avant Garde Gothic Bold"/>
              <a:cs typeface="Poppins Medium" panose="00000600000000000000" pitchFamily="2" charset="0"/>
              <a:sym typeface="ITC Avant Garde Gothic Bold"/>
            </a:endParaRPr>
          </a:p>
        </p:txBody>
      </p:sp>
      <p:cxnSp>
        <p:nvCxnSpPr>
          <p:cNvPr id="22" name="Straight Connector 21">
            <a:extLst>
              <a:ext uri="{FF2B5EF4-FFF2-40B4-BE49-F238E27FC236}">
                <a16:creationId xmlns:a16="http://schemas.microsoft.com/office/drawing/2014/main" id="{00695394-6E05-B133-C880-2ABEF2E6CE77}"/>
              </a:ext>
            </a:extLst>
          </p:cNvPr>
          <p:cNvCxnSpPr>
            <a:cxnSpLocks/>
          </p:cNvCxnSpPr>
          <p:nvPr/>
        </p:nvCxnSpPr>
        <p:spPr>
          <a:xfrm>
            <a:off x="13443156" y="4612560"/>
            <a:ext cx="57297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092E08F9-8E54-3144-9364-5AD45C57B216}"/>
              </a:ext>
            </a:extLst>
          </p:cNvPr>
          <p:cNvCxnSpPr>
            <a:cxnSpLocks/>
          </p:cNvCxnSpPr>
          <p:nvPr/>
        </p:nvCxnSpPr>
        <p:spPr>
          <a:xfrm>
            <a:off x="-929148" y="4509358"/>
            <a:ext cx="580475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CA99E07B-8D07-35A8-1E32-14DDAD50D72D}"/>
              </a:ext>
            </a:extLst>
          </p:cNvPr>
          <p:cNvSpPr txBox="1"/>
          <p:nvPr/>
        </p:nvSpPr>
        <p:spPr>
          <a:xfrm>
            <a:off x="4267200" y="7517368"/>
            <a:ext cx="9653925" cy="461665"/>
          </a:xfrm>
          <a:prstGeom prst="rect">
            <a:avLst/>
          </a:prstGeom>
          <a:noFill/>
        </p:spPr>
        <p:txBody>
          <a:bodyPr wrap="none" rtlCol="0">
            <a:spAutoFit/>
          </a:bodyPr>
          <a:lstStyle/>
          <a:p>
            <a:r>
              <a:rPr lang="en-US" sz="2400" b="1" dirty="0"/>
              <a:t>500 Rs Will Be Deduct For Repurchase Coupon on Achieving Daily Capping </a:t>
            </a:r>
          </a:p>
        </p:txBody>
      </p:sp>
    </p:spTree>
    <p:extLst>
      <p:ext uri="{BB962C8B-B14F-4D97-AF65-F5344CB8AC3E}">
        <p14:creationId xmlns:p14="http://schemas.microsoft.com/office/powerpoint/2010/main" val="15644169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4">
            <a:extLst>
              <a:ext uri="{FF2B5EF4-FFF2-40B4-BE49-F238E27FC236}">
                <a16:creationId xmlns:a16="http://schemas.microsoft.com/office/drawing/2014/main" id="{00709739-2B3E-0D72-A5F2-8E39FD02AA68}"/>
              </a:ext>
            </a:extLst>
          </p:cNvPr>
          <p:cNvSpPr/>
          <p:nvPr/>
        </p:nvSpPr>
        <p:spPr>
          <a:xfrm>
            <a:off x="7219865" y="7534174"/>
            <a:ext cx="2381335" cy="4114800"/>
          </a:xfrm>
          <a:custGeom>
            <a:avLst/>
            <a:gdLst/>
            <a:ahLst/>
            <a:cxnLst/>
            <a:rect l="l" t="t" r="r" b="b"/>
            <a:pathLst>
              <a:path w="2381335" h="4114800">
                <a:moveTo>
                  <a:pt x="0" y="0"/>
                </a:moveTo>
                <a:lnTo>
                  <a:pt x="2381335" y="0"/>
                </a:lnTo>
                <a:lnTo>
                  <a:pt x="2381335"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l="-73362" r="-74370"/>
            </a:stretch>
          </a:blipFill>
        </p:spPr>
        <p:txBody>
          <a:bodyPr/>
          <a:lstStyle/>
          <a:p>
            <a:endParaRPr lang="en-US"/>
          </a:p>
        </p:txBody>
      </p:sp>
      <p:sp>
        <p:nvSpPr>
          <p:cNvPr id="37" name="Freeform 3"/>
          <p:cNvSpPr/>
          <p:nvPr/>
        </p:nvSpPr>
        <p:spPr>
          <a:xfrm>
            <a:off x="1006317" y="6896100"/>
            <a:ext cx="1548309" cy="1321869"/>
          </a:xfrm>
          <a:custGeom>
            <a:avLst/>
            <a:gdLst/>
            <a:ahLst/>
            <a:cxnLst/>
            <a:rect l="l" t="t" r="r" b="b"/>
            <a:pathLst>
              <a:path w="1548309" h="1321869">
                <a:moveTo>
                  <a:pt x="0" y="0"/>
                </a:moveTo>
                <a:lnTo>
                  <a:pt x="1548308" y="0"/>
                </a:lnTo>
                <a:lnTo>
                  <a:pt x="1548308" y="1321869"/>
                </a:lnTo>
                <a:lnTo>
                  <a:pt x="0" y="132186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 name="Freeform 4"/>
          <p:cNvSpPr/>
          <p:nvPr/>
        </p:nvSpPr>
        <p:spPr>
          <a:xfrm>
            <a:off x="-3137699" y="7247103"/>
            <a:ext cx="5408460" cy="5473237"/>
          </a:xfrm>
          <a:custGeom>
            <a:avLst/>
            <a:gdLst/>
            <a:ahLst/>
            <a:cxnLst/>
            <a:rect l="l" t="t" r="r" b="b"/>
            <a:pathLst>
              <a:path w="6247889" h="6247889">
                <a:moveTo>
                  <a:pt x="0" y="0"/>
                </a:moveTo>
                <a:lnTo>
                  <a:pt x="6247889" y="0"/>
                </a:lnTo>
                <a:lnTo>
                  <a:pt x="6247889" y="6247889"/>
                </a:lnTo>
                <a:lnTo>
                  <a:pt x="0" y="6247889"/>
                </a:lnTo>
                <a:lnTo>
                  <a:pt x="0" y="0"/>
                </a:lnTo>
                <a:close/>
              </a:path>
            </a:pathLst>
          </a:custGeom>
          <a:blipFill>
            <a:blip r:embed="rId6">
              <a:alphaModFix amt="75000"/>
              <a:extLst>
                <a:ext uri="{96DAC541-7B7A-43D3-8B79-37D633B846F1}">
                  <asvg:svgBlip xmlns:asvg="http://schemas.microsoft.com/office/drawing/2016/SVG/main" r:embed="rId7"/>
                </a:ext>
              </a:extLst>
            </a:blip>
            <a:stretch>
              <a:fillRect/>
            </a:stretch>
          </a:blipFill>
        </p:spPr>
        <p:txBody>
          <a:bodyPr/>
          <a:lstStyle/>
          <a:p>
            <a:endParaRPr lang="en-US"/>
          </a:p>
        </p:txBody>
      </p:sp>
      <p:sp>
        <p:nvSpPr>
          <p:cNvPr id="5" name="Freeform 5"/>
          <p:cNvSpPr/>
          <p:nvPr/>
        </p:nvSpPr>
        <p:spPr>
          <a:xfrm>
            <a:off x="5344040" y="-4681040"/>
            <a:ext cx="8900117" cy="8900117"/>
          </a:xfrm>
          <a:custGeom>
            <a:avLst/>
            <a:gdLst/>
            <a:ahLst/>
            <a:cxnLst/>
            <a:rect l="l" t="t" r="r" b="b"/>
            <a:pathLst>
              <a:path w="8900117" h="8900117">
                <a:moveTo>
                  <a:pt x="0" y="0"/>
                </a:moveTo>
                <a:lnTo>
                  <a:pt x="8900117" y="0"/>
                </a:lnTo>
                <a:lnTo>
                  <a:pt x="8900117" y="8900116"/>
                </a:lnTo>
                <a:lnTo>
                  <a:pt x="0" y="8900116"/>
                </a:lnTo>
                <a:lnTo>
                  <a:pt x="0" y="0"/>
                </a:lnTo>
                <a:close/>
              </a:path>
            </a:pathLst>
          </a:custGeom>
          <a:blipFill>
            <a:blip r:embed="rId6">
              <a:alphaModFix amt="75000"/>
              <a:extLst>
                <a:ext uri="{96DAC541-7B7A-43D3-8B79-37D633B846F1}">
                  <asvg:svgBlip xmlns:asvg="http://schemas.microsoft.com/office/drawing/2016/SVG/main" r:embed="rId7"/>
                </a:ext>
              </a:extLst>
            </a:blip>
            <a:stretch>
              <a:fillRect/>
            </a:stretch>
          </a:blipFill>
        </p:spPr>
        <p:txBody>
          <a:bodyPr/>
          <a:lstStyle/>
          <a:p>
            <a:endParaRPr lang="en-US"/>
          </a:p>
        </p:txBody>
      </p:sp>
      <p:sp>
        <p:nvSpPr>
          <p:cNvPr id="6" name="Freeform 6"/>
          <p:cNvSpPr/>
          <p:nvPr/>
        </p:nvSpPr>
        <p:spPr>
          <a:xfrm>
            <a:off x="5442034" y="493839"/>
            <a:ext cx="7552429" cy="3266425"/>
          </a:xfrm>
          <a:custGeom>
            <a:avLst/>
            <a:gdLst/>
            <a:ahLst/>
            <a:cxnLst/>
            <a:rect l="l" t="t" r="r" b="b"/>
            <a:pathLst>
              <a:path w="7552429" h="3266425">
                <a:moveTo>
                  <a:pt x="0" y="0"/>
                </a:moveTo>
                <a:lnTo>
                  <a:pt x="7552429" y="0"/>
                </a:lnTo>
                <a:lnTo>
                  <a:pt x="7552429" y="3266425"/>
                </a:lnTo>
                <a:lnTo>
                  <a:pt x="0" y="32664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7" name="Freeform 7"/>
          <p:cNvSpPr/>
          <p:nvPr/>
        </p:nvSpPr>
        <p:spPr>
          <a:xfrm>
            <a:off x="9994716" y="705036"/>
            <a:ext cx="7264584" cy="7264584"/>
          </a:xfrm>
          <a:custGeom>
            <a:avLst/>
            <a:gdLst/>
            <a:ahLst/>
            <a:cxnLst/>
            <a:rect l="l" t="t" r="r" b="b"/>
            <a:pathLst>
              <a:path w="7264584" h="7264584">
                <a:moveTo>
                  <a:pt x="0" y="0"/>
                </a:moveTo>
                <a:lnTo>
                  <a:pt x="7264584" y="0"/>
                </a:lnTo>
                <a:lnTo>
                  <a:pt x="7264584" y="7264583"/>
                </a:lnTo>
                <a:lnTo>
                  <a:pt x="0" y="7264583"/>
                </a:lnTo>
                <a:lnTo>
                  <a:pt x="0" y="0"/>
                </a:lnTo>
                <a:close/>
              </a:path>
            </a:pathLst>
          </a:custGeom>
          <a:blipFill>
            <a:blip r:embed="rId10"/>
            <a:stretch>
              <a:fillRect/>
            </a:stretch>
          </a:blipFill>
        </p:spPr>
        <p:txBody>
          <a:bodyPr/>
          <a:lstStyle/>
          <a:p>
            <a:endParaRPr lang="en-US"/>
          </a:p>
        </p:txBody>
      </p:sp>
      <p:sp>
        <p:nvSpPr>
          <p:cNvPr id="10" name="Freeform 10"/>
          <p:cNvSpPr/>
          <p:nvPr/>
        </p:nvSpPr>
        <p:spPr>
          <a:xfrm flipH="1" flipV="1">
            <a:off x="-3379601" y="-5520507"/>
            <a:ext cx="8147304" cy="8229600"/>
          </a:xfrm>
          <a:custGeom>
            <a:avLst/>
            <a:gdLst/>
            <a:ahLst/>
            <a:cxnLst/>
            <a:rect l="l" t="t" r="r" b="b"/>
            <a:pathLst>
              <a:path w="8147304" h="8229600">
                <a:moveTo>
                  <a:pt x="8147304" y="8229600"/>
                </a:moveTo>
                <a:lnTo>
                  <a:pt x="0" y="8229600"/>
                </a:lnTo>
                <a:lnTo>
                  <a:pt x="0" y="0"/>
                </a:lnTo>
                <a:lnTo>
                  <a:pt x="8147304" y="0"/>
                </a:lnTo>
                <a:lnTo>
                  <a:pt x="8147304" y="8229600"/>
                </a:lnTo>
                <a:close/>
              </a:path>
            </a:pathLst>
          </a:custGeom>
          <a:blipFill>
            <a:blip r:embed="rId11"/>
            <a:stretch>
              <a:fillRect/>
            </a:stretch>
          </a:blipFill>
        </p:spPr>
        <p:txBody>
          <a:bodyPr/>
          <a:lstStyle/>
          <a:p>
            <a:endParaRPr lang="en-IN" dirty="0"/>
          </a:p>
        </p:txBody>
      </p:sp>
      <p:grpSp>
        <p:nvGrpSpPr>
          <p:cNvPr id="18" name="Group 18"/>
          <p:cNvGrpSpPr/>
          <p:nvPr/>
        </p:nvGrpSpPr>
        <p:grpSpPr>
          <a:xfrm>
            <a:off x="1374428" y="7263835"/>
            <a:ext cx="5994837" cy="1365174"/>
            <a:chOff x="0" y="0"/>
            <a:chExt cx="1578887" cy="359552"/>
          </a:xfrm>
        </p:grpSpPr>
        <p:sp>
          <p:nvSpPr>
            <p:cNvPr id="19" name="Freeform 19"/>
            <p:cNvSpPr/>
            <p:nvPr/>
          </p:nvSpPr>
          <p:spPr>
            <a:xfrm>
              <a:off x="0" y="0"/>
              <a:ext cx="1578887" cy="359552"/>
            </a:xfrm>
            <a:custGeom>
              <a:avLst/>
              <a:gdLst/>
              <a:ahLst/>
              <a:cxnLst/>
              <a:rect l="l" t="t" r="r" b="b"/>
              <a:pathLst>
                <a:path w="1578887" h="359552">
                  <a:moveTo>
                    <a:pt x="65863" y="0"/>
                  </a:moveTo>
                  <a:lnTo>
                    <a:pt x="1513024" y="0"/>
                  </a:lnTo>
                  <a:cubicBezTo>
                    <a:pt x="1530492" y="0"/>
                    <a:pt x="1547245" y="6939"/>
                    <a:pt x="1559596" y="19291"/>
                  </a:cubicBezTo>
                  <a:cubicBezTo>
                    <a:pt x="1571948" y="31643"/>
                    <a:pt x="1578887" y="48395"/>
                    <a:pt x="1578887" y="65863"/>
                  </a:cubicBezTo>
                  <a:lnTo>
                    <a:pt x="1578887" y="293689"/>
                  </a:lnTo>
                  <a:cubicBezTo>
                    <a:pt x="1578887" y="311157"/>
                    <a:pt x="1571948" y="327909"/>
                    <a:pt x="1559596" y="340261"/>
                  </a:cubicBezTo>
                  <a:cubicBezTo>
                    <a:pt x="1547245" y="352613"/>
                    <a:pt x="1530492" y="359552"/>
                    <a:pt x="1513024" y="359552"/>
                  </a:cubicBezTo>
                  <a:lnTo>
                    <a:pt x="65863" y="359552"/>
                  </a:lnTo>
                  <a:cubicBezTo>
                    <a:pt x="29488" y="359552"/>
                    <a:pt x="0" y="330064"/>
                    <a:pt x="0" y="293689"/>
                  </a:cubicBezTo>
                  <a:lnTo>
                    <a:pt x="0" y="65863"/>
                  </a:lnTo>
                  <a:cubicBezTo>
                    <a:pt x="0" y="48395"/>
                    <a:pt x="6939" y="31643"/>
                    <a:pt x="19291" y="19291"/>
                  </a:cubicBezTo>
                  <a:cubicBezTo>
                    <a:pt x="31643" y="6939"/>
                    <a:pt x="48395" y="0"/>
                    <a:pt x="65863" y="0"/>
                  </a:cubicBezTo>
                  <a:close/>
                </a:path>
              </a:pathLst>
            </a:custGeom>
            <a:solidFill>
              <a:srgbClr val="285508"/>
            </a:solidFill>
          </p:spPr>
          <p:txBody>
            <a:bodyPr/>
            <a:lstStyle/>
            <a:p>
              <a:endParaRPr lang="en-US"/>
            </a:p>
          </p:txBody>
        </p:sp>
        <p:sp>
          <p:nvSpPr>
            <p:cNvPr id="20" name="TextBox 20"/>
            <p:cNvSpPr txBox="1"/>
            <p:nvPr/>
          </p:nvSpPr>
          <p:spPr>
            <a:xfrm>
              <a:off x="0" y="-38100"/>
              <a:ext cx="1578887" cy="397652"/>
            </a:xfrm>
            <a:prstGeom prst="rect">
              <a:avLst/>
            </a:prstGeom>
          </p:spPr>
          <p:txBody>
            <a:bodyPr lIns="50800" tIns="50800" rIns="50800" bIns="50800" rtlCol="0" anchor="ctr"/>
            <a:lstStyle/>
            <a:p>
              <a:pPr algn="ctr">
                <a:lnSpc>
                  <a:spcPts val="2194"/>
                </a:lnSpc>
              </a:pPr>
              <a:endParaRPr/>
            </a:p>
          </p:txBody>
        </p:sp>
      </p:grpSp>
      <p:sp>
        <p:nvSpPr>
          <p:cNvPr id="21" name="TextBox 21"/>
          <p:cNvSpPr txBox="1"/>
          <p:nvPr/>
        </p:nvSpPr>
        <p:spPr>
          <a:xfrm>
            <a:off x="3845516" y="7563132"/>
            <a:ext cx="1833310" cy="782265"/>
          </a:xfrm>
          <a:prstGeom prst="rect">
            <a:avLst/>
          </a:prstGeom>
        </p:spPr>
        <p:txBody>
          <a:bodyPr wrap="square" lIns="0" tIns="0" rIns="0" bIns="0" rtlCol="0" anchor="t">
            <a:spAutoFit/>
          </a:bodyPr>
          <a:lstStyle/>
          <a:p>
            <a:pPr algn="l">
              <a:lnSpc>
                <a:spcPts val="6117"/>
              </a:lnSpc>
            </a:pPr>
            <a:r>
              <a:rPr lang="en-US" sz="5319" b="1" dirty="0">
                <a:solidFill>
                  <a:srgbClr val="FFFFFF"/>
                </a:solidFill>
                <a:latin typeface="ITC Avant Garde Gothic Bold"/>
                <a:ea typeface="ITC Avant Garde Gothic Bold"/>
                <a:cs typeface="ITC Avant Garde Gothic Bold"/>
                <a:sym typeface="ITC Avant Garde Gothic Bold"/>
              </a:rPr>
              <a:t>100%</a:t>
            </a:r>
          </a:p>
        </p:txBody>
      </p:sp>
      <p:sp>
        <p:nvSpPr>
          <p:cNvPr id="22" name="TextBox 22"/>
          <p:cNvSpPr txBox="1"/>
          <p:nvPr/>
        </p:nvSpPr>
        <p:spPr>
          <a:xfrm>
            <a:off x="1685946" y="7603744"/>
            <a:ext cx="2613725" cy="675185"/>
          </a:xfrm>
          <a:prstGeom prst="rect">
            <a:avLst/>
          </a:prstGeom>
        </p:spPr>
        <p:txBody>
          <a:bodyPr lIns="0" tIns="0" rIns="0" bIns="0" rtlCol="0" anchor="t">
            <a:spAutoFit/>
          </a:bodyPr>
          <a:lstStyle/>
          <a:p>
            <a:pPr algn="l">
              <a:lnSpc>
                <a:spcPts val="2701"/>
              </a:lnSpc>
            </a:pPr>
            <a:r>
              <a:rPr lang="en-US" sz="1929" dirty="0">
                <a:solidFill>
                  <a:srgbClr val="FFFFFF"/>
                </a:solidFill>
                <a:latin typeface="Poppins"/>
                <a:ea typeface="Poppins"/>
                <a:cs typeface="Poppins"/>
                <a:sym typeface="Poppins"/>
              </a:rPr>
              <a:t>Assured Quality</a:t>
            </a:r>
          </a:p>
          <a:p>
            <a:pPr algn="l">
              <a:lnSpc>
                <a:spcPts val="2701"/>
              </a:lnSpc>
            </a:pPr>
            <a:r>
              <a:rPr lang="en-US" sz="1929" dirty="0">
                <a:solidFill>
                  <a:srgbClr val="FFFFFF"/>
                </a:solidFill>
                <a:latin typeface="Poppins"/>
                <a:ea typeface="Poppins"/>
                <a:cs typeface="Poppins"/>
                <a:sym typeface="Poppins"/>
              </a:rPr>
              <a:t>Test</a:t>
            </a:r>
          </a:p>
        </p:txBody>
      </p:sp>
      <p:sp>
        <p:nvSpPr>
          <p:cNvPr id="23" name="TextBox 23"/>
          <p:cNvSpPr txBox="1"/>
          <p:nvPr/>
        </p:nvSpPr>
        <p:spPr>
          <a:xfrm>
            <a:off x="5983626" y="7425489"/>
            <a:ext cx="1868912" cy="1021433"/>
          </a:xfrm>
          <a:prstGeom prst="rect">
            <a:avLst/>
          </a:prstGeom>
        </p:spPr>
        <p:txBody>
          <a:bodyPr wrap="square" lIns="0" tIns="0" rIns="0" bIns="0" rtlCol="0" anchor="t">
            <a:spAutoFit/>
          </a:bodyPr>
          <a:lstStyle/>
          <a:p>
            <a:pPr algn="l">
              <a:lnSpc>
                <a:spcPts val="2701"/>
              </a:lnSpc>
            </a:pPr>
            <a:r>
              <a:rPr lang="en-US" sz="1929" dirty="0">
                <a:solidFill>
                  <a:srgbClr val="FFFFFF"/>
                </a:solidFill>
                <a:latin typeface="Poppins"/>
                <a:ea typeface="Poppins"/>
                <a:cs typeface="Poppins"/>
                <a:sym typeface="Poppins"/>
              </a:rPr>
              <a:t>Cruelty</a:t>
            </a:r>
          </a:p>
          <a:p>
            <a:pPr algn="l">
              <a:lnSpc>
                <a:spcPts val="2701"/>
              </a:lnSpc>
            </a:pPr>
            <a:r>
              <a:rPr lang="en-US" sz="1929" dirty="0">
                <a:solidFill>
                  <a:srgbClr val="FFFFFF"/>
                </a:solidFill>
                <a:latin typeface="Poppins"/>
                <a:ea typeface="Poppins"/>
                <a:cs typeface="Poppins"/>
                <a:sym typeface="Poppins"/>
              </a:rPr>
              <a:t>Free</a:t>
            </a:r>
          </a:p>
          <a:p>
            <a:pPr algn="l">
              <a:lnSpc>
                <a:spcPts val="2701"/>
              </a:lnSpc>
            </a:pPr>
            <a:r>
              <a:rPr lang="en-US" sz="1929" dirty="0">
                <a:solidFill>
                  <a:srgbClr val="FFFFFF"/>
                </a:solidFill>
                <a:latin typeface="Poppins"/>
                <a:ea typeface="Poppins"/>
                <a:cs typeface="Poppins"/>
                <a:sym typeface="Poppins"/>
              </a:rPr>
              <a:t>Products</a:t>
            </a:r>
          </a:p>
        </p:txBody>
      </p:sp>
      <p:sp>
        <p:nvSpPr>
          <p:cNvPr id="28" name="TextBox 28"/>
          <p:cNvSpPr txBox="1"/>
          <p:nvPr/>
        </p:nvSpPr>
        <p:spPr>
          <a:xfrm>
            <a:off x="1105802" y="2171700"/>
            <a:ext cx="7254672" cy="1320730"/>
          </a:xfrm>
          <a:prstGeom prst="rect">
            <a:avLst/>
          </a:prstGeom>
        </p:spPr>
        <p:txBody>
          <a:bodyPr lIns="0" tIns="0" rIns="0" bIns="0" rtlCol="0" anchor="t">
            <a:spAutoFit/>
          </a:bodyPr>
          <a:lstStyle/>
          <a:p>
            <a:pPr algn="l">
              <a:lnSpc>
                <a:spcPts val="9106"/>
              </a:lnSpc>
            </a:pPr>
            <a:r>
              <a:rPr lang="en-US" sz="7918" b="1" dirty="0">
                <a:solidFill>
                  <a:srgbClr val="285508"/>
                </a:solidFill>
                <a:latin typeface="ITC Avant Garde Gothic Bold"/>
                <a:ea typeface="ITC Avant Garde Gothic Bold"/>
                <a:cs typeface="ITC Avant Garde Gothic Bold"/>
                <a:sym typeface="ITC Avant Garde Gothic Bold"/>
              </a:rPr>
              <a:t>Introduction</a:t>
            </a:r>
          </a:p>
        </p:txBody>
      </p:sp>
      <p:sp>
        <p:nvSpPr>
          <p:cNvPr id="29" name="TextBox 29"/>
          <p:cNvSpPr txBox="1"/>
          <p:nvPr/>
        </p:nvSpPr>
        <p:spPr>
          <a:xfrm>
            <a:off x="1121042" y="3652145"/>
            <a:ext cx="8476477" cy="2585323"/>
          </a:xfrm>
          <a:prstGeom prst="rect">
            <a:avLst/>
          </a:prstGeom>
        </p:spPr>
        <p:txBody>
          <a:bodyPr lIns="0" tIns="0" rIns="0" bIns="0" rtlCol="0" anchor="t">
            <a:spAutoFit/>
          </a:bodyPr>
          <a:lstStyle/>
          <a:p>
            <a:pPr algn="l"/>
            <a:r>
              <a:rPr lang="en-US" sz="2400" b="1" dirty="0">
                <a:solidFill>
                  <a:srgbClr val="285508"/>
                </a:solidFill>
                <a:latin typeface="Poppins"/>
                <a:ea typeface="Poppins"/>
                <a:cs typeface="Poppins"/>
                <a:sym typeface="Poppins"/>
              </a:rPr>
              <a:t>Mehnaaz Creations Pvt Ltd </a:t>
            </a:r>
            <a:r>
              <a:rPr lang="en-US" sz="2400" dirty="0">
                <a:solidFill>
                  <a:srgbClr val="285508"/>
                </a:solidFill>
                <a:latin typeface="Poppins"/>
                <a:ea typeface="Poppins"/>
                <a:cs typeface="Poppins"/>
                <a:sym typeface="Poppins"/>
              </a:rPr>
              <a:t>is a vast growing company known for his best of class Products &amp; services in India. We have designed a platform for every individual to make their dreams come true by our extraordinary distribution system.</a:t>
            </a:r>
          </a:p>
          <a:p>
            <a:pPr algn="l"/>
            <a:endParaRPr lang="en-US" sz="2400" dirty="0">
              <a:solidFill>
                <a:srgbClr val="285508"/>
              </a:solidFill>
              <a:latin typeface="Poppins"/>
              <a:ea typeface="Poppins"/>
              <a:cs typeface="Poppins"/>
              <a:sym typeface="Poppins"/>
            </a:endParaRPr>
          </a:p>
          <a:p>
            <a:pPr algn="l"/>
            <a:r>
              <a:rPr lang="en-US" sz="2400" b="1" dirty="0">
                <a:solidFill>
                  <a:srgbClr val="0DAA01"/>
                </a:solidFill>
                <a:latin typeface="Poppins"/>
                <a:ea typeface="Poppins"/>
                <a:cs typeface="Poppins"/>
                <a:sym typeface="Poppins"/>
              </a:rPr>
              <a:t>We helps people live a balanced, healthy and long life. </a:t>
            </a:r>
          </a:p>
        </p:txBody>
      </p:sp>
      <p:pic>
        <p:nvPicPr>
          <p:cNvPr id="1026" name="Picture 2">
            <a:extLst>
              <a:ext uri="{FF2B5EF4-FFF2-40B4-BE49-F238E27FC236}">
                <a16:creationId xmlns:a16="http://schemas.microsoft.com/office/drawing/2014/main" id="{ADA0D577-4AB0-F85C-A79F-5DF6C0BE7E3B}"/>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11544" r="31370"/>
          <a:stretch/>
        </p:blipFill>
        <p:spPr bwMode="auto">
          <a:xfrm>
            <a:off x="10826811" y="1572573"/>
            <a:ext cx="5645959" cy="5563370"/>
          </a:xfrm>
          <a:prstGeom prst="ellipse">
            <a:avLst/>
          </a:prstGeom>
          <a:noFill/>
          <a:extLst>
            <a:ext uri="{909E8E84-426E-40DD-AFC4-6F175D3DCCD1}">
              <a14:hiddenFill xmlns:a14="http://schemas.microsoft.com/office/drawing/2010/main">
                <a:solidFill>
                  <a:srgbClr val="FFFFFF"/>
                </a:solidFill>
              </a14:hiddenFill>
            </a:ext>
          </a:extLst>
        </p:spPr>
      </p:pic>
      <p:sp>
        <p:nvSpPr>
          <p:cNvPr id="38" name="Freeform 5">
            <a:extLst>
              <a:ext uri="{FF2B5EF4-FFF2-40B4-BE49-F238E27FC236}">
                <a16:creationId xmlns:a16="http://schemas.microsoft.com/office/drawing/2014/main" id="{26E4587C-D8C2-FDDA-A335-7D7F8EE27C5D}"/>
              </a:ext>
            </a:extLst>
          </p:cNvPr>
          <p:cNvSpPr/>
          <p:nvPr/>
        </p:nvSpPr>
        <p:spPr>
          <a:xfrm>
            <a:off x="10039696" y="5104758"/>
            <a:ext cx="3883357" cy="3012565"/>
          </a:xfrm>
          <a:custGeom>
            <a:avLst/>
            <a:gdLst/>
            <a:ahLst/>
            <a:cxnLst/>
            <a:rect l="l" t="t" r="r" b="b"/>
            <a:pathLst>
              <a:path w="6112229" h="4454287">
                <a:moveTo>
                  <a:pt x="0" y="0"/>
                </a:moveTo>
                <a:lnTo>
                  <a:pt x="6112229" y="0"/>
                </a:lnTo>
                <a:lnTo>
                  <a:pt x="6112229" y="4454287"/>
                </a:lnTo>
                <a:lnTo>
                  <a:pt x="0" y="4454287"/>
                </a:lnTo>
                <a:lnTo>
                  <a:pt x="0" y="0"/>
                </a:lnTo>
                <a:close/>
              </a:path>
            </a:pathLst>
          </a:custGeom>
          <a:blipFill>
            <a:blip r:embed="rId13"/>
            <a:stretch>
              <a:fillRect/>
            </a:stretch>
          </a:blipFill>
        </p:spPr>
        <p:txBody>
          <a:bodyPr/>
          <a:lstStyle/>
          <a:p>
            <a:endParaRPr lang="en-US"/>
          </a:p>
        </p:txBody>
      </p:sp>
      <p:sp>
        <p:nvSpPr>
          <p:cNvPr id="40" name="Freeform 9">
            <a:extLst>
              <a:ext uri="{FF2B5EF4-FFF2-40B4-BE49-F238E27FC236}">
                <a16:creationId xmlns:a16="http://schemas.microsoft.com/office/drawing/2014/main" id="{98DCA7D0-8904-5A4C-4AFE-6DACE74ECE8D}"/>
              </a:ext>
            </a:extLst>
          </p:cNvPr>
          <p:cNvSpPr/>
          <p:nvPr/>
        </p:nvSpPr>
        <p:spPr>
          <a:xfrm>
            <a:off x="13361590" y="-116835"/>
            <a:ext cx="11506231" cy="14315684"/>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16" name="Freeform 16"/>
          <p:cNvSpPr/>
          <p:nvPr/>
        </p:nvSpPr>
        <p:spPr>
          <a:xfrm>
            <a:off x="11790631" y="8594094"/>
            <a:ext cx="4974165" cy="540940"/>
          </a:xfrm>
          <a:custGeom>
            <a:avLst/>
            <a:gdLst/>
            <a:ahLst/>
            <a:cxnLst/>
            <a:rect l="l" t="t" r="r" b="b"/>
            <a:pathLst>
              <a:path w="4974165" h="540940">
                <a:moveTo>
                  <a:pt x="0" y="0"/>
                </a:moveTo>
                <a:lnTo>
                  <a:pt x="4974165" y="0"/>
                </a:lnTo>
                <a:lnTo>
                  <a:pt x="4974165" y="540941"/>
                </a:lnTo>
                <a:lnTo>
                  <a:pt x="0" y="540941"/>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17" name="Freeform 17"/>
          <p:cNvSpPr/>
          <p:nvPr/>
        </p:nvSpPr>
        <p:spPr>
          <a:xfrm>
            <a:off x="12470834" y="8679767"/>
            <a:ext cx="369595" cy="369595"/>
          </a:xfrm>
          <a:custGeom>
            <a:avLst/>
            <a:gdLst/>
            <a:ahLst/>
            <a:cxnLst/>
            <a:rect l="l" t="t" r="r" b="b"/>
            <a:pathLst>
              <a:path w="369595" h="369595">
                <a:moveTo>
                  <a:pt x="0" y="0"/>
                </a:moveTo>
                <a:lnTo>
                  <a:pt x="369596" y="0"/>
                </a:lnTo>
                <a:lnTo>
                  <a:pt x="369596" y="369595"/>
                </a:lnTo>
                <a:lnTo>
                  <a:pt x="0" y="369595"/>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26" name="TextBox 26"/>
          <p:cNvSpPr txBox="1"/>
          <p:nvPr/>
        </p:nvSpPr>
        <p:spPr>
          <a:xfrm>
            <a:off x="12956412" y="8685546"/>
            <a:ext cx="3060828" cy="297902"/>
          </a:xfrm>
          <a:prstGeom prst="rect">
            <a:avLst/>
          </a:prstGeom>
        </p:spPr>
        <p:txBody>
          <a:bodyPr wrap="square" lIns="0" tIns="0" rIns="0" bIns="0" rtlCol="0" anchor="t">
            <a:spAutoFit/>
          </a:bodyPr>
          <a:lstStyle/>
          <a:p>
            <a:pPr algn="l">
              <a:lnSpc>
                <a:spcPts val="2469"/>
              </a:lnSpc>
            </a:pPr>
            <a:r>
              <a:rPr lang="en-US" sz="1600" dirty="0">
                <a:solidFill>
                  <a:srgbClr val="285508"/>
                </a:solidFill>
                <a:latin typeface="Poppins"/>
                <a:ea typeface="Poppins"/>
                <a:cs typeface="Poppins"/>
                <a:sym typeface="Poppins"/>
              </a:rPr>
              <a:t>www.mehnaazcreations.com</a:t>
            </a:r>
          </a:p>
        </p:txBody>
      </p:sp>
      <p:pic>
        <p:nvPicPr>
          <p:cNvPr id="42" name="Picture 2">
            <a:extLst>
              <a:ext uri="{FF2B5EF4-FFF2-40B4-BE49-F238E27FC236}">
                <a16:creationId xmlns:a16="http://schemas.microsoft.com/office/drawing/2014/main" id="{B2030030-0BCE-5ECA-F196-B0EF77F9250E}"/>
              </a:ext>
            </a:extLst>
          </p:cNvPr>
          <p:cNvPicPr>
            <a:picLocks noChangeAspect="1" noChangeArrowheads="1"/>
          </p:cNvPicPr>
          <p:nvPr/>
        </p:nvPicPr>
        <p:blipFill>
          <a:blip r:embed="rId20" cstate="print">
            <a:duotone>
              <a:prstClr val="black"/>
              <a:schemeClr val="accent3">
                <a:tint val="45000"/>
                <a:satMod val="400000"/>
              </a:schemeClr>
            </a:duotone>
            <a:extLst>
              <a:ext uri="{BEBA8EAE-BF5A-486C-A8C5-ECC9F3942E4B}">
                <a14:imgProps xmlns:a14="http://schemas.microsoft.com/office/drawing/2010/main">
                  <a14:imgLayer r:embed="rId21">
                    <a14:imgEffect>
                      <a14:saturation sat="0"/>
                    </a14:imgEffect>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15849446" y="9221228"/>
            <a:ext cx="2286154" cy="10657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C2940B-9D80-17DE-AC75-4ADB93C9F913}"/>
            </a:ext>
          </a:extLst>
        </p:cNvPr>
        <p:cNvGrpSpPr/>
        <p:nvPr/>
      </p:nvGrpSpPr>
      <p:grpSpPr>
        <a:xfrm>
          <a:off x="0" y="0"/>
          <a:ext cx="0" cy="0"/>
          <a:chOff x="0" y="0"/>
          <a:chExt cx="0" cy="0"/>
        </a:xfrm>
      </p:grpSpPr>
      <p:sp>
        <p:nvSpPr>
          <p:cNvPr id="42" name="Freeform 9">
            <a:extLst>
              <a:ext uri="{FF2B5EF4-FFF2-40B4-BE49-F238E27FC236}">
                <a16:creationId xmlns:a16="http://schemas.microsoft.com/office/drawing/2014/main" id="{B14EE7A4-4AA3-A8CE-F0F7-FD408FB895CC}"/>
              </a:ext>
            </a:extLst>
          </p:cNvPr>
          <p:cNvSpPr/>
          <p:nvPr/>
        </p:nvSpPr>
        <p:spPr>
          <a:xfrm rot="4277721">
            <a:off x="5174130" y="570552"/>
            <a:ext cx="11506231" cy="21751795"/>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5" name="Rectangle: Rounded Corners 24">
            <a:extLst>
              <a:ext uri="{FF2B5EF4-FFF2-40B4-BE49-F238E27FC236}">
                <a16:creationId xmlns:a16="http://schemas.microsoft.com/office/drawing/2014/main" id="{4EE8DF65-490D-FC4A-BDC4-720EEB48BBC7}"/>
              </a:ext>
            </a:extLst>
          </p:cNvPr>
          <p:cNvSpPr/>
          <p:nvPr/>
        </p:nvSpPr>
        <p:spPr>
          <a:xfrm>
            <a:off x="12686145" y="4900152"/>
            <a:ext cx="4560802" cy="2684617"/>
          </a:xfrm>
          <a:prstGeom prst="roundRect">
            <a:avLst>
              <a:gd name="adj" fmla="val 8377"/>
            </a:avLst>
          </a:prstGeom>
          <a:solidFill>
            <a:schemeClr val="bg1"/>
          </a:solidFill>
          <a:ln>
            <a:noFill/>
          </a:ln>
          <a:effectLst>
            <a:glow rad="152400">
              <a:schemeClr val="bg1">
                <a:lumMod val="75000"/>
                <a:alpha val="32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2" name="Freeform 6">
            <a:extLst>
              <a:ext uri="{FF2B5EF4-FFF2-40B4-BE49-F238E27FC236}">
                <a16:creationId xmlns:a16="http://schemas.microsoft.com/office/drawing/2014/main" id="{1D804F02-BE08-2124-954B-67DECC8A0CC9}"/>
              </a:ext>
            </a:extLst>
          </p:cNvPr>
          <p:cNvSpPr/>
          <p:nvPr/>
        </p:nvSpPr>
        <p:spPr>
          <a:xfrm>
            <a:off x="-1981200" y="3312676"/>
            <a:ext cx="3283610" cy="3253925"/>
          </a:xfrm>
          <a:custGeom>
            <a:avLst/>
            <a:gdLst/>
            <a:ahLst/>
            <a:cxnLst/>
            <a:rect l="l" t="t" r="r" b="b"/>
            <a:pathLst>
              <a:path w="3283610" h="3253925">
                <a:moveTo>
                  <a:pt x="0" y="3253925"/>
                </a:moveTo>
                <a:lnTo>
                  <a:pt x="3283610" y="3253925"/>
                </a:lnTo>
                <a:lnTo>
                  <a:pt x="3283610" y="0"/>
                </a:lnTo>
                <a:lnTo>
                  <a:pt x="0" y="0"/>
                </a:lnTo>
                <a:lnTo>
                  <a:pt x="0" y="3253925"/>
                </a:lnTo>
                <a:close/>
              </a:path>
            </a:pathLst>
          </a:custGeom>
          <a:blipFill>
            <a:blip r:embed="rId4">
              <a:extLst>
                <a:ext uri="{96DAC541-7B7A-43D3-8B79-37D633B846F1}">
                  <asvg:svgBlip xmlns:asvg="http://schemas.microsoft.com/office/drawing/2016/SVG/main" r:embed="rId5"/>
                </a:ext>
              </a:extLst>
            </a:blip>
            <a:stretch>
              <a:fillRect l="-42073"/>
            </a:stretch>
          </a:blipFill>
        </p:spPr>
        <p:txBody>
          <a:bodyPr/>
          <a:lstStyle/>
          <a:p>
            <a:endParaRPr lang="en-US"/>
          </a:p>
        </p:txBody>
      </p:sp>
      <p:sp>
        <p:nvSpPr>
          <p:cNvPr id="39" name="Rectangle: Rounded Corners 38">
            <a:extLst>
              <a:ext uri="{FF2B5EF4-FFF2-40B4-BE49-F238E27FC236}">
                <a16:creationId xmlns:a16="http://schemas.microsoft.com/office/drawing/2014/main" id="{F218776A-3AAA-7F5B-5A39-0E3FEFE04D35}"/>
              </a:ext>
            </a:extLst>
          </p:cNvPr>
          <p:cNvSpPr/>
          <p:nvPr/>
        </p:nvSpPr>
        <p:spPr>
          <a:xfrm>
            <a:off x="10538607" y="3678478"/>
            <a:ext cx="6599901" cy="769441"/>
          </a:xfrm>
          <a:prstGeom prst="round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2" name="Freeform 7">
            <a:extLst>
              <a:ext uri="{FF2B5EF4-FFF2-40B4-BE49-F238E27FC236}">
                <a16:creationId xmlns:a16="http://schemas.microsoft.com/office/drawing/2014/main" id="{ADBFC859-EA27-8914-1745-B5400E88479C}"/>
              </a:ext>
            </a:extLst>
          </p:cNvPr>
          <p:cNvSpPr/>
          <p:nvPr/>
        </p:nvSpPr>
        <p:spPr>
          <a:xfrm>
            <a:off x="-3630984" y="-2678102"/>
            <a:ext cx="4152338" cy="4114800"/>
          </a:xfrm>
          <a:custGeom>
            <a:avLst/>
            <a:gdLst/>
            <a:ahLst/>
            <a:cxnLst/>
            <a:rect l="l" t="t" r="r" b="b"/>
            <a:pathLst>
              <a:path w="4152338" h="4114800">
                <a:moveTo>
                  <a:pt x="0" y="0"/>
                </a:moveTo>
                <a:lnTo>
                  <a:pt x="4152338" y="0"/>
                </a:lnTo>
                <a:lnTo>
                  <a:pt x="4152338" y="4114800"/>
                </a:lnTo>
                <a:lnTo>
                  <a:pt x="0" y="4114800"/>
                </a:lnTo>
                <a:lnTo>
                  <a:pt x="0" y="0"/>
                </a:lnTo>
                <a:close/>
              </a:path>
            </a:pathLst>
          </a:custGeom>
          <a:blipFill>
            <a:blip r:embed="rId6">
              <a:extLst>
                <a:ext uri="{96DAC541-7B7A-43D3-8B79-37D633B846F1}">
                  <asvg:svgBlip xmlns:asvg="http://schemas.microsoft.com/office/drawing/2016/SVG/main" r:embed="rId7"/>
                </a:ext>
              </a:extLst>
            </a:blip>
            <a:stretch>
              <a:fillRect l="-42073"/>
            </a:stretch>
          </a:blipFill>
        </p:spPr>
        <p:txBody>
          <a:bodyPr/>
          <a:lstStyle/>
          <a:p>
            <a:endParaRPr lang="en-US"/>
          </a:p>
        </p:txBody>
      </p:sp>
      <p:cxnSp>
        <p:nvCxnSpPr>
          <p:cNvPr id="8" name="Straight Connector 7">
            <a:extLst>
              <a:ext uri="{FF2B5EF4-FFF2-40B4-BE49-F238E27FC236}">
                <a16:creationId xmlns:a16="http://schemas.microsoft.com/office/drawing/2014/main" id="{C90D240B-3B91-CD14-1A41-116488DB4CE8}"/>
              </a:ext>
            </a:extLst>
          </p:cNvPr>
          <p:cNvCxnSpPr>
            <a:cxnSpLocks/>
          </p:cNvCxnSpPr>
          <p:nvPr/>
        </p:nvCxnSpPr>
        <p:spPr>
          <a:xfrm>
            <a:off x="4713337" y="3231325"/>
            <a:ext cx="0" cy="2414569"/>
          </a:xfrm>
          <a:prstGeom prst="line">
            <a:avLst/>
          </a:prstGeom>
          <a:ln w="19050">
            <a:solidFill>
              <a:srgbClr val="285508"/>
            </a:solidFill>
          </a:ln>
        </p:spPr>
        <p:style>
          <a:lnRef idx="1">
            <a:schemeClr val="accent1"/>
          </a:lnRef>
          <a:fillRef idx="0">
            <a:schemeClr val="accent1"/>
          </a:fillRef>
          <a:effectRef idx="0">
            <a:schemeClr val="accent1"/>
          </a:effectRef>
          <a:fontRef idx="minor">
            <a:schemeClr val="tx1"/>
          </a:fontRef>
        </p:style>
      </p:cxnSp>
      <p:sp>
        <p:nvSpPr>
          <p:cNvPr id="4" name="Freeform 4">
            <a:extLst>
              <a:ext uri="{FF2B5EF4-FFF2-40B4-BE49-F238E27FC236}">
                <a16:creationId xmlns:a16="http://schemas.microsoft.com/office/drawing/2014/main" id="{8EF2E194-D340-3618-F685-2D3EFB16D0B1}"/>
              </a:ext>
            </a:extLst>
          </p:cNvPr>
          <p:cNvSpPr/>
          <p:nvPr/>
        </p:nvSpPr>
        <p:spPr>
          <a:xfrm>
            <a:off x="-3108033" y="7434361"/>
            <a:ext cx="5408460" cy="5473237"/>
          </a:xfrm>
          <a:custGeom>
            <a:avLst/>
            <a:gdLst/>
            <a:ahLst/>
            <a:cxnLst/>
            <a:rect l="l" t="t" r="r" b="b"/>
            <a:pathLst>
              <a:path w="6247889" h="6247889">
                <a:moveTo>
                  <a:pt x="0" y="0"/>
                </a:moveTo>
                <a:lnTo>
                  <a:pt x="6247889" y="0"/>
                </a:lnTo>
                <a:lnTo>
                  <a:pt x="6247889" y="6247889"/>
                </a:lnTo>
                <a:lnTo>
                  <a:pt x="0" y="6247889"/>
                </a:lnTo>
                <a:lnTo>
                  <a:pt x="0" y="0"/>
                </a:lnTo>
                <a:close/>
              </a:path>
            </a:pathLst>
          </a:custGeom>
          <a:blipFill>
            <a:blip r:embed="rId8">
              <a:alphaModFix amt="75000"/>
              <a:extLst>
                <a:ext uri="{96DAC541-7B7A-43D3-8B79-37D633B846F1}">
                  <asvg:svgBlip xmlns:asvg="http://schemas.microsoft.com/office/drawing/2016/SVG/main" r:embed="rId9"/>
                </a:ext>
              </a:extLst>
            </a:blip>
            <a:stretch>
              <a:fillRect/>
            </a:stretch>
          </a:blipFill>
        </p:spPr>
        <p:txBody>
          <a:bodyPr/>
          <a:lstStyle/>
          <a:p>
            <a:endParaRPr lang="en-US"/>
          </a:p>
        </p:txBody>
      </p:sp>
      <p:sp>
        <p:nvSpPr>
          <p:cNvPr id="5" name="Freeform 5">
            <a:extLst>
              <a:ext uri="{FF2B5EF4-FFF2-40B4-BE49-F238E27FC236}">
                <a16:creationId xmlns:a16="http://schemas.microsoft.com/office/drawing/2014/main" id="{D5D7A028-6BDB-AD7E-0D19-4B5848DE8020}"/>
              </a:ext>
            </a:extLst>
          </p:cNvPr>
          <p:cNvSpPr/>
          <p:nvPr/>
        </p:nvSpPr>
        <p:spPr>
          <a:xfrm>
            <a:off x="8506353" y="-6210300"/>
            <a:ext cx="8900117" cy="8900117"/>
          </a:xfrm>
          <a:custGeom>
            <a:avLst/>
            <a:gdLst/>
            <a:ahLst/>
            <a:cxnLst/>
            <a:rect l="l" t="t" r="r" b="b"/>
            <a:pathLst>
              <a:path w="8900117" h="8900117">
                <a:moveTo>
                  <a:pt x="0" y="0"/>
                </a:moveTo>
                <a:lnTo>
                  <a:pt x="8900117" y="0"/>
                </a:lnTo>
                <a:lnTo>
                  <a:pt x="8900117" y="8900116"/>
                </a:lnTo>
                <a:lnTo>
                  <a:pt x="0" y="8900116"/>
                </a:lnTo>
                <a:lnTo>
                  <a:pt x="0" y="0"/>
                </a:lnTo>
                <a:close/>
              </a:path>
            </a:pathLst>
          </a:custGeom>
          <a:blipFill>
            <a:blip r:embed="rId8">
              <a:alphaModFix amt="75000"/>
              <a:extLst>
                <a:ext uri="{96DAC541-7B7A-43D3-8B79-37D633B846F1}">
                  <asvg:svgBlip xmlns:asvg="http://schemas.microsoft.com/office/drawing/2016/SVG/main" r:embed="rId9"/>
                </a:ext>
              </a:extLst>
            </a:blip>
            <a:stretch>
              <a:fillRect/>
            </a:stretch>
          </a:blipFill>
        </p:spPr>
        <p:txBody>
          <a:bodyPr/>
          <a:lstStyle/>
          <a:p>
            <a:endParaRPr lang="en-US"/>
          </a:p>
        </p:txBody>
      </p:sp>
      <p:sp>
        <p:nvSpPr>
          <p:cNvPr id="6" name="Freeform 6">
            <a:extLst>
              <a:ext uri="{FF2B5EF4-FFF2-40B4-BE49-F238E27FC236}">
                <a16:creationId xmlns:a16="http://schemas.microsoft.com/office/drawing/2014/main" id="{1E474E1A-2631-C9E4-7946-F2EA20C8B61B}"/>
              </a:ext>
            </a:extLst>
          </p:cNvPr>
          <p:cNvSpPr/>
          <p:nvPr/>
        </p:nvSpPr>
        <p:spPr>
          <a:xfrm>
            <a:off x="10581142" y="426087"/>
            <a:ext cx="4518573" cy="1817164"/>
          </a:xfrm>
          <a:custGeom>
            <a:avLst/>
            <a:gdLst/>
            <a:ahLst/>
            <a:cxnLst/>
            <a:rect l="l" t="t" r="r" b="b"/>
            <a:pathLst>
              <a:path w="7552429" h="3266425">
                <a:moveTo>
                  <a:pt x="0" y="0"/>
                </a:moveTo>
                <a:lnTo>
                  <a:pt x="7552429" y="0"/>
                </a:lnTo>
                <a:lnTo>
                  <a:pt x="7552429" y="3266425"/>
                </a:lnTo>
                <a:lnTo>
                  <a:pt x="0" y="326642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IN" dirty="0"/>
          </a:p>
        </p:txBody>
      </p:sp>
      <p:sp>
        <p:nvSpPr>
          <p:cNvPr id="16" name="Freeform 16">
            <a:extLst>
              <a:ext uri="{FF2B5EF4-FFF2-40B4-BE49-F238E27FC236}">
                <a16:creationId xmlns:a16="http://schemas.microsoft.com/office/drawing/2014/main" id="{F95B6B78-2592-4344-235E-5452914AE00B}"/>
              </a:ext>
            </a:extLst>
          </p:cNvPr>
          <p:cNvSpPr/>
          <p:nvPr/>
        </p:nvSpPr>
        <p:spPr>
          <a:xfrm>
            <a:off x="2133600" y="8464597"/>
            <a:ext cx="4974165" cy="540940"/>
          </a:xfrm>
          <a:custGeom>
            <a:avLst/>
            <a:gdLst/>
            <a:ahLst/>
            <a:cxnLst/>
            <a:rect l="l" t="t" r="r" b="b"/>
            <a:pathLst>
              <a:path w="4974165" h="540940">
                <a:moveTo>
                  <a:pt x="0" y="0"/>
                </a:moveTo>
                <a:lnTo>
                  <a:pt x="4974165" y="0"/>
                </a:lnTo>
                <a:lnTo>
                  <a:pt x="4974165" y="540941"/>
                </a:lnTo>
                <a:lnTo>
                  <a:pt x="0" y="540941"/>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7" name="Freeform 17">
            <a:extLst>
              <a:ext uri="{FF2B5EF4-FFF2-40B4-BE49-F238E27FC236}">
                <a16:creationId xmlns:a16="http://schemas.microsoft.com/office/drawing/2014/main" id="{3FEDFC10-ECA7-F388-D252-090B471CA8D6}"/>
              </a:ext>
            </a:extLst>
          </p:cNvPr>
          <p:cNvSpPr/>
          <p:nvPr/>
        </p:nvSpPr>
        <p:spPr>
          <a:xfrm>
            <a:off x="2813803" y="8550270"/>
            <a:ext cx="369595" cy="369595"/>
          </a:xfrm>
          <a:custGeom>
            <a:avLst/>
            <a:gdLst/>
            <a:ahLst/>
            <a:cxnLst/>
            <a:rect l="l" t="t" r="r" b="b"/>
            <a:pathLst>
              <a:path w="369595" h="369595">
                <a:moveTo>
                  <a:pt x="0" y="0"/>
                </a:moveTo>
                <a:lnTo>
                  <a:pt x="369596" y="0"/>
                </a:lnTo>
                <a:lnTo>
                  <a:pt x="369596" y="369595"/>
                </a:lnTo>
                <a:lnTo>
                  <a:pt x="0" y="36959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26" name="TextBox 26">
            <a:extLst>
              <a:ext uri="{FF2B5EF4-FFF2-40B4-BE49-F238E27FC236}">
                <a16:creationId xmlns:a16="http://schemas.microsoft.com/office/drawing/2014/main" id="{FD025BB0-A75E-6AFE-15EE-0CE18A2A4E6D}"/>
              </a:ext>
            </a:extLst>
          </p:cNvPr>
          <p:cNvSpPr txBox="1"/>
          <p:nvPr/>
        </p:nvSpPr>
        <p:spPr>
          <a:xfrm>
            <a:off x="3299381" y="8556049"/>
            <a:ext cx="3060828" cy="297902"/>
          </a:xfrm>
          <a:prstGeom prst="rect">
            <a:avLst/>
          </a:prstGeom>
        </p:spPr>
        <p:txBody>
          <a:bodyPr wrap="square" lIns="0" tIns="0" rIns="0" bIns="0" rtlCol="0" anchor="t">
            <a:spAutoFit/>
          </a:bodyPr>
          <a:lstStyle/>
          <a:p>
            <a:pPr algn="l">
              <a:lnSpc>
                <a:spcPts val="2469"/>
              </a:lnSpc>
            </a:pPr>
            <a:r>
              <a:rPr lang="en-US" sz="1600" dirty="0">
                <a:solidFill>
                  <a:srgbClr val="285508"/>
                </a:solidFill>
                <a:latin typeface="Poppins"/>
                <a:ea typeface="Poppins"/>
                <a:cs typeface="Poppins"/>
                <a:sym typeface="Poppins"/>
              </a:rPr>
              <a:t>www.mehnaazcreations.com</a:t>
            </a:r>
          </a:p>
        </p:txBody>
      </p:sp>
      <p:pic>
        <p:nvPicPr>
          <p:cNvPr id="9" name="Picture 8">
            <a:extLst>
              <a:ext uri="{FF2B5EF4-FFF2-40B4-BE49-F238E27FC236}">
                <a16:creationId xmlns:a16="http://schemas.microsoft.com/office/drawing/2014/main" id="{9079CDFD-E302-E163-A619-ED25AEB03F98}"/>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548090" y="1714500"/>
            <a:ext cx="2319310" cy="2248599"/>
          </a:xfrm>
          <a:prstGeom prst="rect">
            <a:avLst/>
          </a:prstGeom>
          <a:effectLst>
            <a:outerShdw blurRad="50800" dist="38100" dir="5400000" algn="t" rotWithShape="0">
              <a:prstClr val="black">
                <a:alpha val="40000"/>
              </a:prstClr>
            </a:outerShdw>
          </a:effectLst>
        </p:spPr>
      </p:pic>
      <p:sp>
        <p:nvSpPr>
          <p:cNvPr id="13" name="Rectangle: Rounded Corners 12">
            <a:extLst>
              <a:ext uri="{FF2B5EF4-FFF2-40B4-BE49-F238E27FC236}">
                <a16:creationId xmlns:a16="http://schemas.microsoft.com/office/drawing/2014/main" id="{72AD4F72-94D2-E1FB-2DC0-13FBC19F7926}"/>
              </a:ext>
            </a:extLst>
          </p:cNvPr>
          <p:cNvSpPr/>
          <p:nvPr/>
        </p:nvSpPr>
        <p:spPr>
          <a:xfrm>
            <a:off x="1219200" y="5498994"/>
            <a:ext cx="6849921" cy="1557324"/>
          </a:xfrm>
          <a:prstGeom prst="roundRect">
            <a:avLst>
              <a:gd name="adj" fmla="val 50000"/>
            </a:avLst>
          </a:prstGeom>
          <a:gradFill>
            <a:gsLst>
              <a:gs pos="0">
                <a:srgbClr val="285508"/>
              </a:gs>
              <a:gs pos="0">
                <a:srgbClr val="15AB10"/>
              </a:gs>
              <a:gs pos="83000">
                <a:srgbClr val="285508"/>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1" name="Picture 10">
            <a:extLst>
              <a:ext uri="{FF2B5EF4-FFF2-40B4-BE49-F238E27FC236}">
                <a16:creationId xmlns:a16="http://schemas.microsoft.com/office/drawing/2014/main" id="{A46303BE-EFBC-5849-D338-E6746DD974C1}"/>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226559" y="5498994"/>
            <a:ext cx="1606297" cy="1557324"/>
          </a:xfrm>
          <a:prstGeom prst="rect">
            <a:avLst/>
          </a:prstGeom>
        </p:spPr>
      </p:pic>
      <p:pic>
        <p:nvPicPr>
          <p:cNvPr id="14" name="Picture 13">
            <a:extLst>
              <a:ext uri="{FF2B5EF4-FFF2-40B4-BE49-F238E27FC236}">
                <a16:creationId xmlns:a16="http://schemas.microsoft.com/office/drawing/2014/main" id="{0D94B484-CD26-C180-3159-3E8D68F1D6B5}"/>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6450518" y="5492630"/>
            <a:ext cx="1606297" cy="1557324"/>
          </a:xfrm>
          <a:prstGeom prst="rect">
            <a:avLst/>
          </a:prstGeom>
        </p:spPr>
      </p:pic>
      <p:sp>
        <p:nvSpPr>
          <p:cNvPr id="45" name="Rectangle: Rounded Corners 44">
            <a:extLst>
              <a:ext uri="{FF2B5EF4-FFF2-40B4-BE49-F238E27FC236}">
                <a16:creationId xmlns:a16="http://schemas.microsoft.com/office/drawing/2014/main" id="{977F041A-61DD-D622-460E-0972FA944043}"/>
              </a:ext>
            </a:extLst>
          </p:cNvPr>
          <p:cNvSpPr/>
          <p:nvPr/>
        </p:nvSpPr>
        <p:spPr>
          <a:xfrm rot="5400000">
            <a:off x="24352" y="903084"/>
            <a:ext cx="1015664" cy="302368"/>
          </a:xfrm>
          <a:prstGeom prst="roundRect">
            <a:avLst>
              <a:gd name="adj" fmla="val 50000"/>
            </a:avLst>
          </a:prstGeom>
          <a:solidFill>
            <a:srgbClr val="2855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8" name="TextBox 57">
            <a:extLst>
              <a:ext uri="{FF2B5EF4-FFF2-40B4-BE49-F238E27FC236}">
                <a16:creationId xmlns:a16="http://schemas.microsoft.com/office/drawing/2014/main" id="{4298DCD9-E694-F3B9-850F-8304A0EB3E45}"/>
              </a:ext>
            </a:extLst>
          </p:cNvPr>
          <p:cNvSpPr txBox="1"/>
          <p:nvPr/>
        </p:nvSpPr>
        <p:spPr>
          <a:xfrm>
            <a:off x="1381428" y="7081836"/>
            <a:ext cx="1332416" cy="769441"/>
          </a:xfrm>
          <a:prstGeom prst="rect">
            <a:avLst/>
          </a:prstGeom>
          <a:noFill/>
        </p:spPr>
        <p:txBody>
          <a:bodyPr wrap="none" rtlCol="0">
            <a:spAutoFit/>
          </a:bodyPr>
          <a:lstStyle/>
          <a:p>
            <a:r>
              <a:rPr lang="en-IN" sz="4400" dirty="0">
                <a:latin typeface="Aptos Narrow" panose="020B0004020202020204" pitchFamily="34" charset="0"/>
              </a:rPr>
              <a:t>1 WP</a:t>
            </a:r>
          </a:p>
        </p:txBody>
      </p:sp>
      <p:sp>
        <p:nvSpPr>
          <p:cNvPr id="60" name="TextBox 21">
            <a:extLst>
              <a:ext uri="{FF2B5EF4-FFF2-40B4-BE49-F238E27FC236}">
                <a16:creationId xmlns:a16="http://schemas.microsoft.com/office/drawing/2014/main" id="{BE327FA7-4FE9-9A00-1F70-91F2EC9349BF}"/>
              </a:ext>
            </a:extLst>
          </p:cNvPr>
          <p:cNvSpPr txBox="1"/>
          <p:nvPr/>
        </p:nvSpPr>
        <p:spPr>
          <a:xfrm>
            <a:off x="1045002" y="532681"/>
            <a:ext cx="9029252" cy="1015663"/>
          </a:xfrm>
          <a:prstGeom prst="rect">
            <a:avLst/>
          </a:prstGeom>
        </p:spPr>
        <p:txBody>
          <a:bodyPr lIns="0" tIns="0" rIns="0" bIns="0" rtlCol="0" anchor="t">
            <a:spAutoFit/>
          </a:bodyPr>
          <a:lstStyle/>
          <a:p>
            <a:pPr algn="l"/>
            <a:r>
              <a:rPr lang="en-US" sz="66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WIDTH AUTO BINARY</a:t>
            </a:r>
          </a:p>
        </p:txBody>
      </p:sp>
      <p:sp>
        <p:nvSpPr>
          <p:cNvPr id="2" name="TextBox 1">
            <a:extLst>
              <a:ext uri="{FF2B5EF4-FFF2-40B4-BE49-F238E27FC236}">
                <a16:creationId xmlns:a16="http://schemas.microsoft.com/office/drawing/2014/main" id="{2450434C-2435-B34C-6948-DE895EAED327}"/>
              </a:ext>
            </a:extLst>
          </p:cNvPr>
          <p:cNvSpPr txBox="1"/>
          <p:nvPr/>
        </p:nvSpPr>
        <p:spPr>
          <a:xfrm>
            <a:off x="6608185" y="7106294"/>
            <a:ext cx="1332416" cy="769441"/>
          </a:xfrm>
          <a:prstGeom prst="rect">
            <a:avLst/>
          </a:prstGeom>
          <a:noFill/>
        </p:spPr>
        <p:txBody>
          <a:bodyPr wrap="none" rtlCol="0">
            <a:spAutoFit/>
          </a:bodyPr>
          <a:lstStyle/>
          <a:p>
            <a:r>
              <a:rPr lang="en-IN" sz="4400" dirty="0">
                <a:latin typeface="Aptos Narrow" panose="020B0004020202020204" pitchFamily="34" charset="0"/>
              </a:rPr>
              <a:t>1 WP</a:t>
            </a:r>
          </a:p>
        </p:txBody>
      </p:sp>
      <p:sp>
        <p:nvSpPr>
          <p:cNvPr id="3" name="TextBox 2">
            <a:extLst>
              <a:ext uri="{FF2B5EF4-FFF2-40B4-BE49-F238E27FC236}">
                <a16:creationId xmlns:a16="http://schemas.microsoft.com/office/drawing/2014/main" id="{45C8A8FB-E129-EB18-D291-F1272F396B02}"/>
              </a:ext>
            </a:extLst>
          </p:cNvPr>
          <p:cNvSpPr txBox="1"/>
          <p:nvPr/>
        </p:nvSpPr>
        <p:spPr>
          <a:xfrm>
            <a:off x="3580352" y="5760303"/>
            <a:ext cx="2451511" cy="830997"/>
          </a:xfrm>
          <a:prstGeom prst="rect">
            <a:avLst/>
          </a:prstGeom>
          <a:noFill/>
        </p:spPr>
        <p:txBody>
          <a:bodyPr wrap="square" rtlCol="0">
            <a:spAutoFit/>
          </a:bodyPr>
          <a:lstStyle/>
          <a:p>
            <a:pPr algn="ctr"/>
            <a:r>
              <a:rPr lang="en-IN" sz="4800" dirty="0">
                <a:solidFill>
                  <a:schemeClr val="bg1"/>
                </a:solidFill>
                <a:latin typeface="ITC Avant Garde Gothic Bold" panose="020B0604020202020204" charset="0"/>
              </a:rPr>
              <a:t>200 Rs.</a:t>
            </a:r>
          </a:p>
        </p:txBody>
      </p:sp>
      <p:sp>
        <p:nvSpPr>
          <p:cNvPr id="7" name="TextBox 6">
            <a:extLst>
              <a:ext uri="{FF2B5EF4-FFF2-40B4-BE49-F238E27FC236}">
                <a16:creationId xmlns:a16="http://schemas.microsoft.com/office/drawing/2014/main" id="{529C6BCE-E649-1E53-43EF-3B6245E8C214}"/>
              </a:ext>
            </a:extLst>
          </p:cNvPr>
          <p:cNvSpPr txBox="1"/>
          <p:nvPr/>
        </p:nvSpPr>
        <p:spPr>
          <a:xfrm>
            <a:off x="3571872" y="6458766"/>
            <a:ext cx="2451511" cy="523220"/>
          </a:xfrm>
          <a:prstGeom prst="rect">
            <a:avLst/>
          </a:prstGeom>
          <a:noFill/>
        </p:spPr>
        <p:txBody>
          <a:bodyPr wrap="square" rtlCol="0">
            <a:spAutoFit/>
          </a:bodyPr>
          <a:lstStyle/>
          <a:p>
            <a:pPr algn="ctr"/>
            <a:r>
              <a:rPr lang="en-IN" sz="2800" b="1" dirty="0">
                <a:solidFill>
                  <a:schemeClr val="bg1"/>
                </a:solidFill>
                <a:latin typeface="Aptos" panose="020B0004020202020204" pitchFamily="34" charset="0"/>
              </a:rPr>
              <a:t>Per Pair</a:t>
            </a:r>
          </a:p>
        </p:txBody>
      </p:sp>
      <p:sp>
        <p:nvSpPr>
          <p:cNvPr id="32" name="TextBox 21">
            <a:extLst>
              <a:ext uri="{FF2B5EF4-FFF2-40B4-BE49-F238E27FC236}">
                <a16:creationId xmlns:a16="http://schemas.microsoft.com/office/drawing/2014/main" id="{1A420BA4-FD95-5D55-01D3-E20F9FAF23AF}"/>
              </a:ext>
            </a:extLst>
          </p:cNvPr>
          <p:cNvSpPr txBox="1"/>
          <p:nvPr/>
        </p:nvSpPr>
        <p:spPr>
          <a:xfrm>
            <a:off x="10497695" y="2440228"/>
            <a:ext cx="6854044" cy="1231106"/>
          </a:xfrm>
          <a:prstGeom prst="rect">
            <a:avLst/>
          </a:prstGeom>
        </p:spPr>
        <p:txBody>
          <a:bodyPr wrap="square" lIns="0" tIns="0" rIns="0" bIns="0" rtlCol="0" anchor="t">
            <a:spAutoFit/>
          </a:bodyPr>
          <a:lstStyle/>
          <a:p>
            <a:pPr algn="l"/>
            <a:r>
              <a:rPr lang="en-US" sz="80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NO CAPPING</a:t>
            </a:r>
          </a:p>
        </p:txBody>
      </p:sp>
      <p:sp>
        <p:nvSpPr>
          <p:cNvPr id="33" name="TextBox 21">
            <a:extLst>
              <a:ext uri="{FF2B5EF4-FFF2-40B4-BE49-F238E27FC236}">
                <a16:creationId xmlns:a16="http://schemas.microsoft.com/office/drawing/2014/main" id="{7EE5B584-963C-C6D0-E4B7-A7EFA92840E6}"/>
              </a:ext>
            </a:extLst>
          </p:cNvPr>
          <p:cNvSpPr txBox="1"/>
          <p:nvPr/>
        </p:nvSpPr>
        <p:spPr>
          <a:xfrm>
            <a:off x="10727002" y="3692766"/>
            <a:ext cx="6497231" cy="738664"/>
          </a:xfrm>
          <a:prstGeom prst="rect">
            <a:avLst/>
          </a:prstGeom>
        </p:spPr>
        <p:txBody>
          <a:bodyPr wrap="square" lIns="0" tIns="0" rIns="0" bIns="0" rtlCol="0" anchor="t">
            <a:spAutoFit/>
          </a:bodyPr>
          <a:lstStyle/>
          <a:p>
            <a:pPr algn="l"/>
            <a:r>
              <a:rPr lang="en-US" sz="4800" b="1" dirty="0">
                <a:solidFill>
                  <a:schemeClr val="bg1"/>
                </a:solidFill>
                <a:latin typeface="Century Gothic" panose="020B0502020202020204" pitchFamily="34" charset="0"/>
                <a:ea typeface="ITC Avant Garde Gothic Bold"/>
                <a:cs typeface="Poppins Medium" panose="00000600000000000000" pitchFamily="2" charset="0"/>
                <a:sym typeface="ITC Avant Garde Gothic Bold"/>
              </a:rPr>
              <a:t>UNLIMITED EARNINGS</a:t>
            </a:r>
          </a:p>
        </p:txBody>
      </p:sp>
      <p:sp>
        <p:nvSpPr>
          <p:cNvPr id="38" name="TextBox 21">
            <a:extLst>
              <a:ext uri="{FF2B5EF4-FFF2-40B4-BE49-F238E27FC236}">
                <a16:creationId xmlns:a16="http://schemas.microsoft.com/office/drawing/2014/main" id="{524CAF95-7889-C1F1-11A7-19757C7F9A7D}"/>
              </a:ext>
            </a:extLst>
          </p:cNvPr>
          <p:cNvSpPr txBox="1"/>
          <p:nvPr/>
        </p:nvSpPr>
        <p:spPr>
          <a:xfrm>
            <a:off x="8610600" y="5082540"/>
            <a:ext cx="3809994" cy="2308324"/>
          </a:xfrm>
          <a:prstGeom prst="rect">
            <a:avLst/>
          </a:prstGeom>
        </p:spPr>
        <p:txBody>
          <a:bodyPr wrap="square" lIns="0" tIns="0" rIns="0" bIns="0" rtlCol="0" anchor="t">
            <a:spAutoFit/>
          </a:bodyPr>
          <a:lstStyle/>
          <a:p>
            <a:pPr algn="just"/>
            <a:r>
              <a:rPr lang="en-US" sz="2500"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FIRST </a:t>
            </a:r>
            <a:r>
              <a:rPr lang="en-US" sz="2500" b="1" dirty="0">
                <a:solidFill>
                  <a:srgbClr val="15AB10"/>
                </a:solidFill>
                <a:latin typeface="Century Gothic" panose="020B0502020202020204" pitchFamily="34" charset="0"/>
                <a:ea typeface="ITC Avant Garde Gothic Bold"/>
                <a:cs typeface="Poppins Medium" panose="00000600000000000000" pitchFamily="2" charset="0"/>
                <a:sym typeface="ITC Avant Garde Gothic Bold"/>
              </a:rPr>
              <a:t>ACTIVE ID</a:t>
            </a:r>
            <a:r>
              <a:rPr lang="en-US" sz="2500"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 ON </a:t>
            </a:r>
            <a:r>
              <a:rPr lang="en-US" sz="25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LEVEL 5</a:t>
            </a:r>
            <a:r>
              <a:rPr lang="en-US" sz="2500"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 WILL ADJUST TO LEFT LEG AND SECOND ID WILL ADJUST TO RIGHT LEG </a:t>
            </a:r>
            <a:r>
              <a:rPr lang="en-US" sz="25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AUTOMATICALLY SPONSOR TO DOWNLINE</a:t>
            </a:r>
          </a:p>
        </p:txBody>
      </p:sp>
      <p:sp>
        <p:nvSpPr>
          <p:cNvPr id="41" name="Freeform 5">
            <a:extLst>
              <a:ext uri="{FF2B5EF4-FFF2-40B4-BE49-F238E27FC236}">
                <a16:creationId xmlns:a16="http://schemas.microsoft.com/office/drawing/2014/main" id="{EC346BE1-BBCC-E969-3170-EA6D2F6AFDC5}"/>
              </a:ext>
            </a:extLst>
          </p:cNvPr>
          <p:cNvSpPr/>
          <p:nvPr/>
        </p:nvSpPr>
        <p:spPr>
          <a:xfrm>
            <a:off x="8534400" y="2655705"/>
            <a:ext cx="1963295" cy="1778878"/>
          </a:xfrm>
          <a:custGeom>
            <a:avLst/>
            <a:gdLst/>
            <a:ahLst/>
            <a:cxnLst/>
            <a:rect l="l" t="t" r="r" b="b"/>
            <a:pathLst>
              <a:path w="2572756" h="2376583">
                <a:moveTo>
                  <a:pt x="0" y="0"/>
                </a:moveTo>
                <a:lnTo>
                  <a:pt x="2572756" y="0"/>
                </a:lnTo>
                <a:lnTo>
                  <a:pt x="2572756" y="2376583"/>
                </a:lnTo>
                <a:lnTo>
                  <a:pt x="0" y="2376583"/>
                </a:lnTo>
                <a:lnTo>
                  <a:pt x="0" y="0"/>
                </a:lnTo>
                <a:close/>
              </a:path>
            </a:pathLst>
          </a:custGeom>
          <a:blipFill>
            <a:blip r:embed="rId18"/>
            <a:stretch>
              <a:fillRect/>
            </a:stretch>
          </a:blipFill>
        </p:spPr>
        <p:txBody>
          <a:bodyPr/>
          <a:lstStyle/>
          <a:p>
            <a:endParaRPr lang="en-US"/>
          </a:p>
        </p:txBody>
      </p:sp>
      <p:pic>
        <p:nvPicPr>
          <p:cNvPr id="43" name="Picture 42">
            <a:extLst>
              <a:ext uri="{FF2B5EF4-FFF2-40B4-BE49-F238E27FC236}">
                <a16:creationId xmlns:a16="http://schemas.microsoft.com/office/drawing/2014/main" id="{A9356065-6FAF-8A65-1F0A-D00FEAB1156E}"/>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4335841" y="5003800"/>
            <a:ext cx="1138536" cy="1103825"/>
          </a:xfrm>
          <a:prstGeom prst="rect">
            <a:avLst/>
          </a:prstGeom>
          <a:effectLst>
            <a:outerShdw blurRad="50800" dist="38100" dir="5400000" algn="t" rotWithShape="0">
              <a:prstClr val="black">
                <a:alpha val="40000"/>
              </a:prstClr>
            </a:outerShdw>
          </a:effectLst>
        </p:spPr>
      </p:pic>
      <p:sp>
        <p:nvSpPr>
          <p:cNvPr id="46" name="Rectangle: Rounded Corners 45">
            <a:extLst>
              <a:ext uri="{FF2B5EF4-FFF2-40B4-BE49-F238E27FC236}">
                <a16:creationId xmlns:a16="http://schemas.microsoft.com/office/drawing/2014/main" id="{70EDB833-B4AA-56AA-2CED-AA1F2A0F5E26}"/>
              </a:ext>
            </a:extLst>
          </p:cNvPr>
          <p:cNvSpPr/>
          <p:nvPr/>
        </p:nvSpPr>
        <p:spPr>
          <a:xfrm>
            <a:off x="13515377" y="6721116"/>
            <a:ext cx="2919453" cy="420562"/>
          </a:xfrm>
          <a:prstGeom prst="roundRect">
            <a:avLst>
              <a:gd name="adj" fmla="val 50000"/>
            </a:avLst>
          </a:prstGeom>
          <a:solidFill>
            <a:srgbClr val="15AB1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44" name="Picture 43">
            <a:extLst>
              <a:ext uri="{FF2B5EF4-FFF2-40B4-BE49-F238E27FC236}">
                <a16:creationId xmlns:a16="http://schemas.microsoft.com/office/drawing/2014/main" id="{9DD1D2D4-9F1B-93F1-0C9E-F42184BCF2DE}"/>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3289618" y="6566749"/>
            <a:ext cx="758889" cy="735751"/>
          </a:xfrm>
          <a:prstGeom prst="rect">
            <a:avLst/>
          </a:prstGeom>
        </p:spPr>
      </p:pic>
      <p:sp>
        <p:nvSpPr>
          <p:cNvPr id="49" name="TextBox 21">
            <a:extLst>
              <a:ext uri="{FF2B5EF4-FFF2-40B4-BE49-F238E27FC236}">
                <a16:creationId xmlns:a16="http://schemas.microsoft.com/office/drawing/2014/main" id="{66019E5B-5656-D8CF-A189-EC08B7C5605F}"/>
              </a:ext>
            </a:extLst>
          </p:cNvPr>
          <p:cNvSpPr txBox="1"/>
          <p:nvPr/>
        </p:nvSpPr>
        <p:spPr>
          <a:xfrm>
            <a:off x="14566900" y="7195979"/>
            <a:ext cx="1388226" cy="246221"/>
          </a:xfrm>
          <a:prstGeom prst="rect">
            <a:avLst/>
          </a:prstGeom>
        </p:spPr>
        <p:txBody>
          <a:bodyPr wrap="square" lIns="0" tIns="0" rIns="0" bIns="0" rtlCol="0" anchor="t">
            <a:spAutoFit/>
          </a:bodyPr>
          <a:lstStyle/>
          <a:p>
            <a:pPr algn="just"/>
            <a:r>
              <a:rPr lang="en-US" sz="16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LEVEL 5</a:t>
            </a:r>
          </a:p>
        </p:txBody>
      </p:sp>
      <p:sp>
        <p:nvSpPr>
          <p:cNvPr id="53" name="Arrow: Chevron 52">
            <a:extLst>
              <a:ext uri="{FF2B5EF4-FFF2-40B4-BE49-F238E27FC236}">
                <a16:creationId xmlns:a16="http://schemas.microsoft.com/office/drawing/2014/main" id="{BB933674-B12A-7704-FF2F-68F810409B73}"/>
              </a:ext>
            </a:extLst>
          </p:cNvPr>
          <p:cNvSpPr/>
          <p:nvPr/>
        </p:nvSpPr>
        <p:spPr>
          <a:xfrm flipH="1">
            <a:off x="14161070" y="6790684"/>
            <a:ext cx="265972" cy="283021"/>
          </a:xfrm>
          <a:prstGeom prst="chevron">
            <a:avLst>
              <a:gd name="adj" fmla="val 6607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55" name="Arrow: Chevron 54">
            <a:extLst>
              <a:ext uri="{FF2B5EF4-FFF2-40B4-BE49-F238E27FC236}">
                <a16:creationId xmlns:a16="http://schemas.microsoft.com/office/drawing/2014/main" id="{B5F82D55-6CCE-5C21-6CA8-A318F36CB9EB}"/>
              </a:ext>
            </a:extLst>
          </p:cNvPr>
          <p:cNvSpPr/>
          <p:nvPr/>
        </p:nvSpPr>
        <p:spPr>
          <a:xfrm flipH="1">
            <a:off x="14330096" y="6789643"/>
            <a:ext cx="265972" cy="283021"/>
          </a:xfrm>
          <a:prstGeom prst="chevron">
            <a:avLst>
              <a:gd name="adj" fmla="val 6607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57" name="Arrow: Chevron 56">
            <a:extLst>
              <a:ext uri="{FF2B5EF4-FFF2-40B4-BE49-F238E27FC236}">
                <a16:creationId xmlns:a16="http://schemas.microsoft.com/office/drawing/2014/main" id="{6C8AC066-B816-4DCA-F430-B1882333F9E9}"/>
              </a:ext>
            </a:extLst>
          </p:cNvPr>
          <p:cNvSpPr/>
          <p:nvPr/>
        </p:nvSpPr>
        <p:spPr>
          <a:xfrm>
            <a:off x="15244940" y="6789643"/>
            <a:ext cx="265972" cy="283021"/>
          </a:xfrm>
          <a:prstGeom prst="chevron">
            <a:avLst>
              <a:gd name="adj" fmla="val 6607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pic>
        <p:nvPicPr>
          <p:cNvPr id="10" name="Picture 9">
            <a:extLst>
              <a:ext uri="{FF2B5EF4-FFF2-40B4-BE49-F238E27FC236}">
                <a16:creationId xmlns:a16="http://schemas.microsoft.com/office/drawing/2014/main" id="{F52A3D66-3EE5-54F6-EB01-7899D35E0751}"/>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5776511" y="6552320"/>
            <a:ext cx="758889" cy="735751"/>
          </a:xfrm>
          <a:prstGeom prst="rect">
            <a:avLst/>
          </a:prstGeom>
        </p:spPr>
      </p:pic>
      <p:sp>
        <p:nvSpPr>
          <p:cNvPr id="12" name="Arrow: Chevron 11">
            <a:extLst>
              <a:ext uri="{FF2B5EF4-FFF2-40B4-BE49-F238E27FC236}">
                <a16:creationId xmlns:a16="http://schemas.microsoft.com/office/drawing/2014/main" id="{B978229D-8CD6-B8DC-0DE4-968A96E1E45D}"/>
              </a:ext>
            </a:extLst>
          </p:cNvPr>
          <p:cNvSpPr/>
          <p:nvPr/>
        </p:nvSpPr>
        <p:spPr>
          <a:xfrm>
            <a:off x="15402472" y="6791133"/>
            <a:ext cx="265972" cy="283021"/>
          </a:xfrm>
          <a:prstGeom prst="chevron">
            <a:avLst>
              <a:gd name="adj" fmla="val 6607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15" name="Arrow: Chevron 14">
            <a:extLst>
              <a:ext uri="{FF2B5EF4-FFF2-40B4-BE49-F238E27FC236}">
                <a16:creationId xmlns:a16="http://schemas.microsoft.com/office/drawing/2014/main" id="{A4141596-7147-AF7F-5885-F24D89D1360A}"/>
              </a:ext>
            </a:extLst>
          </p:cNvPr>
          <p:cNvSpPr/>
          <p:nvPr/>
        </p:nvSpPr>
        <p:spPr>
          <a:xfrm rot="5400000">
            <a:off x="14769337" y="6275188"/>
            <a:ext cx="265972" cy="283021"/>
          </a:xfrm>
          <a:prstGeom prst="chevron">
            <a:avLst>
              <a:gd name="adj" fmla="val 66071"/>
            </a:avLst>
          </a:prstGeom>
          <a:solidFill>
            <a:srgbClr val="15AB1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18" name="Arrow: Chevron 17">
            <a:extLst>
              <a:ext uri="{FF2B5EF4-FFF2-40B4-BE49-F238E27FC236}">
                <a16:creationId xmlns:a16="http://schemas.microsoft.com/office/drawing/2014/main" id="{462E14C3-CE6D-30EC-FC01-8CB00FD3D4A6}"/>
              </a:ext>
            </a:extLst>
          </p:cNvPr>
          <p:cNvSpPr/>
          <p:nvPr/>
        </p:nvSpPr>
        <p:spPr>
          <a:xfrm rot="5400000">
            <a:off x="14772108" y="6125576"/>
            <a:ext cx="265972" cy="283021"/>
          </a:xfrm>
          <a:prstGeom prst="chevron">
            <a:avLst>
              <a:gd name="adj" fmla="val 66071"/>
            </a:avLst>
          </a:prstGeom>
          <a:solidFill>
            <a:srgbClr val="15AB1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19" name="Freeform 13">
            <a:extLst>
              <a:ext uri="{FF2B5EF4-FFF2-40B4-BE49-F238E27FC236}">
                <a16:creationId xmlns:a16="http://schemas.microsoft.com/office/drawing/2014/main" id="{E307693C-DC37-A0FA-779B-C70765E8FDD7}"/>
              </a:ext>
            </a:extLst>
          </p:cNvPr>
          <p:cNvSpPr/>
          <p:nvPr/>
        </p:nvSpPr>
        <p:spPr>
          <a:xfrm>
            <a:off x="15261013" y="-627893"/>
            <a:ext cx="1727931" cy="3011645"/>
          </a:xfrm>
          <a:custGeom>
            <a:avLst/>
            <a:gdLst/>
            <a:ahLst/>
            <a:cxnLst/>
            <a:rect l="l" t="t" r="r" b="b"/>
            <a:pathLst>
              <a:path w="1727931" h="3011645">
                <a:moveTo>
                  <a:pt x="0" y="0"/>
                </a:moveTo>
                <a:lnTo>
                  <a:pt x="1727931" y="0"/>
                </a:lnTo>
                <a:lnTo>
                  <a:pt x="1727931" y="3011645"/>
                </a:lnTo>
                <a:lnTo>
                  <a:pt x="0" y="3011645"/>
                </a:lnTo>
                <a:lnTo>
                  <a:pt x="0" y="0"/>
                </a:lnTo>
                <a:close/>
              </a:path>
            </a:pathLst>
          </a:custGeom>
          <a:blipFill>
            <a:blip r:embed="rId21"/>
            <a:stretch>
              <a:fillRect/>
            </a:stretch>
          </a:blipFill>
        </p:spPr>
        <p:txBody>
          <a:bodyPr/>
          <a:lstStyle/>
          <a:p>
            <a:endParaRPr lang="en-US"/>
          </a:p>
        </p:txBody>
      </p:sp>
      <p:pic>
        <p:nvPicPr>
          <p:cNvPr id="21" name="Graphic 20" descr="Checkmark">
            <a:extLst>
              <a:ext uri="{FF2B5EF4-FFF2-40B4-BE49-F238E27FC236}">
                <a16:creationId xmlns:a16="http://schemas.microsoft.com/office/drawing/2014/main" id="{E2C08C05-A13E-A856-A28A-B6F84C2656C6}"/>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13493493" y="6180804"/>
            <a:ext cx="457200" cy="457200"/>
          </a:xfrm>
          <a:prstGeom prst="rect">
            <a:avLst/>
          </a:prstGeom>
        </p:spPr>
      </p:pic>
      <p:pic>
        <p:nvPicPr>
          <p:cNvPr id="23" name="Graphic 22" descr="Checkmark">
            <a:extLst>
              <a:ext uri="{FF2B5EF4-FFF2-40B4-BE49-F238E27FC236}">
                <a16:creationId xmlns:a16="http://schemas.microsoft.com/office/drawing/2014/main" id="{1A5332B0-0C78-6E8D-59DE-D87938460901}"/>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15986862" y="6184339"/>
            <a:ext cx="457200" cy="457200"/>
          </a:xfrm>
          <a:prstGeom prst="rect">
            <a:avLst/>
          </a:prstGeom>
        </p:spPr>
      </p:pic>
      <p:pic>
        <p:nvPicPr>
          <p:cNvPr id="24" name="Graphic 23" descr="Chevron arrows">
            <a:extLst>
              <a:ext uri="{FF2B5EF4-FFF2-40B4-BE49-F238E27FC236}">
                <a16:creationId xmlns:a16="http://schemas.microsoft.com/office/drawing/2014/main" id="{5C69DA26-BCA1-84EB-3616-B794D099E69A}"/>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rot="16200000">
            <a:off x="4387558" y="4350170"/>
            <a:ext cx="640373" cy="640373"/>
          </a:xfrm>
          <a:prstGeom prst="rect">
            <a:avLst/>
          </a:prstGeom>
        </p:spPr>
      </p:pic>
    </p:spTree>
    <p:extLst>
      <p:ext uri="{BB962C8B-B14F-4D97-AF65-F5344CB8AC3E}">
        <p14:creationId xmlns:p14="http://schemas.microsoft.com/office/powerpoint/2010/main" val="42813634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C98BA4-ACD1-2745-8ED2-DFCB86C09DE0}"/>
            </a:ext>
          </a:extLst>
        </p:cNvPr>
        <p:cNvGrpSpPr/>
        <p:nvPr/>
      </p:nvGrpSpPr>
      <p:grpSpPr>
        <a:xfrm>
          <a:off x="0" y="0"/>
          <a:ext cx="0" cy="0"/>
          <a:chOff x="0" y="0"/>
          <a:chExt cx="0" cy="0"/>
        </a:xfrm>
      </p:grpSpPr>
      <p:pic>
        <p:nvPicPr>
          <p:cNvPr id="30" name="Graphic 29" descr="Chevron arrows">
            <a:extLst>
              <a:ext uri="{FF2B5EF4-FFF2-40B4-BE49-F238E27FC236}">
                <a16:creationId xmlns:a16="http://schemas.microsoft.com/office/drawing/2014/main" id="{C1C3FB2C-1C7E-D20B-7730-1D3C10CB6FF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6200000">
            <a:off x="13199042" y="4423023"/>
            <a:ext cx="675906" cy="675906"/>
          </a:xfrm>
          <a:prstGeom prst="rect">
            <a:avLst/>
          </a:prstGeom>
        </p:spPr>
      </p:pic>
      <p:sp>
        <p:nvSpPr>
          <p:cNvPr id="42" name="Freeform 9">
            <a:extLst>
              <a:ext uri="{FF2B5EF4-FFF2-40B4-BE49-F238E27FC236}">
                <a16:creationId xmlns:a16="http://schemas.microsoft.com/office/drawing/2014/main" id="{87D084E8-BB7B-F3A4-7B5D-5275450A0B79}"/>
              </a:ext>
            </a:extLst>
          </p:cNvPr>
          <p:cNvSpPr/>
          <p:nvPr/>
        </p:nvSpPr>
        <p:spPr>
          <a:xfrm rot="17322279" flipH="1">
            <a:off x="312239" y="341952"/>
            <a:ext cx="11506231" cy="21751795"/>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8" name="Rectangle: Rounded Corners 47">
            <a:extLst>
              <a:ext uri="{FF2B5EF4-FFF2-40B4-BE49-F238E27FC236}">
                <a16:creationId xmlns:a16="http://schemas.microsoft.com/office/drawing/2014/main" id="{D4D6A576-D0BA-048F-2C18-E8D1F7FAD672}"/>
              </a:ext>
            </a:extLst>
          </p:cNvPr>
          <p:cNvSpPr/>
          <p:nvPr/>
        </p:nvSpPr>
        <p:spPr>
          <a:xfrm>
            <a:off x="773198" y="4736680"/>
            <a:ext cx="4560802" cy="2684617"/>
          </a:xfrm>
          <a:prstGeom prst="roundRect">
            <a:avLst>
              <a:gd name="adj" fmla="val 8377"/>
            </a:avLst>
          </a:prstGeom>
          <a:solidFill>
            <a:schemeClr val="bg1"/>
          </a:solidFill>
          <a:ln>
            <a:noFill/>
          </a:ln>
          <a:effectLst>
            <a:glow rad="152400">
              <a:schemeClr val="bg1">
                <a:lumMod val="75000"/>
                <a:alpha val="32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9" name="Rectangle: Rounded Corners 38">
            <a:extLst>
              <a:ext uri="{FF2B5EF4-FFF2-40B4-BE49-F238E27FC236}">
                <a16:creationId xmlns:a16="http://schemas.microsoft.com/office/drawing/2014/main" id="{466759B7-98F7-C738-CD4E-E3EA542065D0}"/>
              </a:ext>
            </a:extLst>
          </p:cNvPr>
          <p:cNvSpPr/>
          <p:nvPr/>
        </p:nvSpPr>
        <p:spPr>
          <a:xfrm>
            <a:off x="808374" y="3474044"/>
            <a:ext cx="6599901" cy="769441"/>
          </a:xfrm>
          <a:prstGeom prst="round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2" name="Freeform 7">
            <a:extLst>
              <a:ext uri="{FF2B5EF4-FFF2-40B4-BE49-F238E27FC236}">
                <a16:creationId xmlns:a16="http://schemas.microsoft.com/office/drawing/2014/main" id="{A31C627C-80CA-BA61-8C5B-4E161299C792}"/>
              </a:ext>
            </a:extLst>
          </p:cNvPr>
          <p:cNvSpPr/>
          <p:nvPr/>
        </p:nvSpPr>
        <p:spPr>
          <a:xfrm flipH="1" flipV="1">
            <a:off x="17359064" y="453504"/>
            <a:ext cx="3900504" cy="3897800"/>
          </a:xfrm>
          <a:custGeom>
            <a:avLst/>
            <a:gdLst/>
            <a:ahLst/>
            <a:cxnLst/>
            <a:rect l="l" t="t" r="r" b="b"/>
            <a:pathLst>
              <a:path w="4152338" h="4114800">
                <a:moveTo>
                  <a:pt x="0" y="0"/>
                </a:moveTo>
                <a:lnTo>
                  <a:pt x="4152338" y="0"/>
                </a:lnTo>
                <a:lnTo>
                  <a:pt x="4152338" y="4114800"/>
                </a:lnTo>
                <a:lnTo>
                  <a:pt x="0" y="4114800"/>
                </a:lnTo>
                <a:lnTo>
                  <a:pt x="0" y="0"/>
                </a:lnTo>
                <a:close/>
              </a:path>
            </a:pathLst>
          </a:custGeom>
          <a:blipFill>
            <a:blip r:embed="rId6">
              <a:extLst>
                <a:ext uri="{96DAC541-7B7A-43D3-8B79-37D633B846F1}">
                  <asvg:svgBlip xmlns:asvg="http://schemas.microsoft.com/office/drawing/2016/SVG/main" r:embed="rId7"/>
                </a:ext>
              </a:extLst>
            </a:blip>
            <a:stretch>
              <a:fillRect l="-42073"/>
            </a:stretch>
          </a:blipFill>
        </p:spPr>
        <p:txBody>
          <a:bodyPr/>
          <a:lstStyle/>
          <a:p>
            <a:endParaRPr lang="en-US"/>
          </a:p>
        </p:txBody>
      </p:sp>
      <p:cxnSp>
        <p:nvCxnSpPr>
          <p:cNvPr id="8" name="Straight Connector 7">
            <a:extLst>
              <a:ext uri="{FF2B5EF4-FFF2-40B4-BE49-F238E27FC236}">
                <a16:creationId xmlns:a16="http://schemas.microsoft.com/office/drawing/2014/main" id="{4D78BE74-DCCD-A35A-32A6-5CD575810E5F}"/>
              </a:ext>
            </a:extLst>
          </p:cNvPr>
          <p:cNvCxnSpPr>
            <a:cxnSpLocks/>
          </p:cNvCxnSpPr>
          <p:nvPr/>
        </p:nvCxnSpPr>
        <p:spPr>
          <a:xfrm>
            <a:off x="13539242" y="3361854"/>
            <a:ext cx="0" cy="2467446"/>
          </a:xfrm>
          <a:prstGeom prst="line">
            <a:avLst/>
          </a:prstGeom>
          <a:ln w="19050">
            <a:solidFill>
              <a:srgbClr val="285508"/>
            </a:solidFill>
          </a:ln>
        </p:spPr>
        <p:style>
          <a:lnRef idx="1">
            <a:schemeClr val="accent1"/>
          </a:lnRef>
          <a:fillRef idx="0">
            <a:schemeClr val="accent1"/>
          </a:fillRef>
          <a:effectRef idx="0">
            <a:schemeClr val="accent1"/>
          </a:effectRef>
          <a:fontRef idx="minor">
            <a:schemeClr val="tx1"/>
          </a:fontRef>
        </p:style>
      </p:cxnSp>
      <p:sp>
        <p:nvSpPr>
          <p:cNvPr id="4" name="Freeform 4">
            <a:extLst>
              <a:ext uri="{FF2B5EF4-FFF2-40B4-BE49-F238E27FC236}">
                <a16:creationId xmlns:a16="http://schemas.microsoft.com/office/drawing/2014/main" id="{0675D776-510F-F5C1-86C2-B028D876764F}"/>
              </a:ext>
            </a:extLst>
          </p:cNvPr>
          <p:cNvSpPr/>
          <p:nvPr/>
        </p:nvSpPr>
        <p:spPr>
          <a:xfrm>
            <a:off x="-3108033" y="7434361"/>
            <a:ext cx="5408460" cy="5473237"/>
          </a:xfrm>
          <a:custGeom>
            <a:avLst/>
            <a:gdLst/>
            <a:ahLst/>
            <a:cxnLst/>
            <a:rect l="l" t="t" r="r" b="b"/>
            <a:pathLst>
              <a:path w="6247889" h="6247889">
                <a:moveTo>
                  <a:pt x="0" y="0"/>
                </a:moveTo>
                <a:lnTo>
                  <a:pt x="6247889" y="0"/>
                </a:lnTo>
                <a:lnTo>
                  <a:pt x="6247889" y="6247889"/>
                </a:lnTo>
                <a:lnTo>
                  <a:pt x="0" y="6247889"/>
                </a:lnTo>
                <a:lnTo>
                  <a:pt x="0" y="0"/>
                </a:lnTo>
                <a:close/>
              </a:path>
            </a:pathLst>
          </a:custGeom>
          <a:blipFill>
            <a:blip r:embed="rId8">
              <a:alphaModFix amt="75000"/>
              <a:extLst>
                <a:ext uri="{96DAC541-7B7A-43D3-8B79-37D633B846F1}">
                  <asvg:svgBlip xmlns:asvg="http://schemas.microsoft.com/office/drawing/2016/SVG/main" r:embed="rId9"/>
                </a:ext>
              </a:extLst>
            </a:blip>
            <a:stretch>
              <a:fillRect/>
            </a:stretch>
          </a:blipFill>
        </p:spPr>
        <p:txBody>
          <a:bodyPr/>
          <a:lstStyle/>
          <a:p>
            <a:endParaRPr lang="en-US"/>
          </a:p>
        </p:txBody>
      </p:sp>
      <p:sp>
        <p:nvSpPr>
          <p:cNvPr id="5" name="Freeform 5">
            <a:extLst>
              <a:ext uri="{FF2B5EF4-FFF2-40B4-BE49-F238E27FC236}">
                <a16:creationId xmlns:a16="http://schemas.microsoft.com/office/drawing/2014/main" id="{9D63A9D3-E726-9138-AE79-0208B16F8F52}"/>
              </a:ext>
            </a:extLst>
          </p:cNvPr>
          <p:cNvSpPr/>
          <p:nvPr/>
        </p:nvSpPr>
        <p:spPr>
          <a:xfrm>
            <a:off x="1208354" y="-6948713"/>
            <a:ext cx="8900117" cy="8900117"/>
          </a:xfrm>
          <a:custGeom>
            <a:avLst/>
            <a:gdLst/>
            <a:ahLst/>
            <a:cxnLst/>
            <a:rect l="l" t="t" r="r" b="b"/>
            <a:pathLst>
              <a:path w="8900117" h="8900117">
                <a:moveTo>
                  <a:pt x="0" y="0"/>
                </a:moveTo>
                <a:lnTo>
                  <a:pt x="8900117" y="0"/>
                </a:lnTo>
                <a:lnTo>
                  <a:pt x="8900117" y="8900116"/>
                </a:lnTo>
                <a:lnTo>
                  <a:pt x="0" y="8900116"/>
                </a:lnTo>
                <a:lnTo>
                  <a:pt x="0" y="0"/>
                </a:lnTo>
                <a:close/>
              </a:path>
            </a:pathLst>
          </a:custGeom>
          <a:blipFill>
            <a:blip r:embed="rId8">
              <a:alphaModFix amt="75000"/>
              <a:extLst>
                <a:ext uri="{96DAC541-7B7A-43D3-8B79-37D633B846F1}">
                  <asvg:svgBlip xmlns:asvg="http://schemas.microsoft.com/office/drawing/2016/SVG/main" r:embed="rId9"/>
                </a:ext>
              </a:extLst>
            </a:blip>
            <a:stretch>
              <a:fillRect/>
            </a:stretch>
          </a:blipFill>
        </p:spPr>
        <p:txBody>
          <a:bodyPr/>
          <a:lstStyle/>
          <a:p>
            <a:endParaRPr lang="en-US"/>
          </a:p>
        </p:txBody>
      </p:sp>
      <p:sp>
        <p:nvSpPr>
          <p:cNvPr id="6" name="Freeform 6">
            <a:extLst>
              <a:ext uri="{FF2B5EF4-FFF2-40B4-BE49-F238E27FC236}">
                <a16:creationId xmlns:a16="http://schemas.microsoft.com/office/drawing/2014/main" id="{FBB9EC18-42B7-D831-D6B1-CCD8105B8265}"/>
              </a:ext>
            </a:extLst>
          </p:cNvPr>
          <p:cNvSpPr/>
          <p:nvPr/>
        </p:nvSpPr>
        <p:spPr>
          <a:xfrm>
            <a:off x="3283144" y="273730"/>
            <a:ext cx="3086776" cy="1231107"/>
          </a:xfrm>
          <a:custGeom>
            <a:avLst/>
            <a:gdLst/>
            <a:ahLst/>
            <a:cxnLst/>
            <a:rect l="l" t="t" r="r" b="b"/>
            <a:pathLst>
              <a:path w="7552429" h="3266425">
                <a:moveTo>
                  <a:pt x="0" y="0"/>
                </a:moveTo>
                <a:lnTo>
                  <a:pt x="7552429" y="0"/>
                </a:lnTo>
                <a:lnTo>
                  <a:pt x="7552429" y="3266425"/>
                </a:lnTo>
                <a:lnTo>
                  <a:pt x="0" y="326642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IN" dirty="0"/>
          </a:p>
        </p:txBody>
      </p:sp>
      <p:sp>
        <p:nvSpPr>
          <p:cNvPr id="16" name="Freeform 16">
            <a:extLst>
              <a:ext uri="{FF2B5EF4-FFF2-40B4-BE49-F238E27FC236}">
                <a16:creationId xmlns:a16="http://schemas.microsoft.com/office/drawing/2014/main" id="{7993461A-D1E3-BA71-7845-8C02C6036824}"/>
              </a:ext>
            </a:extLst>
          </p:cNvPr>
          <p:cNvSpPr/>
          <p:nvPr/>
        </p:nvSpPr>
        <p:spPr>
          <a:xfrm>
            <a:off x="11049000" y="8564960"/>
            <a:ext cx="4974165" cy="540940"/>
          </a:xfrm>
          <a:custGeom>
            <a:avLst/>
            <a:gdLst/>
            <a:ahLst/>
            <a:cxnLst/>
            <a:rect l="l" t="t" r="r" b="b"/>
            <a:pathLst>
              <a:path w="4974165" h="540940">
                <a:moveTo>
                  <a:pt x="0" y="0"/>
                </a:moveTo>
                <a:lnTo>
                  <a:pt x="4974165" y="0"/>
                </a:lnTo>
                <a:lnTo>
                  <a:pt x="4974165" y="540941"/>
                </a:lnTo>
                <a:lnTo>
                  <a:pt x="0" y="540941"/>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7" name="Freeform 17">
            <a:extLst>
              <a:ext uri="{FF2B5EF4-FFF2-40B4-BE49-F238E27FC236}">
                <a16:creationId xmlns:a16="http://schemas.microsoft.com/office/drawing/2014/main" id="{D4C6658B-6869-22F5-D0FF-63A23E181616}"/>
              </a:ext>
            </a:extLst>
          </p:cNvPr>
          <p:cNvSpPr/>
          <p:nvPr/>
        </p:nvSpPr>
        <p:spPr>
          <a:xfrm>
            <a:off x="11729203" y="8650633"/>
            <a:ext cx="369595" cy="369595"/>
          </a:xfrm>
          <a:custGeom>
            <a:avLst/>
            <a:gdLst/>
            <a:ahLst/>
            <a:cxnLst/>
            <a:rect l="l" t="t" r="r" b="b"/>
            <a:pathLst>
              <a:path w="369595" h="369595">
                <a:moveTo>
                  <a:pt x="0" y="0"/>
                </a:moveTo>
                <a:lnTo>
                  <a:pt x="369596" y="0"/>
                </a:lnTo>
                <a:lnTo>
                  <a:pt x="369596" y="369595"/>
                </a:lnTo>
                <a:lnTo>
                  <a:pt x="0" y="36959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26" name="TextBox 26">
            <a:extLst>
              <a:ext uri="{FF2B5EF4-FFF2-40B4-BE49-F238E27FC236}">
                <a16:creationId xmlns:a16="http://schemas.microsoft.com/office/drawing/2014/main" id="{F4EAA12F-2E70-6684-AE81-4B74BA7E5FE4}"/>
              </a:ext>
            </a:extLst>
          </p:cNvPr>
          <p:cNvSpPr txBox="1"/>
          <p:nvPr/>
        </p:nvSpPr>
        <p:spPr>
          <a:xfrm>
            <a:off x="12214781" y="8656412"/>
            <a:ext cx="3060828" cy="297902"/>
          </a:xfrm>
          <a:prstGeom prst="rect">
            <a:avLst/>
          </a:prstGeom>
        </p:spPr>
        <p:txBody>
          <a:bodyPr wrap="square" lIns="0" tIns="0" rIns="0" bIns="0" rtlCol="0" anchor="t">
            <a:spAutoFit/>
          </a:bodyPr>
          <a:lstStyle/>
          <a:p>
            <a:pPr algn="l">
              <a:lnSpc>
                <a:spcPts val="2469"/>
              </a:lnSpc>
            </a:pPr>
            <a:r>
              <a:rPr lang="en-US" sz="1600" dirty="0">
                <a:solidFill>
                  <a:srgbClr val="285508"/>
                </a:solidFill>
                <a:latin typeface="Poppins"/>
                <a:ea typeface="Poppins"/>
                <a:cs typeface="Poppins"/>
                <a:sym typeface="Poppins"/>
              </a:rPr>
              <a:t>www.mehnaazcreations.com</a:t>
            </a:r>
          </a:p>
        </p:txBody>
      </p:sp>
      <p:pic>
        <p:nvPicPr>
          <p:cNvPr id="9" name="Picture 8">
            <a:extLst>
              <a:ext uri="{FF2B5EF4-FFF2-40B4-BE49-F238E27FC236}">
                <a16:creationId xmlns:a16="http://schemas.microsoft.com/office/drawing/2014/main" id="{0E413CB8-92D0-C47A-705C-34CBCEA01787}"/>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2373995" y="1845029"/>
            <a:ext cx="2319310" cy="2248599"/>
          </a:xfrm>
          <a:prstGeom prst="rect">
            <a:avLst/>
          </a:prstGeom>
          <a:effectLst>
            <a:outerShdw blurRad="50800" dist="38100" dir="5400000" algn="t" rotWithShape="0">
              <a:prstClr val="black">
                <a:alpha val="40000"/>
              </a:prstClr>
            </a:outerShdw>
          </a:effectLst>
        </p:spPr>
      </p:pic>
      <p:sp>
        <p:nvSpPr>
          <p:cNvPr id="13" name="Rectangle: Rounded Corners 12">
            <a:extLst>
              <a:ext uri="{FF2B5EF4-FFF2-40B4-BE49-F238E27FC236}">
                <a16:creationId xmlns:a16="http://schemas.microsoft.com/office/drawing/2014/main" id="{E46276CC-CA1F-DA74-49B9-05233FC403C1}"/>
              </a:ext>
            </a:extLst>
          </p:cNvPr>
          <p:cNvSpPr/>
          <p:nvPr/>
        </p:nvSpPr>
        <p:spPr>
          <a:xfrm>
            <a:off x="10045105" y="5629523"/>
            <a:ext cx="6849921" cy="1557324"/>
          </a:xfrm>
          <a:prstGeom prst="roundRect">
            <a:avLst>
              <a:gd name="adj" fmla="val 50000"/>
            </a:avLst>
          </a:prstGeom>
          <a:gradFill>
            <a:gsLst>
              <a:gs pos="0">
                <a:srgbClr val="285508"/>
              </a:gs>
              <a:gs pos="0">
                <a:srgbClr val="15AB10"/>
              </a:gs>
              <a:gs pos="83000">
                <a:srgbClr val="285508"/>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1" name="Picture 10">
            <a:extLst>
              <a:ext uri="{FF2B5EF4-FFF2-40B4-BE49-F238E27FC236}">
                <a16:creationId xmlns:a16="http://schemas.microsoft.com/office/drawing/2014/main" id="{926C4506-C0BB-B014-00F7-33437BF7F99C}"/>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052464" y="5629523"/>
            <a:ext cx="1606297" cy="1557324"/>
          </a:xfrm>
          <a:prstGeom prst="rect">
            <a:avLst/>
          </a:prstGeom>
        </p:spPr>
      </p:pic>
      <p:pic>
        <p:nvPicPr>
          <p:cNvPr id="14" name="Picture 13">
            <a:extLst>
              <a:ext uri="{FF2B5EF4-FFF2-40B4-BE49-F238E27FC236}">
                <a16:creationId xmlns:a16="http://schemas.microsoft.com/office/drawing/2014/main" id="{C21C6044-BEC1-4685-1B6E-99DAC1AA94EF}"/>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5276423" y="5623159"/>
            <a:ext cx="1606297" cy="1557324"/>
          </a:xfrm>
          <a:prstGeom prst="rect">
            <a:avLst/>
          </a:prstGeom>
        </p:spPr>
      </p:pic>
      <p:sp>
        <p:nvSpPr>
          <p:cNvPr id="45" name="Rectangle: Rounded Corners 44">
            <a:extLst>
              <a:ext uri="{FF2B5EF4-FFF2-40B4-BE49-F238E27FC236}">
                <a16:creationId xmlns:a16="http://schemas.microsoft.com/office/drawing/2014/main" id="{96182811-33CB-37CC-6FA8-8A5D75186BF1}"/>
              </a:ext>
            </a:extLst>
          </p:cNvPr>
          <p:cNvSpPr/>
          <p:nvPr/>
        </p:nvSpPr>
        <p:spPr>
          <a:xfrm rot="5400000">
            <a:off x="16878968" y="655735"/>
            <a:ext cx="1015664" cy="302368"/>
          </a:xfrm>
          <a:prstGeom prst="roundRect">
            <a:avLst>
              <a:gd name="adj" fmla="val 50000"/>
            </a:avLst>
          </a:prstGeom>
          <a:solidFill>
            <a:srgbClr val="2855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8" name="TextBox 57">
            <a:extLst>
              <a:ext uri="{FF2B5EF4-FFF2-40B4-BE49-F238E27FC236}">
                <a16:creationId xmlns:a16="http://schemas.microsoft.com/office/drawing/2014/main" id="{5115C24F-B946-D26A-62FF-98A1A28DACD9}"/>
              </a:ext>
            </a:extLst>
          </p:cNvPr>
          <p:cNvSpPr txBox="1"/>
          <p:nvPr/>
        </p:nvSpPr>
        <p:spPr>
          <a:xfrm>
            <a:off x="10207333" y="7212365"/>
            <a:ext cx="1228221" cy="769441"/>
          </a:xfrm>
          <a:prstGeom prst="rect">
            <a:avLst/>
          </a:prstGeom>
          <a:noFill/>
        </p:spPr>
        <p:txBody>
          <a:bodyPr wrap="none" rtlCol="0">
            <a:spAutoFit/>
          </a:bodyPr>
          <a:lstStyle/>
          <a:p>
            <a:r>
              <a:rPr lang="en-IN" sz="4400" dirty="0">
                <a:latin typeface="Aptos Narrow" panose="020B0004020202020204" pitchFamily="34" charset="0"/>
              </a:rPr>
              <a:t>1 DP</a:t>
            </a:r>
          </a:p>
        </p:txBody>
      </p:sp>
      <p:sp>
        <p:nvSpPr>
          <p:cNvPr id="60" name="TextBox 21">
            <a:extLst>
              <a:ext uri="{FF2B5EF4-FFF2-40B4-BE49-F238E27FC236}">
                <a16:creationId xmlns:a16="http://schemas.microsoft.com/office/drawing/2014/main" id="{05614ED8-B9E6-A69F-0CFD-826D1097A262}"/>
              </a:ext>
            </a:extLst>
          </p:cNvPr>
          <p:cNvSpPr txBox="1"/>
          <p:nvPr/>
        </p:nvSpPr>
        <p:spPr>
          <a:xfrm>
            <a:off x="8877748" y="342900"/>
            <a:ext cx="9029252" cy="1015663"/>
          </a:xfrm>
          <a:prstGeom prst="rect">
            <a:avLst/>
          </a:prstGeom>
        </p:spPr>
        <p:txBody>
          <a:bodyPr lIns="0" tIns="0" rIns="0" bIns="0" rtlCol="0" anchor="t">
            <a:spAutoFit/>
          </a:bodyPr>
          <a:lstStyle/>
          <a:p>
            <a:pPr algn="l"/>
            <a:r>
              <a:rPr lang="en-US" sz="66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DEPTH AUTO BINARY</a:t>
            </a:r>
          </a:p>
        </p:txBody>
      </p:sp>
      <p:sp>
        <p:nvSpPr>
          <p:cNvPr id="2" name="TextBox 1">
            <a:extLst>
              <a:ext uri="{FF2B5EF4-FFF2-40B4-BE49-F238E27FC236}">
                <a16:creationId xmlns:a16="http://schemas.microsoft.com/office/drawing/2014/main" id="{A9A59E3F-9EB4-EA3D-2D03-BBB25AA450C1}"/>
              </a:ext>
            </a:extLst>
          </p:cNvPr>
          <p:cNvSpPr txBox="1"/>
          <p:nvPr/>
        </p:nvSpPr>
        <p:spPr>
          <a:xfrm>
            <a:off x="15434090" y="7236823"/>
            <a:ext cx="1228221" cy="769441"/>
          </a:xfrm>
          <a:prstGeom prst="rect">
            <a:avLst/>
          </a:prstGeom>
          <a:noFill/>
        </p:spPr>
        <p:txBody>
          <a:bodyPr wrap="none" rtlCol="0">
            <a:spAutoFit/>
          </a:bodyPr>
          <a:lstStyle/>
          <a:p>
            <a:r>
              <a:rPr lang="en-IN" sz="4400" dirty="0">
                <a:latin typeface="Aptos Narrow" panose="020B0004020202020204" pitchFamily="34" charset="0"/>
              </a:rPr>
              <a:t>1 DP</a:t>
            </a:r>
          </a:p>
        </p:txBody>
      </p:sp>
      <p:sp>
        <p:nvSpPr>
          <p:cNvPr id="3" name="TextBox 2">
            <a:extLst>
              <a:ext uri="{FF2B5EF4-FFF2-40B4-BE49-F238E27FC236}">
                <a16:creationId xmlns:a16="http://schemas.microsoft.com/office/drawing/2014/main" id="{179C7AC6-B089-AC37-D67C-8CD3A6398C82}"/>
              </a:ext>
            </a:extLst>
          </p:cNvPr>
          <p:cNvSpPr txBox="1"/>
          <p:nvPr/>
        </p:nvSpPr>
        <p:spPr>
          <a:xfrm>
            <a:off x="12426353" y="5921729"/>
            <a:ext cx="2451511" cy="830997"/>
          </a:xfrm>
          <a:prstGeom prst="rect">
            <a:avLst/>
          </a:prstGeom>
          <a:noFill/>
        </p:spPr>
        <p:txBody>
          <a:bodyPr wrap="square" rtlCol="0">
            <a:spAutoFit/>
          </a:bodyPr>
          <a:lstStyle/>
          <a:p>
            <a:pPr algn="ctr"/>
            <a:r>
              <a:rPr lang="en-IN" sz="4800" dirty="0">
                <a:solidFill>
                  <a:schemeClr val="bg1"/>
                </a:solidFill>
                <a:latin typeface="ITC Avant Garde Gothic Bold" panose="020B0604020202020204" charset="0"/>
              </a:rPr>
              <a:t>100 Rs.</a:t>
            </a:r>
          </a:p>
        </p:txBody>
      </p:sp>
      <p:sp>
        <p:nvSpPr>
          <p:cNvPr id="7" name="TextBox 6">
            <a:extLst>
              <a:ext uri="{FF2B5EF4-FFF2-40B4-BE49-F238E27FC236}">
                <a16:creationId xmlns:a16="http://schemas.microsoft.com/office/drawing/2014/main" id="{F0C412A4-8433-7460-9F89-4D139CB6A9FF}"/>
              </a:ext>
            </a:extLst>
          </p:cNvPr>
          <p:cNvSpPr txBox="1"/>
          <p:nvPr/>
        </p:nvSpPr>
        <p:spPr>
          <a:xfrm>
            <a:off x="12397777" y="6589295"/>
            <a:ext cx="2451511" cy="523220"/>
          </a:xfrm>
          <a:prstGeom prst="rect">
            <a:avLst/>
          </a:prstGeom>
          <a:noFill/>
        </p:spPr>
        <p:txBody>
          <a:bodyPr wrap="square" rtlCol="0">
            <a:spAutoFit/>
          </a:bodyPr>
          <a:lstStyle/>
          <a:p>
            <a:pPr algn="ctr"/>
            <a:r>
              <a:rPr lang="en-IN" sz="2800" b="1" dirty="0">
                <a:solidFill>
                  <a:schemeClr val="bg1"/>
                </a:solidFill>
                <a:latin typeface="Aptos" panose="020B0004020202020204" pitchFamily="34" charset="0"/>
              </a:rPr>
              <a:t>Per Pair</a:t>
            </a:r>
          </a:p>
        </p:txBody>
      </p:sp>
      <p:sp>
        <p:nvSpPr>
          <p:cNvPr id="32" name="TextBox 21">
            <a:extLst>
              <a:ext uri="{FF2B5EF4-FFF2-40B4-BE49-F238E27FC236}">
                <a16:creationId xmlns:a16="http://schemas.microsoft.com/office/drawing/2014/main" id="{59AA2830-833A-3349-38A9-315F45E837E1}"/>
              </a:ext>
            </a:extLst>
          </p:cNvPr>
          <p:cNvSpPr txBox="1"/>
          <p:nvPr/>
        </p:nvSpPr>
        <p:spPr>
          <a:xfrm>
            <a:off x="1382798" y="2183708"/>
            <a:ext cx="4560802" cy="1231106"/>
          </a:xfrm>
          <a:prstGeom prst="rect">
            <a:avLst/>
          </a:prstGeom>
        </p:spPr>
        <p:txBody>
          <a:bodyPr wrap="square" lIns="0" tIns="0" rIns="0" bIns="0" rtlCol="0" anchor="t">
            <a:spAutoFit/>
          </a:bodyPr>
          <a:lstStyle/>
          <a:p>
            <a:pPr algn="l"/>
            <a:r>
              <a:rPr lang="en-US" sz="80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 RS.51200</a:t>
            </a:r>
          </a:p>
        </p:txBody>
      </p:sp>
      <p:sp>
        <p:nvSpPr>
          <p:cNvPr id="33" name="TextBox 21">
            <a:extLst>
              <a:ext uri="{FF2B5EF4-FFF2-40B4-BE49-F238E27FC236}">
                <a16:creationId xmlns:a16="http://schemas.microsoft.com/office/drawing/2014/main" id="{869718CA-23EC-516B-48F8-789AB2A5F1F4}"/>
              </a:ext>
            </a:extLst>
          </p:cNvPr>
          <p:cNvSpPr txBox="1"/>
          <p:nvPr/>
        </p:nvSpPr>
        <p:spPr>
          <a:xfrm>
            <a:off x="996769" y="3488332"/>
            <a:ext cx="6497231" cy="738664"/>
          </a:xfrm>
          <a:prstGeom prst="rect">
            <a:avLst/>
          </a:prstGeom>
        </p:spPr>
        <p:txBody>
          <a:bodyPr wrap="square" lIns="0" tIns="0" rIns="0" bIns="0" rtlCol="0" anchor="t">
            <a:spAutoFit/>
          </a:bodyPr>
          <a:lstStyle/>
          <a:p>
            <a:pPr algn="l"/>
            <a:r>
              <a:rPr lang="en-US" sz="4800" b="1" dirty="0">
                <a:solidFill>
                  <a:schemeClr val="bg1"/>
                </a:solidFill>
                <a:latin typeface="Century Gothic" panose="020B0502020202020204" pitchFamily="34" charset="0"/>
                <a:ea typeface="ITC Avant Garde Gothic Bold"/>
                <a:cs typeface="Poppins Medium" panose="00000600000000000000" pitchFamily="2" charset="0"/>
                <a:sym typeface="ITC Avant Garde Gothic Bold"/>
              </a:rPr>
              <a:t>MAXIMUM EARNINGS</a:t>
            </a:r>
          </a:p>
        </p:txBody>
      </p:sp>
      <p:sp>
        <p:nvSpPr>
          <p:cNvPr id="38" name="TextBox 21">
            <a:extLst>
              <a:ext uri="{FF2B5EF4-FFF2-40B4-BE49-F238E27FC236}">
                <a16:creationId xmlns:a16="http://schemas.microsoft.com/office/drawing/2014/main" id="{E40175D1-547C-A76A-2520-DADF6E22B38D}"/>
              </a:ext>
            </a:extLst>
          </p:cNvPr>
          <p:cNvSpPr txBox="1"/>
          <p:nvPr/>
        </p:nvSpPr>
        <p:spPr>
          <a:xfrm>
            <a:off x="5610779" y="4901779"/>
            <a:ext cx="3809994" cy="2308324"/>
          </a:xfrm>
          <a:prstGeom prst="rect">
            <a:avLst/>
          </a:prstGeom>
        </p:spPr>
        <p:txBody>
          <a:bodyPr wrap="square" lIns="0" tIns="0" rIns="0" bIns="0" rtlCol="0" anchor="t">
            <a:spAutoFit/>
          </a:bodyPr>
          <a:lstStyle/>
          <a:p>
            <a:pPr algn="just"/>
            <a:r>
              <a:rPr lang="en-US" sz="2500"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FIRST </a:t>
            </a:r>
            <a:r>
              <a:rPr lang="en-US" sz="2500" b="1" dirty="0">
                <a:solidFill>
                  <a:srgbClr val="15AB10"/>
                </a:solidFill>
                <a:latin typeface="Century Gothic" panose="020B0502020202020204" pitchFamily="34" charset="0"/>
                <a:ea typeface="ITC Avant Garde Gothic Bold"/>
                <a:cs typeface="Poppins Medium" panose="00000600000000000000" pitchFamily="2" charset="0"/>
                <a:sym typeface="ITC Avant Garde Gothic Bold"/>
              </a:rPr>
              <a:t>ACTIVE ID</a:t>
            </a:r>
            <a:r>
              <a:rPr lang="en-US" sz="2500"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 ON </a:t>
            </a:r>
            <a:r>
              <a:rPr lang="en-US" sz="25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LEVEL 10</a:t>
            </a:r>
            <a:r>
              <a:rPr lang="en-US" sz="2500"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 WILL ADJUST TO LEFT LEG AND SECOND ID WILL ADJUST TO RIGHT LEG </a:t>
            </a:r>
            <a:r>
              <a:rPr lang="en-US" sz="25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AUTOMATICALLY UPLINE TO DOWNLINE</a:t>
            </a:r>
          </a:p>
        </p:txBody>
      </p:sp>
      <p:sp>
        <p:nvSpPr>
          <p:cNvPr id="41" name="Freeform 5">
            <a:extLst>
              <a:ext uri="{FF2B5EF4-FFF2-40B4-BE49-F238E27FC236}">
                <a16:creationId xmlns:a16="http://schemas.microsoft.com/office/drawing/2014/main" id="{124203FC-CAE0-ED89-8610-7CAD8561AE1B}"/>
              </a:ext>
            </a:extLst>
          </p:cNvPr>
          <p:cNvSpPr/>
          <p:nvPr/>
        </p:nvSpPr>
        <p:spPr>
          <a:xfrm>
            <a:off x="7516714" y="2402404"/>
            <a:ext cx="1963295" cy="1778878"/>
          </a:xfrm>
          <a:custGeom>
            <a:avLst/>
            <a:gdLst/>
            <a:ahLst/>
            <a:cxnLst/>
            <a:rect l="l" t="t" r="r" b="b"/>
            <a:pathLst>
              <a:path w="2572756" h="2376583">
                <a:moveTo>
                  <a:pt x="0" y="0"/>
                </a:moveTo>
                <a:lnTo>
                  <a:pt x="2572756" y="0"/>
                </a:lnTo>
                <a:lnTo>
                  <a:pt x="2572756" y="2376583"/>
                </a:lnTo>
                <a:lnTo>
                  <a:pt x="0" y="2376583"/>
                </a:lnTo>
                <a:lnTo>
                  <a:pt x="0" y="0"/>
                </a:lnTo>
                <a:close/>
              </a:path>
            </a:pathLst>
          </a:custGeom>
          <a:blipFill>
            <a:blip r:embed="rId18"/>
            <a:stretch>
              <a:fillRect/>
            </a:stretch>
          </a:blipFill>
        </p:spPr>
        <p:txBody>
          <a:bodyPr/>
          <a:lstStyle/>
          <a:p>
            <a:endParaRPr lang="en-US"/>
          </a:p>
        </p:txBody>
      </p:sp>
      <p:pic>
        <p:nvPicPr>
          <p:cNvPr id="43" name="Picture 42">
            <a:extLst>
              <a:ext uri="{FF2B5EF4-FFF2-40B4-BE49-F238E27FC236}">
                <a16:creationId xmlns:a16="http://schemas.microsoft.com/office/drawing/2014/main" id="{FE24B9B5-5030-FA5F-FF6F-EBFECC0C8743}"/>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2422894" y="4901779"/>
            <a:ext cx="1138536" cy="1103825"/>
          </a:xfrm>
          <a:prstGeom prst="rect">
            <a:avLst/>
          </a:prstGeom>
          <a:effectLst>
            <a:outerShdw blurRad="50800" dist="38100" dir="5400000" algn="t" rotWithShape="0">
              <a:prstClr val="black">
                <a:alpha val="40000"/>
              </a:prstClr>
            </a:outerShdw>
          </a:effectLst>
        </p:spPr>
      </p:pic>
      <p:sp>
        <p:nvSpPr>
          <p:cNvPr id="46" name="Rectangle: Rounded Corners 45">
            <a:extLst>
              <a:ext uri="{FF2B5EF4-FFF2-40B4-BE49-F238E27FC236}">
                <a16:creationId xmlns:a16="http://schemas.microsoft.com/office/drawing/2014/main" id="{12EF7B97-FD78-5758-9C9C-9DB369E6B8EB}"/>
              </a:ext>
            </a:extLst>
          </p:cNvPr>
          <p:cNvSpPr/>
          <p:nvPr/>
        </p:nvSpPr>
        <p:spPr>
          <a:xfrm>
            <a:off x="1602430" y="6619095"/>
            <a:ext cx="2919453" cy="420562"/>
          </a:xfrm>
          <a:prstGeom prst="roundRect">
            <a:avLst>
              <a:gd name="adj" fmla="val 50000"/>
            </a:avLst>
          </a:prstGeom>
          <a:solidFill>
            <a:srgbClr val="15AB1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44" name="Picture 43">
            <a:extLst>
              <a:ext uri="{FF2B5EF4-FFF2-40B4-BE49-F238E27FC236}">
                <a16:creationId xmlns:a16="http://schemas.microsoft.com/office/drawing/2014/main" id="{C9515622-CB9A-752D-FFB9-9B62C9BBB7F4}"/>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376671" y="6464728"/>
            <a:ext cx="758889" cy="735751"/>
          </a:xfrm>
          <a:prstGeom prst="rect">
            <a:avLst/>
          </a:prstGeom>
        </p:spPr>
      </p:pic>
      <p:sp>
        <p:nvSpPr>
          <p:cNvPr id="49" name="TextBox 21">
            <a:extLst>
              <a:ext uri="{FF2B5EF4-FFF2-40B4-BE49-F238E27FC236}">
                <a16:creationId xmlns:a16="http://schemas.microsoft.com/office/drawing/2014/main" id="{BE33BD3B-55FF-3777-33CE-2418C756AA07}"/>
              </a:ext>
            </a:extLst>
          </p:cNvPr>
          <p:cNvSpPr txBox="1"/>
          <p:nvPr/>
        </p:nvSpPr>
        <p:spPr>
          <a:xfrm>
            <a:off x="2653953" y="7093958"/>
            <a:ext cx="1388226" cy="246221"/>
          </a:xfrm>
          <a:prstGeom prst="rect">
            <a:avLst/>
          </a:prstGeom>
        </p:spPr>
        <p:txBody>
          <a:bodyPr wrap="square" lIns="0" tIns="0" rIns="0" bIns="0" rtlCol="0" anchor="t">
            <a:spAutoFit/>
          </a:bodyPr>
          <a:lstStyle/>
          <a:p>
            <a:pPr algn="just"/>
            <a:r>
              <a:rPr lang="en-US" sz="16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LEVEL 10</a:t>
            </a:r>
          </a:p>
        </p:txBody>
      </p:sp>
      <p:sp>
        <p:nvSpPr>
          <p:cNvPr id="57" name="Arrow: Chevron 56">
            <a:extLst>
              <a:ext uri="{FF2B5EF4-FFF2-40B4-BE49-F238E27FC236}">
                <a16:creationId xmlns:a16="http://schemas.microsoft.com/office/drawing/2014/main" id="{A2EE0075-6FF7-4BE1-08BB-6608ADC1246C}"/>
              </a:ext>
            </a:extLst>
          </p:cNvPr>
          <p:cNvSpPr/>
          <p:nvPr/>
        </p:nvSpPr>
        <p:spPr>
          <a:xfrm rot="5400000">
            <a:off x="3561251" y="6625140"/>
            <a:ext cx="229550" cy="265973"/>
          </a:xfrm>
          <a:prstGeom prst="chevron">
            <a:avLst>
              <a:gd name="adj" fmla="val 6607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pic>
        <p:nvPicPr>
          <p:cNvPr id="10" name="Picture 9">
            <a:extLst>
              <a:ext uri="{FF2B5EF4-FFF2-40B4-BE49-F238E27FC236}">
                <a16:creationId xmlns:a16="http://schemas.microsoft.com/office/drawing/2014/main" id="{3CD6BB06-43D4-1BFD-C30C-13E9FB302FAD}"/>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3863564" y="6450299"/>
            <a:ext cx="758889" cy="735751"/>
          </a:xfrm>
          <a:prstGeom prst="rect">
            <a:avLst/>
          </a:prstGeom>
        </p:spPr>
      </p:pic>
      <p:sp>
        <p:nvSpPr>
          <p:cNvPr id="12" name="Arrow: Chevron 11">
            <a:extLst>
              <a:ext uri="{FF2B5EF4-FFF2-40B4-BE49-F238E27FC236}">
                <a16:creationId xmlns:a16="http://schemas.microsoft.com/office/drawing/2014/main" id="{5D485B14-BE70-5F7C-BAB0-330A5CD400C8}"/>
              </a:ext>
            </a:extLst>
          </p:cNvPr>
          <p:cNvSpPr/>
          <p:nvPr/>
        </p:nvSpPr>
        <p:spPr>
          <a:xfrm rot="5400000">
            <a:off x="3560874" y="6762862"/>
            <a:ext cx="229549" cy="265973"/>
          </a:xfrm>
          <a:prstGeom prst="chevron">
            <a:avLst>
              <a:gd name="adj" fmla="val 6607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15" name="Arrow: Chevron 14">
            <a:extLst>
              <a:ext uri="{FF2B5EF4-FFF2-40B4-BE49-F238E27FC236}">
                <a16:creationId xmlns:a16="http://schemas.microsoft.com/office/drawing/2014/main" id="{C9206C45-9CB8-A999-0076-4EA49D689556}"/>
              </a:ext>
            </a:extLst>
          </p:cNvPr>
          <p:cNvSpPr/>
          <p:nvPr/>
        </p:nvSpPr>
        <p:spPr>
          <a:xfrm rot="5400000">
            <a:off x="2856390" y="6173167"/>
            <a:ext cx="265972" cy="283021"/>
          </a:xfrm>
          <a:prstGeom prst="chevron">
            <a:avLst>
              <a:gd name="adj" fmla="val 66071"/>
            </a:avLst>
          </a:prstGeom>
          <a:solidFill>
            <a:srgbClr val="15AB1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18" name="Arrow: Chevron 17">
            <a:extLst>
              <a:ext uri="{FF2B5EF4-FFF2-40B4-BE49-F238E27FC236}">
                <a16:creationId xmlns:a16="http://schemas.microsoft.com/office/drawing/2014/main" id="{4B0F2D63-38B3-7DFF-31CA-9A42BF3DFCA1}"/>
              </a:ext>
            </a:extLst>
          </p:cNvPr>
          <p:cNvSpPr/>
          <p:nvPr/>
        </p:nvSpPr>
        <p:spPr>
          <a:xfrm rot="5400000">
            <a:off x="2859161" y="6023555"/>
            <a:ext cx="265972" cy="283021"/>
          </a:xfrm>
          <a:prstGeom prst="chevron">
            <a:avLst>
              <a:gd name="adj" fmla="val 66071"/>
            </a:avLst>
          </a:prstGeom>
          <a:solidFill>
            <a:srgbClr val="15AB1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19" name="Freeform 13">
            <a:extLst>
              <a:ext uri="{FF2B5EF4-FFF2-40B4-BE49-F238E27FC236}">
                <a16:creationId xmlns:a16="http://schemas.microsoft.com/office/drawing/2014/main" id="{13012A6A-3F51-7BDE-8EC3-33FF94AC2737}"/>
              </a:ext>
            </a:extLst>
          </p:cNvPr>
          <p:cNvSpPr/>
          <p:nvPr/>
        </p:nvSpPr>
        <p:spPr>
          <a:xfrm>
            <a:off x="691676" y="-760578"/>
            <a:ext cx="1727931" cy="3011645"/>
          </a:xfrm>
          <a:custGeom>
            <a:avLst/>
            <a:gdLst/>
            <a:ahLst/>
            <a:cxnLst/>
            <a:rect l="l" t="t" r="r" b="b"/>
            <a:pathLst>
              <a:path w="1727931" h="3011645">
                <a:moveTo>
                  <a:pt x="0" y="0"/>
                </a:moveTo>
                <a:lnTo>
                  <a:pt x="1727931" y="0"/>
                </a:lnTo>
                <a:lnTo>
                  <a:pt x="1727931" y="3011645"/>
                </a:lnTo>
                <a:lnTo>
                  <a:pt x="0" y="3011645"/>
                </a:lnTo>
                <a:lnTo>
                  <a:pt x="0" y="0"/>
                </a:lnTo>
                <a:close/>
              </a:path>
            </a:pathLst>
          </a:custGeom>
          <a:blipFill>
            <a:blip r:embed="rId21"/>
            <a:stretch>
              <a:fillRect/>
            </a:stretch>
          </a:blipFill>
        </p:spPr>
        <p:txBody>
          <a:bodyPr/>
          <a:lstStyle/>
          <a:p>
            <a:endParaRPr lang="en-US"/>
          </a:p>
        </p:txBody>
      </p:sp>
      <p:pic>
        <p:nvPicPr>
          <p:cNvPr id="20" name="Graphic 19" descr="Checkmark">
            <a:extLst>
              <a:ext uri="{FF2B5EF4-FFF2-40B4-BE49-F238E27FC236}">
                <a16:creationId xmlns:a16="http://schemas.microsoft.com/office/drawing/2014/main" id="{105758ED-3D26-9A15-EB24-B2849F4A8764}"/>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1585767" y="6062912"/>
            <a:ext cx="457200" cy="457200"/>
          </a:xfrm>
          <a:prstGeom prst="rect">
            <a:avLst/>
          </a:prstGeom>
        </p:spPr>
      </p:pic>
      <p:pic>
        <p:nvPicPr>
          <p:cNvPr id="21" name="Graphic 20" descr="Checkmark">
            <a:extLst>
              <a:ext uri="{FF2B5EF4-FFF2-40B4-BE49-F238E27FC236}">
                <a16:creationId xmlns:a16="http://schemas.microsoft.com/office/drawing/2014/main" id="{B61E7055-FC84-16BE-C9D7-1CE53803D636}"/>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4079136" y="6051699"/>
            <a:ext cx="457200" cy="457200"/>
          </a:xfrm>
          <a:prstGeom prst="rect">
            <a:avLst/>
          </a:prstGeom>
        </p:spPr>
      </p:pic>
      <p:sp>
        <p:nvSpPr>
          <p:cNvPr id="23" name="Arrow: Chevron 22">
            <a:extLst>
              <a:ext uri="{FF2B5EF4-FFF2-40B4-BE49-F238E27FC236}">
                <a16:creationId xmlns:a16="http://schemas.microsoft.com/office/drawing/2014/main" id="{3BFA88FF-284F-415E-4E47-38399D044DEF}"/>
              </a:ext>
            </a:extLst>
          </p:cNvPr>
          <p:cNvSpPr/>
          <p:nvPr/>
        </p:nvSpPr>
        <p:spPr>
          <a:xfrm rot="5400000">
            <a:off x="2232171" y="6633674"/>
            <a:ext cx="229550" cy="265973"/>
          </a:xfrm>
          <a:prstGeom prst="chevron">
            <a:avLst>
              <a:gd name="adj" fmla="val 6607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24" name="Arrow: Chevron 23">
            <a:extLst>
              <a:ext uri="{FF2B5EF4-FFF2-40B4-BE49-F238E27FC236}">
                <a16:creationId xmlns:a16="http://schemas.microsoft.com/office/drawing/2014/main" id="{CC474639-A7B9-5D41-ED96-1655FB4B3F6D}"/>
              </a:ext>
            </a:extLst>
          </p:cNvPr>
          <p:cNvSpPr/>
          <p:nvPr/>
        </p:nvSpPr>
        <p:spPr>
          <a:xfrm rot="5400000">
            <a:off x="2231794" y="6771396"/>
            <a:ext cx="229549" cy="265973"/>
          </a:xfrm>
          <a:prstGeom prst="chevron">
            <a:avLst>
              <a:gd name="adj" fmla="val 6607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Tree>
    <p:extLst>
      <p:ext uri="{BB962C8B-B14F-4D97-AF65-F5344CB8AC3E}">
        <p14:creationId xmlns:p14="http://schemas.microsoft.com/office/powerpoint/2010/main" val="22365803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45EABD-F654-5321-DE38-E49A1F07E18F}"/>
            </a:ext>
          </a:extLst>
        </p:cNvPr>
        <p:cNvGrpSpPr/>
        <p:nvPr/>
      </p:nvGrpSpPr>
      <p:grpSpPr>
        <a:xfrm>
          <a:off x="0" y="0"/>
          <a:ext cx="0" cy="0"/>
          <a:chOff x="0" y="0"/>
          <a:chExt cx="0" cy="0"/>
        </a:xfrm>
      </p:grpSpPr>
      <p:sp>
        <p:nvSpPr>
          <p:cNvPr id="1075" name="Rectangle: Rounded Corners 1057">
            <a:extLst>
              <a:ext uri="{FF2B5EF4-FFF2-40B4-BE49-F238E27FC236}">
                <a16:creationId xmlns:a16="http://schemas.microsoft.com/office/drawing/2014/main" id="{0557A091-39A8-34CC-C119-0E9BD2C9DAE1}"/>
              </a:ext>
            </a:extLst>
          </p:cNvPr>
          <p:cNvSpPr/>
          <p:nvPr/>
        </p:nvSpPr>
        <p:spPr>
          <a:xfrm>
            <a:off x="2497914" y="6667500"/>
            <a:ext cx="3388082" cy="799929"/>
          </a:xfrm>
          <a:prstGeom prst="roundRect">
            <a:avLst>
              <a:gd name="adj" fmla="val 50000"/>
            </a:avLst>
          </a:prstGeom>
          <a:solidFill>
            <a:schemeClr val="bg1"/>
          </a:solidFill>
          <a:ln>
            <a:noFill/>
          </a:ln>
          <a:effectLst>
            <a:glow rad="152400">
              <a:schemeClr val="bg1">
                <a:lumMod val="75000"/>
                <a:alpha val="32000"/>
              </a:schemeClr>
            </a:glow>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2800" dirty="0">
              <a:solidFill>
                <a:srgbClr val="6DBC23"/>
              </a:solidFill>
            </a:endParaRPr>
          </a:p>
        </p:txBody>
      </p:sp>
      <p:cxnSp>
        <p:nvCxnSpPr>
          <p:cNvPr id="22" name="Straight Connector 21">
            <a:extLst>
              <a:ext uri="{FF2B5EF4-FFF2-40B4-BE49-F238E27FC236}">
                <a16:creationId xmlns:a16="http://schemas.microsoft.com/office/drawing/2014/main" id="{22CE782D-7F3E-3608-2C65-834FC9A56614}"/>
              </a:ext>
            </a:extLst>
          </p:cNvPr>
          <p:cNvCxnSpPr>
            <a:cxnSpLocks/>
          </p:cNvCxnSpPr>
          <p:nvPr/>
        </p:nvCxnSpPr>
        <p:spPr>
          <a:xfrm flipH="1">
            <a:off x="9794079" y="2610228"/>
            <a:ext cx="35721" cy="1237872"/>
          </a:xfrm>
          <a:prstGeom prst="line">
            <a:avLst/>
          </a:prstGeom>
          <a:ln w="28575">
            <a:solidFill>
              <a:srgbClr val="75C927"/>
            </a:solidFill>
          </a:ln>
        </p:spPr>
        <p:style>
          <a:lnRef idx="1">
            <a:schemeClr val="accent1"/>
          </a:lnRef>
          <a:fillRef idx="0">
            <a:schemeClr val="accent1"/>
          </a:fillRef>
          <a:effectRef idx="0">
            <a:schemeClr val="accent1"/>
          </a:effectRef>
          <a:fontRef idx="minor">
            <a:schemeClr val="tx1"/>
          </a:fontRef>
        </p:style>
      </p:cxnSp>
      <p:sp>
        <p:nvSpPr>
          <p:cNvPr id="1097" name="Freeform 6">
            <a:extLst>
              <a:ext uri="{FF2B5EF4-FFF2-40B4-BE49-F238E27FC236}">
                <a16:creationId xmlns:a16="http://schemas.microsoft.com/office/drawing/2014/main" id="{22353F8D-167A-A1E6-ED8A-324B29FCFFFF}"/>
              </a:ext>
            </a:extLst>
          </p:cNvPr>
          <p:cNvSpPr/>
          <p:nvPr/>
        </p:nvSpPr>
        <p:spPr>
          <a:xfrm flipH="1">
            <a:off x="16357742" y="2781414"/>
            <a:ext cx="4673458" cy="3658030"/>
          </a:xfrm>
          <a:custGeom>
            <a:avLst/>
            <a:gdLst/>
            <a:ahLst/>
            <a:cxnLst/>
            <a:rect l="l" t="t" r="r" b="b"/>
            <a:pathLst>
              <a:path w="3283610" h="3253925">
                <a:moveTo>
                  <a:pt x="0" y="3253925"/>
                </a:moveTo>
                <a:lnTo>
                  <a:pt x="3283610" y="3253925"/>
                </a:lnTo>
                <a:lnTo>
                  <a:pt x="3283610" y="0"/>
                </a:lnTo>
                <a:lnTo>
                  <a:pt x="0" y="0"/>
                </a:lnTo>
                <a:lnTo>
                  <a:pt x="0" y="3253925"/>
                </a:lnTo>
                <a:close/>
              </a:path>
            </a:pathLst>
          </a:custGeom>
          <a:blipFill>
            <a:blip r:embed="rId2">
              <a:extLst>
                <a:ext uri="{96DAC541-7B7A-43D3-8B79-37D633B846F1}">
                  <asvg:svgBlip xmlns:asvg="http://schemas.microsoft.com/office/drawing/2016/SVG/main" r:embed="rId3"/>
                </a:ext>
              </a:extLst>
            </a:blip>
            <a:stretch>
              <a:fillRect l="-42073"/>
            </a:stretch>
          </a:blipFill>
        </p:spPr>
        <p:txBody>
          <a:bodyPr/>
          <a:lstStyle/>
          <a:p>
            <a:endParaRPr lang="en-IN" dirty="0"/>
          </a:p>
        </p:txBody>
      </p:sp>
      <p:sp>
        <p:nvSpPr>
          <p:cNvPr id="1095" name="Freeform 9">
            <a:extLst>
              <a:ext uri="{FF2B5EF4-FFF2-40B4-BE49-F238E27FC236}">
                <a16:creationId xmlns:a16="http://schemas.microsoft.com/office/drawing/2014/main" id="{3BC60F41-C7F6-BC72-7D8B-4707250D8CF2}"/>
              </a:ext>
            </a:extLst>
          </p:cNvPr>
          <p:cNvSpPr/>
          <p:nvPr/>
        </p:nvSpPr>
        <p:spPr>
          <a:xfrm rot="17322279" flipV="1">
            <a:off x="7627968" y="-11711452"/>
            <a:ext cx="11506231" cy="21751795"/>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2" name="Freeform 7">
            <a:extLst>
              <a:ext uri="{FF2B5EF4-FFF2-40B4-BE49-F238E27FC236}">
                <a16:creationId xmlns:a16="http://schemas.microsoft.com/office/drawing/2014/main" id="{4968945D-E9D1-A5C4-16F7-B1A2E045E403}"/>
              </a:ext>
            </a:extLst>
          </p:cNvPr>
          <p:cNvSpPr/>
          <p:nvPr/>
        </p:nvSpPr>
        <p:spPr>
          <a:xfrm>
            <a:off x="-3630984" y="-2678102"/>
            <a:ext cx="4152338" cy="4114800"/>
          </a:xfrm>
          <a:custGeom>
            <a:avLst/>
            <a:gdLst/>
            <a:ahLst/>
            <a:cxnLst/>
            <a:rect l="l" t="t" r="r" b="b"/>
            <a:pathLst>
              <a:path w="4152338" h="4114800">
                <a:moveTo>
                  <a:pt x="0" y="0"/>
                </a:moveTo>
                <a:lnTo>
                  <a:pt x="4152338" y="0"/>
                </a:lnTo>
                <a:lnTo>
                  <a:pt x="4152338" y="4114800"/>
                </a:lnTo>
                <a:lnTo>
                  <a:pt x="0" y="4114800"/>
                </a:lnTo>
                <a:lnTo>
                  <a:pt x="0" y="0"/>
                </a:lnTo>
                <a:close/>
              </a:path>
            </a:pathLst>
          </a:custGeom>
          <a:blipFill>
            <a:blip r:embed="rId6">
              <a:extLst>
                <a:ext uri="{96DAC541-7B7A-43D3-8B79-37D633B846F1}">
                  <asvg:svgBlip xmlns:asvg="http://schemas.microsoft.com/office/drawing/2016/SVG/main" r:embed="rId7"/>
                </a:ext>
              </a:extLst>
            </a:blip>
            <a:stretch>
              <a:fillRect l="-42073"/>
            </a:stretch>
          </a:blipFill>
        </p:spPr>
        <p:txBody>
          <a:bodyPr/>
          <a:lstStyle/>
          <a:p>
            <a:endParaRPr lang="en-US"/>
          </a:p>
        </p:txBody>
      </p:sp>
      <p:sp>
        <p:nvSpPr>
          <p:cNvPr id="4" name="Freeform 4">
            <a:extLst>
              <a:ext uri="{FF2B5EF4-FFF2-40B4-BE49-F238E27FC236}">
                <a16:creationId xmlns:a16="http://schemas.microsoft.com/office/drawing/2014/main" id="{6B58C7B0-22BD-CD80-3ACE-D5B40C19E61F}"/>
              </a:ext>
            </a:extLst>
          </p:cNvPr>
          <p:cNvSpPr/>
          <p:nvPr/>
        </p:nvSpPr>
        <p:spPr>
          <a:xfrm>
            <a:off x="-3493364" y="7555615"/>
            <a:ext cx="5408460" cy="5473237"/>
          </a:xfrm>
          <a:custGeom>
            <a:avLst/>
            <a:gdLst/>
            <a:ahLst/>
            <a:cxnLst/>
            <a:rect l="l" t="t" r="r" b="b"/>
            <a:pathLst>
              <a:path w="6247889" h="6247889">
                <a:moveTo>
                  <a:pt x="0" y="0"/>
                </a:moveTo>
                <a:lnTo>
                  <a:pt x="6247889" y="0"/>
                </a:lnTo>
                <a:lnTo>
                  <a:pt x="6247889" y="6247889"/>
                </a:lnTo>
                <a:lnTo>
                  <a:pt x="0" y="6247889"/>
                </a:lnTo>
                <a:lnTo>
                  <a:pt x="0" y="0"/>
                </a:lnTo>
                <a:close/>
              </a:path>
            </a:pathLst>
          </a:custGeom>
          <a:blipFill>
            <a:blip r:embed="rId8">
              <a:alphaModFix amt="75000"/>
              <a:extLst>
                <a:ext uri="{96DAC541-7B7A-43D3-8B79-37D633B846F1}">
                  <asvg:svgBlip xmlns:asvg="http://schemas.microsoft.com/office/drawing/2016/SVG/main" r:embed="rId9"/>
                </a:ext>
              </a:extLst>
            </a:blip>
            <a:stretch>
              <a:fillRect/>
            </a:stretch>
          </a:blipFill>
        </p:spPr>
        <p:txBody>
          <a:bodyPr/>
          <a:lstStyle/>
          <a:p>
            <a:endParaRPr lang="en-US"/>
          </a:p>
        </p:txBody>
      </p:sp>
      <p:sp>
        <p:nvSpPr>
          <p:cNvPr id="5" name="Freeform 5">
            <a:extLst>
              <a:ext uri="{FF2B5EF4-FFF2-40B4-BE49-F238E27FC236}">
                <a16:creationId xmlns:a16="http://schemas.microsoft.com/office/drawing/2014/main" id="{F3831583-B6CE-39D9-62EE-C5752BFF6B96}"/>
              </a:ext>
            </a:extLst>
          </p:cNvPr>
          <p:cNvSpPr/>
          <p:nvPr/>
        </p:nvSpPr>
        <p:spPr>
          <a:xfrm>
            <a:off x="1371600" y="-6515100"/>
            <a:ext cx="8900117" cy="8900117"/>
          </a:xfrm>
          <a:custGeom>
            <a:avLst/>
            <a:gdLst/>
            <a:ahLst/>
            <a:cxnLst/>
            <a:rect l="l" t="t" r="r" b="b"/>
            <a:pathLst>
              <a:path w="8900117" h="8900117">
                <a:moveTo>
                  <a:pt x="0" y="0"/>
                </a:moveTo>
                <a:lnTo>
                  <a:pt x="8900117" y="0"/>
                </a:lnTo>
                <a:lnTo>
                  <a:pt x="8900117" y="8900116"/>
                </a:lnTo>
                <a:lnTo>
                  <a:pt x="0" y="8900116"/>
                </a:lnTo>
                <a:lnTo>
                  <a:pt x="0" y="0"/>
                </a:lnTo>
                <a:close/>
              </a:path>
            </a:pathLst>
          </a:custGeom>
          <a:blipFill>
            <a:blip r:embed="rId8">
              <a:alphaModFix amt="75000"/>
              <a:extLst>
                <a:ext uri="{96DAC541-7B7A-43D3-8B79-37D633B846F1}">
                  <asvg:svgBlip xmlns:asvg="http://schemas.microsoft.com/office/drawing/2016/SVG/main" r:embed="rId9"/>
                </a:ext>
              </a:extLst>
            </a:blip>
            <a:stretch>
              <a:fillRect/>
            </a:stretch>
          </a:blipFill>
        </p:spPr>
        <p:txBody>
          <a:bodyPr/>
          <a:lstStyle/>
          <a:p>
            <a:endParaRPr lang="en-US"/>
          </a:p>
        </p:txBody>
      </p:sp>
      <p:sp>
        <p:nvSpPr>
          <p:cNvPr id="6" name="Freeform 6">
            <a:extLst>
              <a:ext uri="{FF2B5EF4-FFF2-40B4-BE49-F238E27FC236}">
                <a16:creationId xmlns:a16="http://schemas.microsoft.com/office/drawing/2014/main" id="{932A12DF-6C36-E2AA-6504-460B0E726D08}"/>
              </a:ext>
            </a:extLst>
          </p:cNvPr>
          <p:cNvSpPr/>
          <p:nvPr/>
        </p:nvSpPr>
        <p:spPr>
          <a:xfrm>
            <a:off x="2460937" y="70421"/>
            <a:ext cx="2565064" cy="952028"/>
          </a:xfrm>
          <a:custGeom>
            <a:avLst/>
            <a:gdLst/>
            <a:ahLst/>
            <a:cxnLst/>
            <a:rect l="l" t="t" r="r" b="b"/>
            <a:pathLst>
              <a:path w="7552429" h="3266425">
                <a:moveTo>
                  <a:pt x="0" y="0"/>
                </a:moveTo>
                <a:lnTo>
                  <a:pt x="7552429" y="0"/>
                </a:lnTo>
                <a:lnTo>
                  <a:pt x="7552429" y="3266425"/>
                </a:lnTo>
                <a:lnTo>
                  <a:pt x="0" y="326642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IN" dirty="0"/>
          </a:p>
        </p:txBody>
      </p:sp>
      <p:pic>
        <p:nvPicPr>
          <p:cNvPr id="9" name="Picture 8">
            <a:extLst>
              <a:ext uri="{FF2B5EF4-FFF2-40B4-BE49-F238E27FC236}">
                <a16:creationId xmlns:a16="http://schemas.microsoft.com/office/drawing/2014/main" id="{295972E1-6577-02BC-2635-5905FE7BC86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144000" y="1655679"/>
            <a:ext cx="1300159" cy="1260520"/>
          </a:xfrm>
          <a:prstGeom prst="rect">
            <a:avLst/>
          </a:prstGeom>
          <a:effectLst>
            <a:outerShdw blurRad="50800" dist="38100" dir="5400000" algn="t" rotWithShape="0">
              <a:prstClr val="black">
                <a:alpha val="40000"/>
              </a:prstClr>
            </a:outerShdw>
          </a:effectLst>
        </p:spPr>
      </p:pic>
      <p:sp>
        <p:nvSpPr>
          <p:cNvPr id="45" name="Rectangle: Rounded Corners 44">
            <a:extLst>
              <a:ext uri="{FF2B5EF4-FFF2-40B4-BE49-F238E27FC236}">
                <a16:creationId xmlns:a16="http://schemas.microsoft.com/office/drawing/2014/main" id="{0ED18C5F-A8CA-0FBC-C8FE-EDA353651F0C}"/>
              </a:ext>
            </a:extLst>
          </p:cNvPr>
          <p:cNvSpPr/>
          <p:nvPr/>
        </p:nvSpPr>
        <p:spPr>
          <a:xfrm rot="5400000">
            <a:off x="24352" y="903084"/>
            <a:ext cx="1015664" cy="302368"/>
          </a:xfrm>
          <a:prstGeom prst="roundRect">
            <a:avLst>
              <a:gd name="adj" fmla="val 50000"/>
            </a:avLst>
          </a:prstGeom>
          <a:solidFill>
            <a:srgbClr val="2855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0" name="TextBox 21">
            <a:extLst>
              <a:ext uri="{FF2B5EF4-FFF2-40B4-BE49-F238E27FC236}">
                <a16:creationId xmlns:a16="http://schemas.microsoft.com/office/drawing/2014/main" id="{9C26BE31-003C-01E0-3B05-B8C5DEC8E9BE}"/>
              </a:ext>
            </a:extLst>
          </p:cNvPr>
          <p:cNvSpPr txBox="1"/>
          <p:nvPr/>
        </p:nvSpPr>
        <p:spPr>
          <a:xfrm>
            <a:off x="1045002" y="532681"/>
            <a:ext cx="9029252" cy="1015663"/>
          </a:xfrm>
          <a:prstGeom prst="rect">
            <a:avLst/>
          </a:prstGeom>
        </p:spPr>
        <p:txBody>
          <a:bodyPr lIns="0" tIns="0" rIns="0" bIns="0" rtlCol="0" anchor="t">
            <a:spAutoFit/>
          </a:bodyPr>
          <a:lstStyle/>
          <a:p>
            <a:pPr algn="l"/>
            <a:r>
              <a:rPr lang="en-US" sz="66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STAR BONUS</a:t>
            </a:r>
          </a:p>
        </p:txBody>
      </p:sp>
      <p:sp>
        <p:nvSpPr>
          <p:cNvPr id="1091" name="TextBox 21">
            <a:extLst>
              <a:ext uri="{FF2B5EF4-FFF2-40B4-BE49-F238E27FC236}">
                <a16:creationId xmlns:a16="http://schemas.microsoft.com/office/drawing/2014/main" id="{3B80C273-C161-3D7E-66E9-86E1F353977B}"/>
              </a:ext>
            </a:extLst>
          </p:cNvPr>
          <p:cNvSpPr txBox="1"/>
          <p:nvPr/>
        </p:nvSpPr>
        <p:spPr>
          <a:xfrm>
            <a:off x="12583463" y="2702089"/>
            <a:ext cx="4815332" cy="738664"/>
          </a:xfrm>
          <a:prstGeom prst="rect">
            <a:avLst/>
          </a:prstGeom>
        </p:spPr>
        <p:txBody>
          <a:bodyPr wrap="square" lIns="0" tIns="0" rIns="0" bIns="0" rtlCol="0" anchor="t">
            <a:spAutoFit/>
          </a:bodyPr>
          <a:lstStyle/>
          <a:p>
            <a:pPr algn="l"/>
            <a:r>
              <a:rPr lang="en-US" sz="48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NO CAPPING</a:t>
            </a:r>
          </a:p>
        </p:txBody>
      </p:sp>
      <p:sp>
        <p:nvSpPr>
          <p:cNvPr id="1092" name="TextBox 21">
            <a:extLst>
              <a:ext uri="{FF2B5EF4-FFF2-40B4-BE49-F238E27FC236}">
                <a16:creationId xmlns:a16="http://schemas.microsoft.com/office/drawing/2014/main" id="{2C69EDD8-41D9-53F0-1BED-85C355B5A170}"/>
              </a:ext>
            </a:extLst>
          </p:cNvPr>
          <p:cNvSpPr txBox="1"/>
          <p:nvPr/>
        </p:nvSpPr>
        <p:spPr>
          <a:xfrm>
            <a:off x="11274479" y="1980764"/>
            <a:ext cx="5981312" cy="615553"/>
          </a:xfrm>
          <a:prstGeom prst="rect">
            <a:avLst/>
          </a:prstGeom>
        </p:spPr>
        <p:txBody>
          <a:bodyPr wrap="square" lIns="0" tIns="0" rIns="0" bIns="0" rtlCol="0" anchor="t">
            <a:spAutoFit/>
          </a:bodyPr>
          <a:lstStyle/>
          <a:p>
            <a:pPr algn="l"/>
            <a:r>
              <a:rPr lang="en-US" sz="4000" dirty="0">
                <a:latin typeface="Century Gothic" panose="020B0502020202020204" pitchFamily="34" charset="0"/>
                <a:ea typeface="ITC Avant Garde Gothic Bold"/>
                <a:cs typeface="Poppins Medium" panose="00000600000000000000" pitchFamily="2" charset="0"/>
                <a:sym typeface="ITC Avant Garde Gothic Bold"/>
              </a:rPr>
              <a:t>UNLIMITED EARNINGS</a:t>
            </a:r>
          </a:p>
        </p:txBody>
      </p:sp>
      <p:pic>
        <p:nvPicPr>
          <p:cNvPr id="1093" name="Graphic 1092" descr="Checkmark">
            <a:extLst>
              <a:ext uri="{FF2B5EF4-FFF2-40B4-BE49-F238E27FC236}">
                <a16:creationId xmlns:a16="http://schemas.microsoft.com/office/drawing/2014/main" id="{ABBAAA55-569A-2C24-A75F-95F25C639C62}"/>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6634134" y="1836435"/>
            <a:ext cx="790841" cy="790841"/>
          </a:xfrm>
          <a:prstGeom prst="rect">
            <a:avLst/>
          </a:prstGeom>
        </p:spPr>
      </p:pic>
      <p:pic>
        <p:nvPicPr>
          <p:cNvPr id="1094" name="Graphic 1093" descr="Checkmark">
            <a:extLst>
              <a:ext uri="{FF2B5EF4-FFF2-40B4-BE49-F238E27FC236}">
                <a16:creationId xmlns:a16="http://schemas.microsoft.com/office/drawing/2014/main" id="{4EE14606-A474-2003-4512-CF5706BD6242}"/>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6649374" y="2595647"/>
            <a:ext cx="790841" cy="790841"/>
          </a:xfrm>
          <a:prstGeom prst="rect">
            <a:avLst/>
          </a:prstGeom>
        </p:spPr>
      </p:pic>
      <p:pic>
        <p:nvPicPr>
          <p:cNvPr id="14" name="Picture 13" descr="A gold star in a circle&#10;&#10;AI-generated content may be incorrect.">
            <a:extLst>
              <a:ext uri="{FF2B5EF4-FFF2-40B4-BE49-F238E27FC236}">
                <a16:creationId xmlns:a16="http://schemas.microsoft.com/office/drawing/2014/main" id="{138D4FAA-AB66-9576-ED3E-82C9A008865A}"/>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307056" y="4533900"/>
            <a:ext cx="817144" cy="800691"/>
          </a:xfrm>
          <a:prstGeom prst="rect">
            <a:avLst/>
          </a:prstGeom>
        </p:spPr>
      </p:pic>
      <p:pic>
        <p:nvPicPr>
          <p:cNvPr id="16" name="Picture 15" descr="A green star in a white circle&#10;&#10;AI-generated content may be incorrect.">
            <a:extLst>
              <a:ext uri="{FF2B5EF4-FFF2-40B4-BE49-F238E27FC236}">
                <a16:creationId xmlns:a16="http://schemas.microsoft.com/office/drawing/2014/main" id="{97F9C0AF-E34E-93F8-4F00-433A2F007711}"/>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217897" y="4524694"/>
            <a:ext cx="819101" cy="819101"/>
          </a:xfrm>
          <a:prstGeom prst="rect">
            <a:avLst/>
          </a:prstGeom>
        </p:spPr>
      </p:pic>
      <p:pic>
        <p:nvPicPr>
          <p:cNvPr id="17" name="Picture 16" descr="A gold star in a circle&#10;&#10;AI-generated content may be incorrect.">
            <a:extLst>
              <a:ext uri="{FF2B5EF4-FFF2-40B4-BE49-F238E27FC236}">
                <a16:creationId xmlns:a16="http://schemas.microsoft.com/office/drawing/2014/main" id="{88613EDD-8995-C303-3FC9-FACE9AD2CDAC}"/>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038600" y="4533900"/>
            <a:ext cx="817144" cy="800691"/>
          </a:xfrm>
          <a:prstGeom prst="rect">
            <a:avLst/>
          </a:prstGeom>
        </p:spPr>
      </p:pic>
      <p:pic>
        <p:nvPicPr>
          <p:cNvPr id="18" name="Picture 17" descr="A gold star in a circle&#10;&#10;AI-generated content may be incorrect.">
            <a:extLst>
              <a:ext uri="{FF2B5EF4-FFF2-40B4-BE49-F238E27FC236}">
                <a16:creationId xmlns:a16="http://schemas.microsoft.com/office/drawing/2014/main" id="{135A256F-F712-ECF3-8EEF-6DE0324CD46D}"/>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715000" y="4533900"/>
            <a:ext cx="817144" cy="800691"/>
          </a:xfrm>
          <a:prstGeom prst="rect">
            <a:avLst/>
          </a:prstGeom>
        </p:spPr>
      </p:pic>
      <p:sp>
        <p:nvSpPr>
          <p:cNvPr id="23" name="Rectangle: Rounded Corners 1043">
            <a:extLst>
              <a:ext uri="{FF2B5EF4-FFF2-40B4-BE49-F238E27FC236}">
                <a16:creationId xmlns:a16="http://schemas.microsoft.com/office/drawing/2014/main" id="{657BB165-D92E-A997-08C0-09CDCA09AC7F}"/>
              </a:ext>
            </a:extLst>
          </p:cNvPr>
          <p:cNvSpPr/>
          <p:nvPr/>
        </p:nvSpPr>
        <p:spPr>
          <a:xfrm>
            <a:off x="9037014" y="3009900"/>
            <a:ext cx="1524000" cy="516182"/>
          </a:xfrm>
          <a:prstGeom prst="roundRect">
            <a:avLst/>
          </a:prstGeom>
          <a:solidFill>
            <a:srgbClr val="2855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2800" b="1" dirty="0"/>
              <a:t>YOU</a:t>
            </a:r>
          </a:p>
        </p:txBody>
      </p:sp>
      <p:cxnSp>
        <p:nvCxnSpPr>
          <p:cNvPr id="27" name="Straight Connector 26">
            <a:extLst>
              <a:ext uri="{FF2B5EF4-FFF2-40B4-BE49-F238E27FC236}">
                <a16:creationId xmlns:a16="http://schemas.microsoft.com/office/drawing/2014/main" id="{A37482BB-9C8C-D015-0A4E-8EAA788031D8}"/>
              </a:ext>
            </a:extLst>
          </p:cNvPr>
          <p:cNvCxnSpPr>
            <a:cxnSpLocks/>
          </p:cNvCxnSpPr>
          <p:nvPr/>
        </p:nvCxnSpPr>
        <p:spPr>
          <a:xfrm>
            <a:off x="2667000" y="3848100"/>
            <a:ext cx="13690742" cy="0"/>
          </a:xfrm>
          <a:prstGeom prst="line">
            <a:avLst/>
          </a:prstGeom>
          <a:ln w="28575">
            <a:solidFill>
              <a:srgbClr val="6DBC23"/>
            </a:solidFill>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1E2F5900-612E-EE1D-1B6C-0E97DBB89652}"/>
              </a:ext>
            </a:extLst>
          </p:cNvPr>
          <p:cNvCxnSpPr/>
          <p:nvPr/>
        </p:nvCxnSpPr>
        <p:spPr>
          <a:xfrm>
            <a:off x="2667000" y="3848100"/>
            <a:ext cx="0" cy="661726"/>
          </a:xfrm>
          <a:prstGeom prst="straightConnector1">
            <a:avLst/>
          </a:prstGeom>
          <a:ln w="28575">
            <a:solidFill>
              <a:srgbClr val="6DBC23"/>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78E81C28-EEE9-4D9C-4A90-491DA3A51D1F}"/>
              </a:ext>
            </a:extLst>
          </p:cNvPr>
          <p:cNvCxnSpPr/>
          <p:nvPr/>
        </p:nvCxnSpPr>
        <p:spPr>
          <a:xfrm>
            <a:off x="4437457" y="3848100"/>
            <a:ext cx="0" cy="661726"/>
          </a:xfrm>
          <a:prstGeom prst="straightConnector1">
            <a:avLst/>
          </a:prstGeom>
          <a:ln w="28575">
            <a:solidFill>
              <a:srgbClr val="6DBC23"/>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0DE0BC3E-0096-CA44-BA39-D76DD69B1333}"/>
              </a:ext>
            </a:extLst>
          </p:cNvPr>
          <p:cNvCxnSpPr/>
          <p:nvPr/>
        </p:nvCxnSpPr>
        <p:spPr>
          <a:xfrm>
            <a:off x="6096000" y="3848100"/>
            <a:ext cx="0" cy="661726"/>
          </a:xfrm>
          <a:prstGeom prst="straightConnector1">
            <a:avLst/>
          </a:prstGeom>
          <a:ln w="28575">
            <a:solidFill>
              <a:srgbClr val="6DBC23"/>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64EE5D57-8BE2-BFAC-3F4B-609542438788}"/>
              </a:ext>
            </a:extLst>
          </p:cNvPr>
          <p:cNvCxnSpPr/>
          <p:nvPr/>
        </p:nvCxnSpPr>
        <p:spPr>
          <a:xfrm>
            <a:off x="7620000" y="3872174"/>
            <a:ext cx="0" cy="661726"/>
          </a:xfrm>
          <a:prstGeom prst="straightConnector1">
            <a:avLst/>
          </a:prstGeom>
          <a:ln w="28575">
            <a:solidFill>
              <a:srgbClr val="6DBC23"/>
            </a:solidFill>
            <a:tailEnd type="triangle"/>
          </a:ln>
        </p:spPr>
        <p:style>
          <a:lnRef idx="1">
            <a:schemeClr val="accent1"/>
          </a:lnRef>
          <a:fillRef idx="0">
            <a:schemeClr val="accent1"/>
          </a:fillRef>
          <a:effectRef idx="0">
            <a:schemeClr val="accent1"/>
          </a:effectRef>
          <a:fontRef idx="minor">
            <a:schemeClr val="tx1"/>
          </a:fontRef>
        </p:style>
      </p:cxnSp>
      <p:pic>
        <p:nvPicPr>
          <p:cNvPr id="37" name="Picture 36" descr="A green star in a white circle&#10;&#10;AI-generated content may be incorrect.">
            <a:extLst>
              <a:ext uri="{FF2B5EF4-FFF2-40B4-BE49-F238E27FC236}">
                <a16:creationId xmlns:a16="http://schemas.microsoft.com/office/drawing/2014/main" id="{3432BDBD-AD4C-4881-2EE7-8A5E07AD5FB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690461" y="4505236"/>
            <a:ext cx="819101" cy="819101"/>
          </a:xfrm>
          <a:prstGeom prst="rect">
            <a:avLst/>
          </a:prstGeom>
        </p:spPr>
      </p:pic>
      <p:cxnSp>
        <p:nvCxnSpPr>
          <p:cNvPr id="38" name="Straight Arrow Connector 37">
            <a:extLst>
              <a:ext uri="{FF2B5EF4-FFF2-40B4-BE49-F238E27FC236}">
                <a16:creationId xmlns:a16="http://schemas.microsoft.com/office/drawing/2014/main" id="{729754AB-6D86-CF4A-9A79-B661188DBB3F}"/>
              </a:ext>
            </a:extLst>
          </p:cNvPr>
          <p:cNvCxnSpPr/>
          <p:nvPr/>
        </p:nvCxnSpPr>
        <p:spPr>
          <a:xfrm>
            <a:off x="9105108" y="3872174"/>
            <a:ext cx="0" cy="661726"/>
          </a:xfrm>
          <a:prstGeom prst="straightConnector1">
            <a:avLst/>
          </a:prstGeom>
          <a:ln w="28575">
            <a:solidFill>
              <a:srgbClr val="6DBC23"/>
            </a:solidFill>
            <a:tailEnd type="triangle"/>
          </a:ln>
        </p:spPr>
        <p:style>
          <a:lnRef idx="1">
            <a:schemeClr val="accent1"/>
          </a:lnRef>
          <a:fillRef idx="0">
            <a:schemeClr val="accent1"/>
          </a:fillRef>
          <a:effectRef idx="0">
            <a:schemeClr val="accent1"/>
          </a:effectRef>
          <a:fontRef idx="minor">
            <a:schemeClr val="tx1"/>
          </a:fontRef>
        </p:style>
      </p:cxnSp>
      <p:pic>
        <p:nvPicPr>
          <p:cNvPr id="39" name="Picture 38" descr="A green star in a white circle&#10;&#10;AI-generated content may be incorrect.">
            <a:extLst>
              <a:ext uri="{FF2B5EF4-FFF2-40B4-BE49-F238E27FC236}">
                <a16:creationId xmlns:a16="http://schemas.microsoft.com/office/drawing/2014/main" id="{8C7C66D6-0AA6-5E5B-2968-CFCD771FEDC3}"/>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0124088" y="4505235"/>
            <a:ext cx="819101" cy="819101"/>
          </a:xfrm>
          <a:prstGeom prst="rect">
            <a:avLst/>
          </a:prstGeom>
        </p:spPr>
      </p:pic>
      <p:cxnSp>
        <p:nvCxnSpPr>
          <p:cNvPr id="40" name="Straight Arrow Connector 39">
            <a:extLst>
              <a:ext uri="{FF2B5EF4-FFF2-40B4-BE49-F238E27FC236}">
                <a16:creationId xmlns:a16="http://schemas.microsoft.com/office/drawing/2014/main" id="{AD4E5404-589E-5F08-ABEF-060EDFFEAF05}"/>
              </a:ext>
            </a:extLst>
          </p:cNvPr>
          <p:cNvCxnSpPr/>
          <p:nvPr/>
        </p:nvCxnSpPr>
        <p:spPr>
          <a:xfrm>
            <a:off x="10533638" y="3843509"/>
            <a:ext cx="0" cy="661726"/>
          </a:xfrm>
          <a:prstGeom prst="straightConnector1">
            <a:avLst/>
          </a:prstGeom>
          <a:ln w="28575">
            <a:solidFill>
              <a:srgbClr val="6DBC23"/>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85CFEFA5-5AE1-D52F-A70F-530C77540082}"/>
              </a:ext>
            </a:extLst>
          </p:cNvPr>
          <p:cNvCxnSpPr/>
          <p:nvPr/>
        </p:nvCxnSpPr>
        <p:spPr>
          <a:xfrm>
            <a:off x="11887200" y="3843509"/>
            <a:ext cx="0" cy="661726"/>
          </a:xfrm>
          <a:prstGeom prst="straightConnector1">
            <a:avLst/>
          </a:prstGeom>
          <a:ln w="28575">
            <a:solidFill>
              <a:srgbClr val="6DBC23"/>
            </a:solidFill>
            <a:tailEnd type="triangle"/>
          </a:ln>
        </p:spPr>
        <p:style>
          <a:lnRef idx="1">
            <a:schemeClr val="accent1"/>
          </a:lnRef>
          <a:fillRef idx="0">
            <a:schemeClr val="accent1"/>
          </a:fillRef>
          <a:effectRef idx="0">
            <a:schemeClr val="accent1"/>
          </a:effectRef>
          <a:fontRef idx="minor">
            <a:schemeClr val="tx1"/>
          </a:fontRef>
        </p:style>
      </p:cxnSp>
      <p:pic>
        <p:nvPicPr>
          <p:cNvPr id="43" name="Picture 42" descr="A green star in a white circle&#10;&#10;AI-generated content may be incorrect.">
            <a:extLst>
              <a:ext uri="{FF2B5EF4-FFF2-40B4-BE49-F238E27FC236}">
                <a16:creationId xmlns:a16="http://schemas.microsoft.com/office/drawing/2014/main" id="{05BA8BB8-A7F0-7850-9A27-068EE1FA684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1451862" y="4533900"/>
            <a:ext cx="819101" cy="819101"/>
          </a:xfrm>
          <a:prstGeom prst="rect">
            <a:avLst/>
          </a:prstGeom>
        </p:spPr>
      </p:pic>
      <p:sp>
        <p:nvSpPr>
          <p:cNvPr id="44" name="Rectangle: Rounded Corners 1057">
            <a:extLst>
              <a:ext uri="{FF2B5EF4-FFF2-40B4-BE49-F238E27FC236}">
                <a16:creationId xmlns:a16="http://schemas.microsoft.com/office/drawing/2014/main" id="{1D24D85D-CF39-0962-A8FF-795512DA3B24}"/>
              </a:ext>
            </a:extLst>
          </p:cNvPr>
          <p:cNvSpPr/>
          <p:nvPr/>
        </p:nvSpPr>
        <p:spPr>
          <a:xfrm>
            <a:off x="13030200" y="4617725"/>
            <a:ext cx="2887954" cy="672048"/>
          </a:xfrm>
          <a:prstGeom prst="roundRect">
            <a:avLst>
              <a:gd name="adj" fmla="val 50000"/>
            </a:avLst>
          </a:prstGeom>
          <a:solidFill>
            <a:schemeClr val="bg1"/>
          </a:solidFill>
          <a:ln>
            <a:noFill/>
          </a:ln>
          <a:effectLst>
            <a:glow rad="152400">
              <a:schemeClr val="bg1">
                <a:lumMod val="75000"/>
                <a:alpha val="32000"/>
              </a:schemeClr>
            </a:glow>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2800" dirty="0">
                <a:solidFill>
                  <a:srgbClr val="6DBC23"/>
                </a:solidFill>
              </a:rPr>
              <a:t>UNLIMITED</a:t>
            </a:r>
          </a:p>
        </p:txBody>
      </p:sp>
      <p:pic>
        <p:nvPicPr>
          <p:cNvPr id="47" name="Graphic 46" descr="Chevron arrows">
            <a:extLst>
              <a:ext uri="{FF2B5EF4-FFF2-40B4-BE49-F238E27FC236}">
                <a16:creationId xmlns:a16="http://schemas.microsoft.com/office/drawing/2014/main" id="{650AA86B-7605-0459-D548-ABB016684385}"/>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2328872" y="4670776"/>
            <a:ext cx="646149" cy="646149"/>
          </a:xfrm>
          <a:prstGeom prst="rect">
            <a:avLst/>
          </a:prstGeom>
        </p:spPr>
      </p:pic>
      <p:cxnSp>
        <p:nvCxnSpPr>
          <p:cNvPr id="49" name="Straight Arrow Connector 48">
            <a:extLst>
              <a:ext uri="{FF2B5EF4-FFF2-40B4-BE49-F238E27FC236}">
                <a16:creationId xmlns:a16="http://schemas.microsoft.com/office/drawing/2014/main" id="{DA96C600-18B6-BF22-C74F-7ABE7E9B2255}"/>
              </a:ext>
            </a:extLst>
          </p:cNvPr>
          <p:cNvCxnSpPr/>
          <p:nvPr/>
        </p:nvCxnSpPr>
        <p:spPr>
          <a:xfrm>
            <a:off x="16357742" y="3812290"/>
            <a:ext cx="0" cy="661726"/>
          </a:xfrm>
          <a:prstGeom prst="straightConnector1">
            <a:avLst/>
          </a:prstGeom>
          <a:ln w="28575">
            <a:solidFill>
              <a:srgbClr val="6DBC23"/>
            </a:solidFill>
            <a:tailEnd type="triangle"/>
          </a:ln>
        </p:spPr>
        <p:style>
          <a:lnRef idx="1">
            <a:schemeClr val="accent1"/>
          </a:lnRef>
          <a:fillRef idx="0">
            <a:schemeClr val="accent1"/>
          </a:fillRef>
          <a:effectRef idx="0">
            <a:schemeClr val="accent1"/>
          </a:effectRef>
          <a:fontRef idx="minor">
            <a:schemeClr val="tx1"/>
          </a:fontRef>
        </p:style>
      </p:cxnSp>
      <p:pic>
        <p:nvPicPr>
          <p:cNvPr id="50" name="Picture 49" descr="A green star in a white circle&#10;&#10;AI-generated content may be incorrect.">
            <a:extLst>
              <a:ext uri="{FF2B5EF4-FFF2-40B4-BE49-F238E27FC236}">
                <a16:creationId xmlns:a16="http://schemas.microsoft.com/office/drawing/2014/main" id="{143B3221-0E86-CACF-D144-EB60713491D3}"/>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5980944" y="4509262"/>
            <a:ext cx="819101" cy="819101"/>
          </a:xfrm>
          <a:prstGeom prst="rect">
            <a:avLst/>
          </a:prstGeom>
        </p:spPr>
      </p:pic>
      <p:sp>
        <p:nvSpPr>
          <p:cNvPr id="51" name="Rectangle: Rounded Corners 1057">
            <a:extLst>
              <a:ext uri="{FF2B5EF4-FFF2-40B4-BE49-F238E27FC236}">
                <a16:creationId xmlns:a16="http://schemas.microsoft.com/office/drawing/2014/main" id="{F6715385-8514-41FD-38D3-B0A602221161}"/>
              </a:ext>
            </a:extLst>
          </p:cNvPr>
          <p:cNvSpPr/>
          <p:nvPr/>
        </p:nvSpPr>
        <p:spPr>
          <a:xfrm>
            <a:off x="3276600" y="5656289"/>
            <a:ext cx="2341144" cy="435211"/>
          </a:xfrm>
          <a:prstGeom prst="roundRect">
            <a:avLst>
              <a:gd name="adj" fmla="val 50000"/>
            </a:avLst>
          </a:prstGeom>
          <a:solidFill>
            <a:schemeClr val="bg1"/>
          </a:solidFill>
          <a:ln>
            <a:noFill/>
          </a:ln>
          <a:effectLst>
            <a:glow rad="152400">
              <a:schemeClr val="bg1">
                <a:lumMod val="75000"/>
                <a:alpha val="32000"/>
              </a:schemeClr>
            </a:glow>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2800" dirty="0">
                <a:solidFill>
                  <a:srgbClr val="6DBC23"/>
                </a:solidFill>
              </a:rPr>
              <a:t>STAR TEAM</a:t>
            </a:r>
          </a:p>
        </p:txBody>
      </p:sp>
      <p:pic>
        <p:nvPicPr>
          <p:cNvPr id="53" name="Graphic 52" descr="Chevron arrows">
            <a:extLst>
              <a:ext uri="{FF2B5EF4-FFF2-40B4-BE49-F238E27FC236}">
                <a16:creationId xmlns:a16="http://schemas.microsoft.com/office/drawing/2014/main" id="{DBA57607-302C-F508-2F1E-AABFA6B51FFE}"/>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2343925" y="5539648"/>
            <a:ext cx="646149" cy="646149"/>
          </a:xfrm>
          <a:prstGeom prst="rect">
            <a:avLst/>
          </a:prstGeom>
        </p:spPr>
      </p:pic>
      <p:pic>
        <p:nvPicPr>
          <p:cNvPr id="54" name="Graphic 53" descr="Chevron arrows">
            <a:extLst>
              <a:ext uri="{FF2B5EF4-FFF2-40B4-BE49-F238E27FC236}">
                <a16:creationId xmlns:a16="http://schemas.microsoft.com/office/drawing/2014/main" id="{8E47D936-3DF7-A8BE-A8F2-65975BB9F044}"/>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flipH="1">
            <a:off x="5885996" y="5534026"/>
            <a:ext cx="646148" cy="646148"/>
          </a:xfrm>
          <a:prstGeom prst="rect">
            <a:avLst/>
          </a:prstGeom>
        </p:spPr>
      </p:pic>
      <p:sp>
        <p:nvSpPr>
          <p:cNvPr id="55" name="Rectangle: Rounded Corners 1057">
            <a:extLst>
              <a:ext uri="{FF2B5EF4-FFF2-40B4-BE49-F238E27FC236}">
                <a16:creationId xmlns:a16="http://schemas.microsoft.com/office/drawing/2014/main" id="{02CB0C4A-BBC1-2900-6044-8126F1B427FF}"/>
              </a:ext>
            </a:extLst>
          </p:cNvPr>
          <p:cNvSpPr/>
          <p:nvPr/>
        </p:nvSpPr>
        <p:spPr>
          <a:xfrm>
            <a:off x="10218455" y="5600700"/>
            <a:ext cx="2887954" cy="500058"/>
          </a:xfrm>
          <a:prstGeom prst="roundRect">
            <a:avLst>
              <a:gd name="adj" fmla="val 50000"/>
            </a:avLst>
          </a:prstGeom>
          <a:solidFill>
            <a:schemeClr val="bg1"/>
          </a:solidFill>
          <a:ln>
            <a:noFill/>
          </a:ln>
          <a:effectLst>
            <a:glow rad="152400">
              <a:schemeClr val="bg1">
                <a:lumMod val="75000"/>
                <a:alpha val="32000"/>
              </a:schemeClr>
            </a:glow>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2800" dirty="0">
                <a:solidFill>
                  <a:srgbClr val="6DBC23"/>
                </a:solidFill>
              </a:rPr>
              <a:t>PRO STAR TEAM</a:t>
            </a:r>
          </a:p>
        </p:txBody>
      </p:sp>
      <p:pic>
        <p:nvPicPr>
          <p:cNvPr id="58" name="Graphic 57" descr="Chevron arrows">
            <a:extLst>
              <a:ext uri="{FF2B5EF4-FFF2-40B4-BE49-F238E27FC236}">
                <a16:creationId xmlns:a16="http://schemas.microsoft.com/office/drawing/2014/main" id="{0A4B9F1C-3B6D-8305-6A17-53E750B3CFB2}"/>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7267061" y="5493893"/>
            <a:ext cx="705877" cy="705877"/>
          </a:xfrm>
          <a:prstGeom prst="rect">
            <a:avLst/>
          </a:prstGeom>
        </p:spPr>
      </p:pic>
      <p:pic>
        <p:nvPicPr>
          <p:cNvPr id="59" name="Graphic 58" descr="Chevron arrows">
            <a:extLst>
              <a:ext uri="{FF2B5EF4-FFF2-40B4-BE49-F238E27FC236}">
                <a16:creationId xmlns:a16="http://schemas.microsoft.com/office/drawing/2014/main" id="{98D2E99E-1B17-8E76-0918-4DD6970969B6}"/>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8272877" y="5493892"/>
            <a:ext cx="705877" cy="705877"/>
          </a:xfrm>
          <a:prstGeom prst="rect">
            <a:avLst/>
          </a:prstGeom>
        </p:spPr>
      </p:pic>
      <p:pic>
        <p:nvPicPr>
          <p:cNvPr id="61" name="Graphic 60" descr="Chevron arrows">
            <a:extLst>
              <a:ext uri="{FF2B5EF4-FFF2-40B4-BE49-F238E27FC236}">
                <a16:creationId xmlns:a16="http://schemas.microsoft.com/office/drawing/2014/main" id="{6878620B-8204-296B-B2B0-B88311E02725}"/>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9286424" y="5493891"/>
            <a:ext cx="705877" cy="705877"/>
          </a:xfrm>
          <a:prstGeom prst="rect">
            <a:avLst/>
          </a:prstGeom>
        </p:spPr>
      </p:pic>
      <p:pic>
        <p:nvPicPr>
          <p:cNvPr id="63" name="Graphic 62" descr="Chevron arrows">
            <a:extLst>
              <a:ext uri="{FF2B5EF4-FFF2-40B4-BE49-F238E27FC236}">
                <a16:creationId xmlns:a16="http://schemas.microsoft.com/office/drawing/2014/main" id="{3E901BF7-DF70-00FB-FBCA-95F466F11BFE}"/>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3217444" y="5467680"/>
            <a:ext cx="705877" cy="705877"/>
          </a:xfrm>
          <a:prstGeom prst="rect">
            <a:avLst/>
          </a:prstGeom>
        </p:spPr>
      </p:pic>
      <p:pic>
        <p:nvPicPr>
          <p:cNvPr id="1024" name="Graphic 1023" descr="Chevron arrows">
            <a:extLst>
              <a:ext uri="{FF2B5EF4-FFF2-40B4-BE49-F238E27FC236}">
                <a16:creationId xmlns:a16="http://schemas.microsoft.com/office/drawing/2014/main" id="{5E74B0E1-6F45-5135-2C14-B282AC7AB2AE}"/>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4166188" y="5467679"/>
            <a:ext cx="705877" cy="705877"/>
          </a:xfrm>
          <a:prstGeom prst="rect">
            <a:avLst/>
          </a:prstGeom>
        </p:spPr>
      </p:pic>
      <p:pic>
        <p:nvPicPr>
          <p:cNvPr id="1025" name="Graphic 1024" descr="Chevron arrows">
            <a:extLst>
              <a:ext uri="{FF2B5EF4-FFF2-40B4-BE49-F238E27FC236}">
                <a16:creationId xmlns:a16="http://schemas.microsoft.com/office/drawing/2014/main" id="{21F80E39-FD13-CBA0-EEE9-C2F6DB64EB4B}"/>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5110528" y="5467678"/>
            <a:ext cx="705877" cy="705877"/>
          </a:xfrm>
          <a:prstGeom prst="rect">
            <a:avLst/>
          </a:prstGeom>
        </p:spPr>
      </p:pic>
      <p:sp>
        <p:nvSpPr>
          <p:cNvPr id="1026" name="Rounded Rectangle 1025">
            <a:extLst>
              <a:ext uri="{FF2B5EF4-FFF2-40B4-BE49-F238E27FC236}">
                <a16:creationId xmlns:a16="http://schemas.microsoft.com/office/drawing/2014/main" id="{9FB4AA22-16AF-CA3A-A77E-2BF44B286419}"/>
              </a:ext>
            </a:extLst>
          </p:cNvPr>
          <p:cNvSpPr/>
          <p:nvPr/>
        </p:nvSpPr>
        <p:spPr>
          <a:xfrm>
            <a:off x="381375" y="8648700"/>
            <a:ext cx="5408460" cy="1347954"/>
          </a:xfrm>
          <a:prstGeom prst="roundRect">
            <a:avLst>
              <a:gd name="adj" fmla="val 11891"/>
            </a:avLst>
          </a:prstGeom>
          <a:solidFill>
            <a:schemeClr val="tx1"/>
          </a:solidFill>
          <a:ln>
            <a:solidFill>
              <a:srgbClr val="0DAA0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5" name="TextBox 16">
            <a:extLst>
              <a:ext uri="{FF2B5EF4-FFF2-40B4-BE49-F238E27FC236}">
                <a16:creationId xmlns:a16="http://schemas.microsoft.com/office/drawing/2014/main" id="{E2835DA4-783C-7069-1B65-FE1498EE7D52}"/>
              </a:ext>
            </a:extLst>
          </p:cNvPr>
          <p:cNvSpPr txBox="1"/>
          <p:nvPr/>
        </p:nvSpPr>
        <p:spPr>
          <a:xfrm>
            <a:off x="524393" y="8868904"/>
            <a:ext cx="4944568" cy="1107996"/>
          </a:xfrm>
          <a:prstGeom prst="rect">
            <a:avLst/>
          </a:prstGeom>
        </p:spPr>
        <p:txBody>
          <a:bodyPr wrap="square" lIns="0" tIns="0" rIns="0" bIns="0" rtlCol="0" anchor="t">
            <a:spAutoFit/>
          </a:bodyPr>
          <a:lstStyle/>
          <a:p>
            <a:pPr algn="ctr"/>
            <a:r>
              <a:rPr lang="en-US" dirty="0">
                <a:solidFill>
                  <a:schemeClr val="bg1"/>
                </a:solidFill>
                <a:latin typeface="ITC Avant Garde Gothic Bold" panose="020B0604020202020204" charset="0"/>
                <a:ea typeface="ITC Avant Garde Gothic Bold"/>
                <a:cs typeface="ITC Avant Garde Gothic Bold"/>
                <a:sym typeface="ITC Avant Garde Gothic Bold"/>
              </a:rPr>
              <a:t>YOU WILL GET 100 RS FROM </a:t>
            </a:r>
          </a:p>
          <a:p>
            <a:pPr algn="ctr"/>
            <a:r>
              <a:rPr lang="en-US" dirty="0">
                <a:solidFill>
                  <a:schemeClr val="bg1"/>
                </a:solidFill>
                <a:latin typeface="ITC Avant Garde Gothic Bold" panose="020B0604020202020204" charset="0"/>
                <a:ea typeface="ITC Avant Garde Gothic Bold"/>
                <a:cs typeface="ITC Avant Garde Gothic Bold"/>
                <a:sym typeface="ITC Avant Garde Gothic Bold"/>
              </a:rPr>
              <a:t>EVERY STAR’S PRO STAR TEAM AND HIS NEXT GENERATION PRO STAR TEAM </a:t>
            </a:r>
          </a:p>
          <a:p>
            <a:pPr algn="ctr"/>
            <a:r>
              <a:rPr lang="en-US" dirty="0">
                <a:solidFill>
                  <a:schemeClr val="bg1"/>
                </a:solidFill>
                <a:latin typeface="ITC Avant Garde Gothic Bold" panose="020B0604020202020204" charset="0"/>
                <a:ea typeface="ITC Avant Garde Gothic Bold"/>
                <a:cs typeface="ITC Avant Garde Gothic Bold"/>
                <a:sym typeface="ITC Avant Garde Gothic Bold"/>
              </a:rPr>
              <a:t>UNLIMITED DEPTH</a:t>
            </a:r>
          </a:p>
        </p:txBody>
      </p:sp>
      <p:pic>
        <p:nvPicPr>
          <p:cNvPr id="1027" name="Picture 1026" descr="A gold star in a circle&#10;&#10;AI-generated content may be incorrect.">
            <a:extLst>
              <a:ext uri="{FF2B5EF4-FFF2-40B4-BE49-F238E27FC236}">
                <a16:creationId xmlns:a16="http://schemas.microsoft.com/office/drawing/2014/main" id="{4355C69B-1A6C-3EA7-56CD-11395040C66B}"/>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067399" y="8971290"/>
            <a:ext cx="650612" cy="637512"/>
          </a:xfrm>
          <a:prstGeom prst="rect">
            <a:avLst/>
          </a:prstGeom>
        </p:spPr>
      </p:pic>
      <p:sp>
        <p:nvSpPr>
          <p:cNvPr id="1028" name="TextBox 1027">
            <a:extLst>
              <a:ext uri="{FF2B5EF4-FFF2-40B4-BE49-F238E27FC236}">
                <a16:creationId xmlns:a16="http://schemas.microsoft.com/office/drawing/2014/main" id="{EF9B8E93-F332-6457-98D3-3B36121286E6}"/>
              </a:ext>
            </a:extLst>
          </p:cNvPr>
          <p:cNvSpPr txBox="1"/>
          <p:nvPr/>
        </p:nvSpPr>
        <p:spPr>
          <a:xfrm>
            <a:off x="6450778" y="9033981"/>
            <a:ext cx="2451511" cy="646331"/>
          </a:xfrm>
          <a:prstGeom prst="rect">
            <a:avLst/>
          </a:prstGeom>
          <a:noFill/>
        </p:spPr>
        <p:txBody>
          <a:bodyPr wrap="square" rtlCol="0">
            <a:spAutoFit/>
          </a:bodyPr>
          <a:lstStyle/>
          <a:p>
            <a:pPr algn="ctr"/>
            <a:r>
              <a:rPr lang="en-IN" sz="3600" dirty="0">
                <a:solidFill>
                  <a:srgbClr val="6DBC23"/>
                </a:solidFill>
                <a:latin typeface="ITC Avant Garde Gothic Bold" panose="020B0604020202020204" charset="0"/>
              </a:rPr>
              <a:t>100 Rs.</a:t>
            </a:r>
          </a:p>
        </p:txBody>
      </p:sp>
      <p:pic>
        <p:nvPicPr>
          <p:cNvPr id="1029" name="Picture 1028" descr="A green star in a white circle&#10;&#10;AI-generated content may be incorrect.">
            <a:extLst>
              <a:ext uri="{FF2B5EF4-FFF2-40B4-BE49-F238E27FC236}">
                <a16:creationId xmlns:a16="http://schemas.microsoft.com/office/drawing/2014/main" id="{B109130A-9EDB-7577-EE36-68238493CF27}"/>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9584552" y="8953500"/>
            <a:ext cx="650612" cy="650612"/>
          </a:xfrm>
          <a:prstGeom prst="rect">
            <a:avLst/>
          </a:prstGeom>
        </p:spPr>
      </p:pic>
      <p:sp>
        <p:nvSpPr>
          <p:cNvPr id="1030" name="TextBox 1029">
            <a:extLst>
              <a:ext uri="{FF2B5EF4-FFF2-40B4-BE49-F238E27FC236}">
                <a16:creationId xmlns:a16="http://schemas.microsoft.com/office/drawing/2014/main" id="{363BAECC-3068-FB2D-B42B-A27BCE691FC8}"/>
              </a:ext>
            </a:extLst>
          </p:cNvPr>
          <p:cNvSpPr txBox="1"/>
          <p:nvPr/>
        </p:nvSpPr>
        <p:spPr>
          <a:xfrm>
            <a:off x="9969089" y="9033981"/>
            <a:ext cx="2451511" cy="646331"/>
          </a:xfrm>
          <a:prstGeom prst="rect">
            <a:avLst/>
          </a:prstGeom>
          <a:noFill/>
        </p:spPr>
        <p:txBody>
          <a:bodyPr wrap="square" rtlCol="0">
            <a:spAutoFit/>
          </a:bodyPr>
          <a:lstStyle/>
          <a:p>
            <a:pPr algn="ctr"/>
            <a:r>
              <a:rPr lang="en-IN" sz="3600" dirty="0">
                <a:solidFill>
                  <a:srgbClr val="6DBC23"/>
                </a:solidFill>
                <a:latin typeface="ITC Avant Garde Gothic Bold" panose="020B0604020202020204" charset="0"/>
              </a:rPr>
              <a:t>200 Rs.</a:t>
            </a:r>
          </a:p>
        </p:txBody>
      </p:sp>
      <p:sp>
        <p:nvSpPr>
          <p:cNvPr id="1031" name="Rounded Rectangle 1030">
            <a:extLst>
              <a:ext uri="{FF2B5EF4-FFF2-40B4-BE49-F238E27FC236}">
                <a16:creationId xmlns:a16="http://schemas.microsoft.com/office/drawing/2014/main" id="{77AC602C-05AD-A8DC-A0E5-D9DD917C953F}"/>
              </a:ext>
            </a:extLst>
          </p:cNvPr>
          <p:cNvSpPr/>
          <p:nvPr/>
        </p:nvSpPr>
        <p:spPr>
          <a:xfrm>
            <a:off x="12498540" y="8496300"/>
            <a:ext cx="5408460" cy="1493346"/>
          </a:xfrm>
          <a:prstGeom prst="roundRect">
            <a:avLst>
              <a:gd name="adj" fmla="val 11891"/>
            </a:avLst>
          </a:prstGeom>
          <a:solidFill>
            <a:schemeClr val="tx1"/>
          </a:solidFill>
          <a:ln>
            <a:solidFill>
              <a:srgbClr val="0DAA0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2" name="TextBox 16">
            <a:extLst>
              <a:ext uri="{FF2B5EF4-FFF2-40B4-BE49-F238E27FC236}">
                <a16:creationId xmlns:a16="http://schemas.microsoft.com/office/drawing/2014/main" id="{48FC5AAC-9798-27ED-AC48-3AC43E2E2E3A}"/>
              </a:ext>
            </a:extLst>
          </p:cNvPr>
          <p:cNvSpPr txBox="1"/>
          <p:nvPr/>
        </p:nvSpPr>
        <p:spPr>
          <a:xfrm>
            <a:off x="12816293" y="8678902"/>
            <a:ext cx="4944568" cy="1107996"/>
          </a:xfrm>
          <a:prstGeom prst="rect">
            <a:avLst/>
          </a:prstGeom>
        </p:spPr>
        <p:txBody>
          <a:bodyPr wrap="square" lIns="0" tIns="0" rIns="0" bIns="0" rtlCol="0" anchor="t">
            <a:spAutoFit/>
          </a:bodyPr>
          <a:lstStyle/>
          <a:p>
            <a:pPr algn="ctr"/>
            <a:r>
              <a:rPr lang="en-US" dirty="0">
                <a:solidFill>
                  <a:schemeClr val="bg1"/>
                </a:solidFill>
                <a:latin typeface="ITC Avant Garde Gothic Bold" panose="020B0604020202020204" charset="0"/>
                <a:ea typeface="ITC Avant Garde Gothic Bold"/>
                <a:cs typeface="ITC Avant Garde Gothic Bold"/>
                <a:sym typeface="ITC Avant Garde Gothic Bold"/>
              </a:rPr>
              <a:t>YOU WILL GET 200 RS FROM </a:t>
            </a:r>
          </a:p>
          <a:p>
            <a:pPr algn="ctr"/>
            <a:r>
              <a:rPr lang="en-US" dirty="0">
                <a:solidFill>
                  <a:schemeClr val="bg1"/>
                </a:solidFill>
                <a:latin typeface="ITC Avant Garde Gothic Bold" panose="020B0604020202020204" charset="0"/>
                <a:ea typeface="ITC Avant Garde Gothic Bold"/>
                <a:cs typeface="ITC Avant Garde Gothic Bold"/>
                <a:sym typeface="ITC Avant Garde Gothic Bold"/>
              </a:rPr>
              <a:t>EVERY PRO STAR’S STAR TEAM AND HIS NEXT GENERATION  STAR TEAM </a:t>
            </a:r>
          </a:p>
          <a:p>
            <a:pPr algn="ctr"/>
            <a:r>
              <a:rPr lang="en-US" dirty="0">
                <a:solidFill>
                  <a:schemeClr val="bg1"/>
                </a:solidFill>
                <a:latin typeface="ITC Avant Garde Gothic Bold" panose="020B0604020202020204" charset="0"/>
                <a:ea typeface="ITC Avant Garde Gothic Bold"/>
                <a:cs typeface="ITC Avant Garde Gothic Bold"/>
                <a:sym typeface="ITC Avant Garde Gothic Bold"/>
              </a:rPr>
              <a:t>UNLIMITED DEPTH</a:t>
            </a:r>
          </a:p>
        </p:txBody>
      </p:sp>
      <p:cxnSp>
        <p:nvCxnSpPr>
          <p:cNvPr id="1033" name="Straight Arrow Connector 1032">
            <a:extLst>
              <a:ext uri="{FF2B5EF4-FFF2-40B4-BE49-F238E27FC236}">
                <a16:creationId xmlns:a16="http://schemas.microsoft.com/office/drawing/2014/main" id="{6B9C2A4D-44D2-D073-5D47-F04350B21854}"/>
              </a:ext>
            </a:extLst>
          </p:cNvPr>
          <p:cNvCxnSpPr>
            <a:cxnSpLocks/>
          </p:cNvCxnSpPr>
          <p:nvPr/>
        </p:nvCxnSpPr>
        <p:spPr>
          <a:xfrm>
            <a:off x="2637817" y="6091500"/>
            <a:ext cx="0" cy="347944"/>
          </a:xfrm>
          <a:prstGeom prst="straightConnector1">
            <a:avLst/>
          </a:prstGeom>
          <a:ln w="28575">
            <a:solidFill>
              <a:srgbClr val="6DBC23"/>
            </a:solidFill>
            <a:tailEnd type="triangle"/>
          </a:ln>
        </p:spPr>
        <p:style>
          <a:lnRef idx="1">
            <a:schemeClr val="accent1"/>
          </a:lnRef>
          <a:fillRef idx="0">
            <a:schemeClr val="accent1"/>
          </a:fillRef>
          <a:effectRef idx="0">
            <a:schemeClr val="accent1"/>
          </a:effectRef>
          <a:fontRef idx="minor">
            <a:schemeClr val="tx1"/>
          </a:fontRef>
        </p:style>
      </p:cxnSp>
      <p:pic>
        <p:nvPicPr>
          <p:cNvPr id="1038" name="Picture 1037" descr="A gold star in a circle&#10;&#10;AI-generated content may be incorrect.">
            <a:extLst>
              <a:ext uri="{FF2B5EF4-FFF2-40B4-BE49-F238E27FC236}">
                <a16:creationId xmlns:a16="http://schemas.microsoft.com/office/drawing/2014/main" id="{9C6F6BA3-53F0-E55D-B35A-DE2A25318552}"/>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92887" y="6700412"/>
            <a:ext cx="669113" cy="655641"/>
          </a:xfrm>
          <a:prstGeom prst="rect">
            <a:avLst/>
          </a:prstGeom>
        </p:spPr>
      </p:pic>
      <p:pic>
        <p:nvPicPr>
          <p:cNvPr id="1041" name="Picture 1040" descr="A gold star in a circle&#10;&#10;AI-generated content may be incorrect.">
            <a:extLst>
              <a:ext uri="{FF2B5EF4-FFF2-40B4-BE49-F238E27FC236}">
                <a16:creationId xmlns:a16="http://schemas.microsoft.com/office/drawing/2014/main" id="{6308FBE7-251E-E6FC-04B4-E3328B31DC3B}"/>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769287" y="6717807"/>
            <a:ext cx="669113" cy="655641"/>
          </a:xfrm>
          <a:prstGeom prst="rect">
            <a:avLst/>
          </a:prstGeom>
        </p:spPr>
      </p:pic>
      <p:pic>
        <p:nvPicPr>
          <p:cNvPr id="1053" name="Picture 1052" descr="A gold star in a circle&#10;&#10;AI-generated content may be incorrect.">
            <a:extLst>
              <a:ext uri="{FF2B5EF4-FFF2-40B4-BE49-F238E27FC236}">
                <a16:creationId xmlns:a16="http://schemas.microsoft.com/office/drawing/2014/main" id="{2CDDE321-AE69-1741-54B8-3A819707277D}"/>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914400" y="6717807"/>
            <a:ext cx="669113" cy="655641"/>
          </a:xfrm>
          <a:prstGeom prst="rect">
            <a:avLst/>
          </a:prstGeom>
        </p:spPr>
      </p:pic>
      <p:cxnSp>
        <p:nvCxnSpPr>
          <p:cNvPr id="1054" name="Straight Connector 1053">
            <a:extLst>
              <a:ext uri="{FF2B5EF4-FFF2-40B4-BE49-F238E27FC236}">
                <a16:creationId xmlns:a16="http://schemas.microsoft.com/office/drawing/2014/main" id="{122DD3BF-ABD9-A528-924F-1EB5FE2D2AFD}"/>
              </a:ext>
            </a:extLst>
          </p:cNvPr>
          <p:cNvCxnSpPr>
            <a:cxnSpLocks/>
          </p:cNvCxnSpPr>
          <p:nvPr/>
        </p:nvCxnSpPr>
        <p:spPr>
          <a:xfrm>
            <a:off x="381000" y="6439444"/>
            <a:ext cx="5007610" cy="0"/>
          </a:xfrm>
          <a:prstGeom prst="line">
            <a:avLst/>
          </a:prstGeom>
          <a:ln w="28575">
            <a:solidFill>
              <a:srgbClr val="6DBC23"/>
            </a:solidFill>
          </a:ln>
        </p:spPr>
        <p:style>
          <a:lnRef idx="1">
            <a:schemeClr val="accent1"/>
          </a:lnRef>
          <a:fillRef idx="0">
            <a:schemeClr val="accent1"/>
          </a:fillRef>
          <a:effectRef idx="0">
            <a:schemeClr val="accent1"/>
          </a:effectRef>
          <a:fontRef idx="minor">
            <a:schemeClr val="tx1"/>
          </a:fontRef>
        </p:style>
      </p:cxnSp>
      <p:cxnSp>
        <p:nvCxnSpPr>
          <p:cNvPr id="1056" name="Straight Arrow Connector 1055">
            <a:extLst>
              <a:ext uri="{FF2B5EF4-FFF2-40B4-BE49-F238E27FC236}">
                <a16:creationId xmlns:a16="http://schemas.microsoft.com/office/drawing/2014/main" id="{252229D0-0D80-21C2-366B-F5155B2FDF6F}"/>
              </a:ext>
            </a:extLst>
          </p:cNvPr>
          <p:cNvCxnSpPr>
            <a:cxnSpLocks/>
          </p:cNvCxnSpPr>
          <p:nvPr/>
        </p:nvCxnSpPr>
        <p:spPr>
          <a:xfrm>
            <a:off x="381000" y="6439444"/>
            <a:ext cx="0" cy="260968"/>
          </a:xfrm>
          <a:prstGeom prst="straightConnector1">
            <a:avLst/>
          </a:prstGeom>
          <a:ln w="28575">
            <a:solidFill>
              <a:srgbClr val="6DBC23"/>
            </a:solidFill>
            <a:tailEnd type="triangle"/>
          </a:ln>
        </p:spPr>
        <p:style>
          <a:lnRef idx="1">
            <a:schemeClr val="accent1"/>
          </a:lnRef>
          <a:fillRef idx="0">
            <a:schemeClr val="accent1"/>
          </a:fillRef>
          <a:effectRef idx="0">
            <a:schemeClr val="accent1"/>
          </a:effectRef>
          <a:fontRef idx="minor">
            <a:schemeClr val="tx1"/>
          </a:fontRef>
        </p:style>
      </p:cxnSp>
      <p:cxnSp>
        <p:nvCxnSpPr>
          <p:cNvPr id="1060" name="Straight Arrow Connector 1059">
            <a:extLst>
              <a:ext uri="{FF2B5EF4-FFF2-40B4-BE49-F238E27FC236}">
                <a16:creationId xmlns:a16="http://schemas.microsoft.com/office/drawing/2014/main" id="{85DCF7C5-7F82-9EE6-F65C-BF1B86F1F371}"/>
              </a:ext>
            </a:extLst>
          </p:cNvPr>
          <p:cNvCxnSpPr>
            <a:cxnSpLocks/>
          </p:cNvCxnSpPr>
          <p:nvPr/>
        </p:nvCxnSpPr>
        <p:spPr>
          <a:xfrm>
            <a:off x="1219200" y="6438900"/>
            <a:ext cx="0" cy="260968"/>
          </a:xfrm>
          <a:prstGeom prst="straightConnector1">
            <a:avLst/>
          </a:prstGeom>
          <a:ln w="28575">
            <a:solidFill>
              <a:srgbClr val="6DBC23"/>
            </a:solidFill>
            <a:tailEnd type="triangle"/>
          </a:ln>
        </p:spPr>
        <p:style>
          <a:lnRef idx="1">
            <a:schemeClr val="accent1"/>
          </a:lnRef>
          <a:fillRef idx="0">
            <a:schemeClr val="accent1"/>
          </a:fillRef>
          <a:effectRef idx="0">
            <a:schemeClr val="accent1"/>
          </a:effectRef>
          <a:fontRef idx="minor">
            <a:schemeClr val="tx1"/>
          </a:fontRef>
        </p:style>
      </p:cxnSp>
      <p:cxnSp>
        <p:nvCxnSpPr>
          <p:cNvPr id="1061" name="Straight Arrow Connector 1060">
            <a:extLst>
              <a:ext uri="{FF2B5EF4-FFF2-40B4-BE49-F238E27FC236}">
                <a16:creationId xmlns:a16="http://schemas.microsoft.com/office/drawing/2014/main" id="{08052738-A057-D50D-9943-5E89955623BF}"/>
              </a:ext>
            </a:extLst>
          </p:cNvPr>
          <p:cNvCxnSpPr>
            <a:cxnSpLocks/>
          </p:cNvCxnSpPr>
          <p:nvPr/>
        </p:nvCxnSpPr>
        <p:spPr>
          <a:xfrm>
            <a:off x="2057400" y="6406532"/>
            <a:ext cx="0" cy="260968"/>
          </a:xfrm>
          <a:prstGeom prst="straightConnector1">
            <a:avLst/>
          </a:prstGeom>
          <a:ln w="28575">
            <a:solidFill>
              <a:srgbClr val="6DBC23"/>
            </a:solidFill>
            <a:tailEnd type="triangle"/>
          </a:ln>
        </p:spPr>
        <p:style>
          <a:lnRef idx="1">
            <a:schemeClr val="accent1"/>
          </a:lnRef>
          <a:fillRef idx="0">
            <a:schemeClr val="accent1"/>
          </a:fillRef>
          <a:effectRef idx="0">
            <a:schemeClr val="accent1"/>
          </a:effectRef>
          <a:fontRef idx="minor">
            <a:schemeClr val="tx1"/>
          </a:fontRef>
        </p:style>
      </p:cxnSp>
      <p:cxnSp>
        <p:nvCxnSpPr>
          <p:cNvPr id="1062" name="Straight Arrow Connector 1061">
            <a:extLst>
              <a:ext uri="{FF2B5EF4-FFF2-40B4-BE49-F238E27FC236}">
                <a16:creationId xmlns:a16="http://schemas.microsoft.com/office/drawing/2014/main" id="{8BAB6630-3CF2-226A-EAB7-1CC014EB8C97}"/>
              </a:ext>
            </a:extLst>
          </p:cNvPr>
          <p:cNvCxnSpPr>
            <a:cxnSpLocks/>
          </p:cNvCxnSpPr>
          <p:nvPr/>
        </p:nvCxnSpPr>
        <p:spPr>
          <a:xfrm>
            <a:off x="2971800" y="6444804"/>
            <a:ext cx="0" cy="260968"/>
          </a:xfrm>
          <a:prstGeom prst="straightConnector1">
            <a:avLst/>
          </a:prstGeom>
          <a:ln w="28575">
            <a:solidFill>
              <a:srgbClr val="6DBC23"/>
            </a:solidFill>
            <a:tailEnd type="triangle"/>
          </a:ln>
        </p:spPr>
        <p:style>
          <a:lnRef idx="1">
            <a:schemeClr val="accent1"/>
          </a:lnRef>
          <a:fillRef idx="0">
            <a:schemeClr val="accent1"/>
          </a:fillRef>
          <a:effectRef idx="0">
            <a:schemeClr val="accent1"/>
          </a:effectRef>
          <a:fontRef idx="minor">
            <a:schemeClr val="tx1"/>
          </a:fontRef>
        </p:style>
      </p:cxnSp>
      <p:pic>
        <p:nvPicPr>
          <p:cNvPr id="1063" name="Picture 1062" descr="A green star in a white circle&#10;&#10;AI-generated content may be incorrect.">
            <a:extLst>
              <a:ext uri="{FF2B5EF4-FFF2-40B4-BE49-F238E27FC236}">
                <a16:creationId xmlns:a16="http://schemas.microsoft.com/office/drawing/2014/main" id="{96BFA7C2-CAD4-1D46-6F30-A2C99978891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650364" y="6744189"/>
            <a:ext cx="679419" cy="679419"/>
          </a:xfrm>
          <a:prstGeom prst="rect">
            <a:avLst/>
          </a:prstGeom>
        </p:spPr>
      </p:pic>
      <p:pic>
        <p:nvPicPr>
          <p:cNvPr id="1064" name="Picture 1063" descr="A green star in a white circle&#10;&#10;AI-generated content may be incorrect.">
            <a:extLst>
              <a:ext uri="{FF2B5EF4-FFF2-40B4-BE49-F238E27FC236}">
                <a16:creationId xmlns:a16="http://schemas.microsoft.com/office/drawing/2014/main" id="{04D30DCC-3DFA-5D33-8F25-A85A2860AB63}"/>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462711" y="6740983"/>
            <a:ext cx="679419" cy="679419"/>
          </a:xfrm>
          <a:prstGeom prst="rect">
            <a:avLst/>
          </a:prstGeom>
        </p:spPr>
      </p:pic>
      <p:cxnSp>
        <p:nvCxnSpPr>
          <p:cNvPr id="1065" name="Straight Arrow Connector 1064">
            <a:extLst>
              <a:ext uri="{FF2B5EF4-FFF2-40B4-BE49-F238E27FC236}">
                <a16:creationId xmlns:a16="http://schemas.microsoft.com/office/drawing/2014/main" id="{A7C28A03-A8EF-D365-C131-98E18730F21D}"/>
              </a:ext>
            </a:extLst>
          </p:cNvPr>
          <p:cNvCxnSpPr>
            <a:cxnSpLocks/>
          </p:cNvCxnSpPr>
          <p:nvPr/>
        </p:nvCxnSpPr>
        <p:spPr>
          <a:xfrm>
            <a:off x="3810000" y="6444804"/>
            <a:ext cx="0" cy="260968"/>
          </a:xfrm>
          <a:prstGeom prst="straightConnector1">
            <a:avLst/>
          </a:prstGeom>
          <a:ln w="28575">
            <a:solidFill>
              <a:srgbClr val="6DBC23"/>
            </a:solidFill>
            <a:tailEnd type="triangle"/>
          </a:ln>
        </p:spPr>
        <p:style>
          <a:lnRef idx="1">
            <a:schemeClr val="accent1"/>
          </a:lnRef>
          <a:fillRef idx="0">
            <a:schemeClr val="accent1"/>
          </a:fillRef>
          <a:effectRef idx="0">
            <a:schemeClr val="accent1"/>
          </a:effectRef>
          <a:fontRef idx="minor">
            <a:schemeClr val="tx1"/>
          </a:fontRef>
        </p:style>
      </p:cxnSp>
      <p:cxnSp>
        <p:nvCxnSpPr>
          <p:cNvPr id="1066" name="Straight Arrow Connector 1065">
            <a:extLst>
              <a:ext uri="{FF2B5EF4-FFF2-40B4-BE49-F238E27FC236}">
                <a16:creationId xmlns:a16="http://schemas.microsoft.com/office/drawing/2014/main" id="{D3BCF436-3DA8-75BB-EEFA-FA3737753CFE}"/>
              </a:ext>
            </a:extLst>
          </p:cNvPr>
          <p:cNvCxnSpPr>
            <a:cxnSpLocks/>
          </p:cNvCxnSpPr>
          <p:nvPr/>
        </p:nvCxnSpPr>
        <p:spPr>
          <a:xfrm>
            <a:off x="4648200" y="6444804"/>
            <a:ext cx="0" cy="260968"/>
          </a:xfrm>
          <a:prstGeom prst="straightConnector1">
            <a:avLst/>
          </a:prstGeom>
          <a:ln w="28575">
            <a:solidFill>
              <a:srgbClr val="6DBC23"/>
            </a:solidFill>
            <a:tailEnd type="triangle"/>
          </a:ln>
        </p:spPr>
        <p:style>
          <a:lnRef idx="1">
            <a:schemeClr val="accent1"/>
          </a:lnRef>
          <a:fillRef idx="0">
            <a:schemeClr val="accent1"/>
          </a:fillRef>
          <a:effectRef idx="0">
            <a:schemeClr val="accent1"/>
          </a:effectRef>
          <a:fontRef idx="minor">
            <a:schemeClr val="tx1"/>
          </a:fontRef>
        </p:style>
      </p:cxnSp>
      <p:pic>
        <p:nvPicPr>
          <p:cNvPr id="1067" name="Picture 1066" descr="A green star in a white circle&#10;&#10;AI-generated content may be incorrect.">
            <a:extLst>
              <a:ext uri="{FF2B5EF4-FFF2-40B4-BE49-F238E27FC236}">
                <a16:creationId xmlns:a16="http://schemas.microsoft.com/office/drawing/2014/main" id="{386F714C-2A35-B34F-540A-5C2E7D39B235}"/>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316348" y="6720433"/>
            <a:ext cx="679419" cy="679419"/>
          </a:xfrm>
          <a:prstGeom prst="rect">
            <a:avLst/>
          </a:prstGeom>
        </p:spPr>
      </p:pic>
      <p:cxnSp>
        <p:nvCxnSpPr>
          <p:cNvPr id="1068" name="Straight Arrow Connector 1067">
            <a:extLst>
              <a:ext uri="{FF2B5EF4-FFF2-40B4-BE49-F238E27FC236}">
                <a16:creationId xmlns:a16="http://schemas.microsoft.com/office/drawing/2014/main" id="{6064A341-15FB-7B52-F4A3-5911209B646C}"/>
              </a:ext>
            </a:extLst>
          </p:cNvPr>
          <p:cNvCxnSpPr>
            <a:cxnSpLocks/>
          </p:cNvCxnSpPr>
          <p:nvPr/>
        </p:nvCxnSpPr>
        <p:spPr>
          <a:xfrm>
            <a:off x="5410200" y="6406532"/>
            <a:ext cx="0" cy="331608"/>
          </a:xfrm>
          <a:prstGeom prst="straightConnector1">
            <a:avLst/>
          </a:prstGeom>
          <a:ln w="28575">
            <a:solidFill>
              <a:srgbClr val="6DBC23"/>
            </a:solidFill>
            <a:tailEnd type="triangle"/>
          </a:ln>
        </p:spPr>
        <p:style>
          <a:lnRef idx="1">
            <a:schemeClr val="accent1"/>
          </a:lnRef>
          <a:fillRef idx="0">
            <a:schemeClr val="accent1"/>
          </a:fillRef>
          <a:effectRef idx="0">
            <a:schemeClr val="accent1"/>
          </a:effectRef>
          <a:fontRef idx="minor">
            <a:schemeClr val="tx1"/>
          </a:fontRef>
        </p:style>
      </p:cxnSp>
      <p:pic>
        <p:nvPicPr>
          <p:cNvPr id="1070" name="Picture 1069" descr="A green star in a white circle&#10;&#10;AI-generated content may be incorrect.">
            <a:extLst>
              <a:ext uri="{FF2B5EF4-FFF2-40B4-BE49-F238E27FC236}">
                <a16:creationId xmlns:a16="http://schemas.microsoft.com/office/drawing/2014/main" id="{F3C4F4C9-C84B-EDEF-C7CA-04C519E937A0}"/>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070490" y="6717064"/>
            <a:ext cx="679419" cy="679419"/>
          </a:xfrm>
          <a:prstGeom prst="rect">
            <a:avLst/>
          </a:prstGeom>
        </p:spPr>
      </p:pic>
      <p:sp>
        <p:nvSpPr>
          <p:cNvPr id="1077" name="Rectangle: Rounded Corners 1057">
            <a:extLst>
              <a:ext uri="{FF2B5EF4-FFF2-40B4-BE49-F238E27FC236}">
                <a16:creationId xmlns:a16="http://schemas.microsoft.com/office/drawing/2014/main" id="{C0A4D1F6-0017-7CAF-409B-B2C1C800D51C}"/>
              </a:ext>
            </a:extLst>
          </p:cNvPr>
          <p:cNvSpPr/>
          <p:nvPr/>
        </p:nvSpPr>
        <p:spPr>
          <a:xfrm>
            <a:off x="6096000" y="6682064"/>
            <a:ext cx="2617761" cy="747436"/>
          </a:xfrm>
          <a:prstGeom prst="roundRect">
            <a:avLst>
              <a:gd name="adj" fmla="val 50000"/>
            </a:avLst>
          </a:prstGeom>
          <a:solidFill>
            <a:schemeClr val="bg1"/>
          </a:solidFill>
          <a:ln>
            <a:noFill/>
          </a:ln>
          <a:effectLst>
            <a:glow rad="152400">
              <a:schemeClr val="bg1">
                <a:lumMod val="75000"/>
                <a:alpha val="32000"/>
              </a:schemeClr>
            </a:glow>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2800" dirty="0">
              <a:solidFill>
                <a:srgbClr val="6DBC23"/>
              </a:solidFill>
            </a:endParaRPr>
          </a:p>
        </p:txBody>
      </p:sp>
      <p:pic>
        <p:nvPicPr>
          <p:cNvPr id="1082" name="Picture 1081" descr="A gold star in a circle&#10;&#10;AI-generated content may be incorrect.">
            <a:extLst>
              <a:ext uri="{FF2B5EF4-FFF2-40B4-BE49-F238E27FC236}">
                <a16:creationId xmlns:a16="http://schemas.microsoft.com/office/drawing/2014/main" id="{DDBEB6CF-160B-545A-C78D-86C495E4B5DA}"/>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244031" y="6717506"/>
            <a:ext cx="669113" cy="655641"/>
          </a:xfrm>
          <a:prstGeom prst="rect">
            <a:avLst/>
          </a:prstGeom>
        </p:spPr>
      </p:pic>
      <p:pic>
        <p:nvPicPr>
          <p:cNvPr id="1084" name="Picture 1083" descr="A gold star in a circle&#10;&#10;AI-generated content may be incorrect.">
            <a:extLst>
              <a:ext uri="{FF2B5EF4-FFF2-40B4-BE49-F238E27FC236}">
                <a16:creationId xmlns:a16="http://schemas.microsoft.com/office/drawing/2014/main" id="{A64CE9D6-631B-2E26-F188-2640B9D5A9B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920431" y="6734901"/>
            <a:ext cx="669113" cy="655641"/>
          </a:xfrm>
          <a:prstGeom prst="rect">
            <a:avLst/>
          </a:prstGeom>
        </p:spPr>
      </p:pic>
      <p:pic>
        <p:nvPicPr>
          <p:cNvPr id="1086" name="Picture 1085" descr="A gold star in a circle&#10;&#10;AI-generated content may be incorrect.">
            <a:extLst>
              <a:ext uri="{FF2B5EF4-FFF2-40B4-BE49-F238E27FC236}">
                <a16:creationId xmlns:a16="http://schemas.microsoft.com/office/drawing/2014/main" id="{E0E52263-45C5-6197-CE04-ED2F6EB361FE}"/>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065544" y="6734901"/>
            <a:ext cx="669113" cy="655641"/>
          </a:xfrm>
          <a:prstGeom prst="rect">
            <a:avLst/>
          </a:prstGeom>
        </p:spPr>
      </p:pic>
      <p:cxnSp>
        <p:nvCxnSpPr>
          <p:cNvPr id="1087" name="Straight Connector 1086">
            <a:extLst>
              <a:ext uri="{FF2B5EF4-FFF2-40B4-BE49-F238E27FC236}">
                <a16:creationId xmlns:a16="http://schemas.microsoft.com/office/drawing/2014/main" id="{F55C9786-BEE1-D411-74AC-AFA1DDDFC179}"/>
              </a:ext>
            </a:extLst>
          </p:cNvPr>
          <p:cNvCxnSpPr>
            <a:cxnSpLocks/>
          </p:cNvCxnSpPr>
          <p:nvPr/>
        </p:nvCxnSpPr>
        <p:spPr>
          <a:xfrm>
            <a:off x="6532144" y="6456538"/>
            <a:ext cx="5007610" cy="0"/>
          </a:xfrm>
          <a:prstGeom prst="line">
            <a:avLst/>
          </a:prstGeom>
          <a:ln w="28575">
            <a:solidFill>
              <a:srgbClr val="6DBC23"/>
            </a:solidFill>
          </a:ln>
        </p:spPr>
        <p:style>
          <a:lnRef idx="1">
            <a:schemeClr val="accent1"/>
          </a:lnRef>
          <a:fillRef idx="0">
            <a:schemeClr val="accent1"/>
          </a:fillRef>
          <a:effectRef idx="0">
            <a:schemeClr val="accent1"/>
          </a:effectRef>
          <a:fontRef idx="minor">
            <a:schemeClr val="tx1"/>
          </a:fontRef>
        </p:style>
      </p:cxnSp>
      <p:cxnSp>
        <p:nvCxnSpPr>
          <p:cNvPr id="1088" name="Straight Arrow Connector 1087">
            <a:extLst>
              <a:ext uri="{FF2B5EF4-FFF2-40B4-BE49-F238E27FC236}">
                <a16:creationId xmlns:a16="http://schemas.microsoft.com/office/drawing/2014/main" id="{66FBFA2A-94F6-9298-9C88-ABA3F906CABA}"/>
              </a:ext>
            </a:extLst>
          </p:cNvPr>
          <p:cNvCxnSpPr>
            <a:cxnSpLocks/>
          </p:cNvCxnSpPr>
          <p:nvPr/>
        </p:nvCxnSpPr>
        <p:spPr>
          <a:xfrm>
            <a:off x="6532144" y="6456538"/>
            <a:ext cx="0" cy="260968"/>
          </a:xfrm>
          <a:prstGeom prst="straightConnector1">
            <a:avLst/>
          </a:prstGeom>
          <a:ln w="28575">
            <a:solidFill>
              <a:srgbClr val="6DBC23"/>
            </a:solidFill>
            <a:tailEnd type="triangle"/>
          </a:ln>
        </p:spPr>
        <p:style>
          <a:lnRef idx="1">
            <a:schemeClr val="accent1"/>
          </a:lnRef>
          <a:fillRef idx="0">
            <a:schemeClr val="accent1"/>
          </a:fillRef>
          <a:effectRef idx="0">
            <a:schemeClr val="accent1"/>
          </a:effectRef>
          <a:fontRef idx="minor">
            <a:schemeClr val="tx1"/>
          </a:fontRef>
        </p:style>
      </p:cxnSp>
      <p:cxnSp>
        <p:nvCxnSpPr>
          <p:cNvPr id="1090" name="Straight Arrow Connector 1089">
            <a:extLst>
              <a:ext uri="{FF2B5EF4-FFF2-40B4-BE49-F238E27FC236}">
                <a16:creationId xmlns:a16="http://schemas.microsoft.com/office/drawing/2014/main" id="{E902AF3F-DCB1-F17F-FD8A-CD6E7CC3D438}"/>
              </a:ext>
            </a:extLst>
          </p:cNvPr>
          <p:cNvCxnSpPr>
            <a:cxnSpLocks/>
          </p:cNvCxnSpPr>
          <p:nvPr/>
        </p:nvCxnSpPr>
        <p:spPr>
          <a:xfrm>
            <a:off x="7370344" y="6455994"/>
            <a:ext cx="0" cy="260968"/>
          </a:xfrm>
          <a:prstGeom prst="straightConnector1">
            <a:avLst/>
          </a:prstGeom>
          <a:ln w="28575">
            <a:solidFill>
              <a:srgbClr val="6DBC23"/>
            </a:solidFill>
            <a:tailEnd type="triangle"/>
          </a:ln>
        </p:spPr>
        <p:style>
          <a:lnRef idx="1">
            <a:schemeClr val="accent1"/>
          </a:lnRef>
          <a:fillRef idx="0">
            <a:schemeClr val="accent1"/>
          </a:fillRef>
          <a:effectRef idx="0">
            <a:schemeClr val="accent1"/>
          </a:effectRef>
          <a:fontRef idx="minor">
            <a:schemeClr val="tx1"/>
          </a:fontRef>
        </p:style>
      </p:cxnSp>
      <p:cxnSp>
        <p:nvCxnSpPr>
          <p:cNvPr id="1096" name="Straight Arrow Connector 1095">
            <a:extLst>
              <a:ext uri="{FF2B5EF4-FFF2-40B4-BE49-F238E27FC236}">
                <a16:creationId xmlns:a16="http://schemas.microsoft.com/office/drawing/2014/main" id="{7A8D604F-13FE-A932-88CC-830F8F8B0B49}"/>
              </a:ext>
            </a:extLst>
          </p:cNvPr>
          <p:cNvCxnSpPr>
            <a:cxnSpLocks/>
          </p:cNvCxnSpPr>
          <p:nvPr/>
        </p:nvCxnSpPr>
        <p:spPr>
          <a:xfrm>
            <a:off x="8208544" y="6423626"/>
            <a:ext cx="0" cy="260968"/>
          </a:xfrm>
          <a:prstGeom prst="straightConnector1">
            <a:avLst/>
          </a:prstGeom>
          <a:ln w="28575">
            <a:solidFill>
              <a:srgbClr val="6DBC23"/>
            </a:solidFill>
            <a:tailEnd type="triangle"/>
          </a:ln>
        </p:spPr>
        <p:style>
          <a:lnRef idx="1">
            <a:schemeClr val="accent1"/>
          </a:lnRef>
          <a:fillRef idx="0">
            <a:schemeClr val="accent1"/>
          </a:fillRef>
          <a:effectRef idx="0">
            <a:schemeClr val="accent1"/>
          </a:effectRef>
          <a:fontRef idx="minor">
            <a:schemeClr val="tx1"/>
          </a:fontRef>
        </p:style>
      </p:cxnSp>
      <p:cxnSp>
        <p:nvCxnSpPr>
          <p:cNvPr id="1098" name="Straight Arrow Connector 1097">
            <a:extLst>
              <a:ext uri="{FF2B5EF4-FFF2-40B4-BE49-F238E27FC236}">
                <a16:creationId xmlns:a16="http://schemas.microsoft.com/office/drawing/2014/main" id="{0CC2CB2F-3B46-3FDD-2BAD-8D8C80206521}"/>
              </a:ext>
            </a:extLst>
          </p:cNvPr>
          <p:cNvCxnSpPr>
            <a:cxnSpLocks/>
          </p:cNvCxnSpPr>
          <p:nvPr/>
        </p:nvCxnSpPr>
        <p:spPr>
          <a:xfrm>
            <a:off x="9122944" y="6461898"/>
            <a:ext cx="0" cy="260968"/>
          </a:xfrm>
          <a:prstGeom prst="straightConnector1">
            <a:avLst/>
          </a:prstGeom>
          <a:ln w="28575">
            <a:solidFill>
              <a:srgbClr val="6DBC23"/>
            </a:solidFill>
            <a:tailEnd type="triangle"/>
          </a:ln>
        </p:spPr>
        <p:style>
          <a:lnRef idx="1">
            <a:schemeClr val="accent1"/>
          </a:lnRef>
          <a:fillRef idx="0">
            <a:schemeClr val="accent1"/>
          </a:fillRef>
          <a:effectRef idx="0">
            <a:schemeClr val="accent1"/>
          </a:effectRef>
          <a:fontRef idx="minor">
            <a:schemeClr val="tx1"/>
          </a:fontRef>
        </p:style>
      </p:cxnSp>
      <p:pic>
        <p:nvPicPr>
          <p:cNvPr id="1099" name="Picture 1098" descr="A green star in a white circle&#10;&#10;AI-generated content may be incorrect.">
            <a:extLst>
              <a:ext uri="{FF2B5EF4-FFF2-40B4-BE49-F238E27FC236}">
                <a16:creationId xmlns:a16="http://schemas.microsoft.com/office/drawing/2014/main" id="{BAE0E0B6-C07B-7F3B-19BC-5DB3DBA7ECBB}"/>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801508" y="6761283"/>
            <a:ext cx="679419" cy="679419"/>
          </a:xfrm>
          <a:prstGeom prst="rect">
            <a:avLst/>
          </a:prstGeom>
        </p:spPr>
      </p:pic>
      <p:pic>
        <p:nvPicPr>
          <p:cNvPr id="1100" name="Picture 1099" descr="A green star in a white circle&#10;&#10;AI-generated content may be incorrect.">
            <a:extLst>
              <a:ext uri="{FF2B5EF4-FFF2-40B4-BE49-F238E27FC236}">
                <a16:creationId xmlns:a16="http://schemas.microsoft.com/office/drawing/2014/main" id="{C269BD57-87E1-B32A-7C87-E590639E6835}"/>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9613855" y="6758077"/>
            <a:ext cx="679419" cy="679419"/>
          </a:xfrm>
          <a:prstGeom prst="rect">
            <a:avLst/>
          </a:prstGeom>
        </p:spPr>
      </p:pic>
      <p:cxnSp>
        <p:nvCxnSpPr>
          <p:cNvPr id="1101" name="Straight Arrow Connector 1100">
            <a:extLst>
              <a:ext uri="{FF2B5EF4-FFF2-40B4-BE49-F238E27FC236}">
                <a16:creationId xmlns:a16="http://schemas.microsoft.com/office/drawing/2014/main" id="{DEBE2600-FFF3-58B5-D3AD-C8BFCCDCC8E9}"/>
              </a:ext>
            </a:extLst>
          </p:cNvPr>
          <p:cNvCxnSpPr>
            <a:cxnSpLocks/>
          </p:cNvCxnSpPr>
          <p:nvPr/>
        </p:nvCxnSpPr>
        <p:spPr>
          <a:xfrm>
            <a:off x="9961144" y="6461898"/>
            <a:ext cx="0" cy="260968"/>
          </a:xfrm>
          <a:prstGeom prst="straightConnector1">
            <a:avLst/>
          </a:prstGeom>
          <a:ln w="28575">
            <a:solidFill>
              <a:srgbClr val="6DBC23"/>
            </a:solidFill>
            <a:tailEnd type="triangle"/>
          </a:ln>
        </p:spPr>
        <p:style>
          <a:lnRef idx="1">
            <a:schemeClr val="accent1"/>
          </a:lnRef>
          <a:fillRef idx="0">
            <a:schemeClr val="accent1"/>
          </a:fillRef>
          <a:effectRef idx="0">
            <a:schemeClr val="accent1"/>
          </a:effectRef>
          <a:fontRef idx="minor">
            <a:schemeClr val="tx1"/>
          </a:fontRef>
        </p:style>
      </p:cxnSp>
      <p:cxnSp>
        <p:nvCxnSpPr>
          <p:cNvPr id="1102" name="Straight Arrow Connector 1101">
            <a:extLst>
              <a:ext uri="{FF2B5EF4-FFF2-40B4-BE49-F238E27FC236}">
                <a16:creationId xmlns:a16="http://schemas.microsoft.com/office/drawing/2014/main" id="{69B914C8-B21A-F844-4B0E-5BBB54BAF6AA}"/>
              </a:ext>
            </a:extLst>
          </p:cNvPr>
          <p:cNvCxnSpPr>
            <a:cxnSpLocks/>
          </p:cNvCxnSpPr>
          <p:nvPr/>
        </p:nvCxnSpPr>
        <p:spPr>
          <a:xfrm>
            <a:off x="10799344" y="6461898"/>
            <a:ext cx="0" cy="260968"/>
          </a:xfrm>
          <a:prstGeom prst="straightConnector1">
            <a:avLst/>
          </a:prstGeom>
          <a:ln w="28575">
            <a:solidFill>
              <a:srgbClr val="6DBC23"/>
            </a:solidFill>
            <a:tailEnd type="triangle"/>
          </a:ln>
        </p:spPr>
        <p:style>
          <a:lnRef idx="1">
            <a:schemeClr val="accent1"/>
          </a:lnRef>
          <a:fillRef idx="0">
            <a:schemeClr val="accent1"/>
          </a:fillRef>
          <a:effectRef idx="0">
            <a:schemeClr val="accent1"/>
          </a:effectRef>
          <a:fontRef idx="minor">
            <a:schemeClr val="tx1"/>
          </a:fontRef>
        </p:style>
      </p:cxnSp>
      <p:pic>
        <p:nvPicPr>
          <p:cNvPr id="1103" name="Picture 1102" descr="A green star in a white circle&#10;&#10;AI-generated content may be incorrect.">
            <a:extLst>
              <a:ext uri="{FF2B5EF4-FFF2-40B4-BE49-F238E27FC236}">
                <a16:creationId xmlns:a16="http://schemas.microsoft.com/office/drawing/2014/main" id="{834645BE-830C-08B4-1B12-58B39DF5F5B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0467492" y="6737527"/>
            <a:ext cx="679419" cy="679419"/>
          </a:xfrm>
          <a:prstGeom prst="rect">
            <a:avLst/>
          </a:prstGeom>
        </p:spPr>
      </p:pic>
      <p:cxnSp>
        <p:nvCxnSpPr>
          <p:cNvPr id="1104" name="Straight Arrow Connector 1103">
            <a:extLst>
              <a:ext uri="{FF2B5EF4-FFF2-40B4-BE49-F238E27FC236}">
                <a16:creationId xmlns:a16="http://schemas.microsoft.com/office/drawing/2014/main" id="{785F35E6-20BB-A705-6A6C-52C618CBF302}"/>
              </a:ext>
            </a:extLst>
          </p:cNvPr>
          <p:cNvCxnSpPr>
            <a:cxnSpLocks/>
          </p:cNvCxnSpPr>
          <p:nvPr/>
        </p:nvCxnSpPr>
        <p:spPr>
          <a:xfrm>
            <a:off x="11561344" y="6423626"/>
            <a:ext cx="0" cy="331608"/>
          </a:xfrm>
          <a:prstGeom prst="straightConnector1">
            <a:avLst/>
          </a:prstGeom>
          <a:ln w="28575">
            <a:solidFill>
              <a:srgbClr val="6DBC23"/>
            </a:solidFill>
            <a:tailEnd type="triangle"/>
          </a:ln>
        </p:spPr>
        <p:style>
          <a:lnRef idx="1">
            <a:schemeClr val="accent1"/>
          </a:lnRef>
          <a:fillRef idx="0">
            <a:schemeClr val="accent1"/>
          </a:fillRef>
          <a:effectRef idx="0">
            <a:schemeClr val="accent1"/>
          </a:effectRef>
          <a:fontRef idx="minor">
            <a:schemeClr val="tx1"/>
          </a:fontRef>
        </p:style>
      </p:cxnSp>
      <p:pic>
        <p:nvPicPr>
          <p:cNvPr id="1105" name="Picture 1104" descr="A green star in a white circle&#10;&#10;AI-generated content may be incorrect.">
            <a:extLst>
              <a:ext uri="{FF2B5EF4-FFF2-40B4-BE49-F238E27FC236}">
                <a16:creationId xmlns:a16="http://schemas.microsoft.com/office/drawing/2014/main" id="{4FF362A7-B06A-B528-75AF-3B2F86440B45}"/>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1221634" y="6734158"/>
            <a:ext cx="679419" cy="679419"/>
          </a:xfrm>
          <a:prstGeom prst="rect">
            <a:avLst/>
          </a:prstGeom>
        </p:spPr>
      </p:pic>
      <p:cxnSp>
        <p:nvCxnSpPr>
          <p:cNvPr id="1106" name="Straight Arrow Connector 1105">
            <a:extLst>
              <a:ext uri="{FF2B5EF4-FFF2-40B4-BE49-F238E27FC236}">
                <a16:creationId xmlns:a16="http://schemas.microsoft.com/office/drawing/2014/main" id="{CC28D623-F24F-9A88-FF28-242E823033DA}"/>
              </a:ext>
            </a:extLst>
          </p:cNvPr>
          <p:cNvCxnSpPr>
            <a:cxnSpLocks/>
          </p:cNvCxnSpPr>
          <p:nvPr/>
        </p:nvCxnSpPr>
        <p:spPr>
          <a:xfrm>
            <a:off x="7620000" y="6090956"/>
            <a:ext cx="0" cy="347944"/>
          </a:xfrm>
          <a:prstGeom prst="straightConnector1">
            <a:avLst/>
          </a:prstGeom>
          <a:ln w="28575">
            <a:solidFill>
              <a:srgbClr val="6DBC23"/>
            </a:solidFill>
            <a:tailEnd type="triangle"/>
          </a:ln>
        </p:spPr>
        <p:style>
          <a:lnRef idx="1">
            <a:schemeClr val="accent1"/>
          </a:lnRef>
          <a:fillRef idx="0">
            <a:schemeClr val="accent1"/>
          </a:fillRef>
          <a:effectRef idx="0">
            <a:schemeClr val="accent1"/>
          </a:effectRef>
          <a:fontRef idx="minor">
            <a:schemeClr val="tx1"/>
          </a:fontRef>
        </p:style>
      </p:cxnSp>
      <p:pic>
        <p:nvPicPr>
          <p:cNvPr id="1107" name="Graphic 1106" descr="Chevron arrows">
            <a:extLst>
              <a:ext uri="{FF2B5EF4-FFF2-40B4-BE49-F238E27FC236}">
                <a16:creationId xmlns:a16="http://schemas.microsoft.com/office/drawing/2014/main" id="{A89A3553-4810-2B9F-4E2A-99F0BC9D10C7}"/>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rot="5400000">
            <a:off x="7086677" y="7553013"/>
            <a:ext cx="705877" cy="705877"/>
          </a:xfrm>
          <a:prstGeom prst="rect">
            <a:avLst/>
          </a:prstGeom>
        </p:spPr>
      </p:pic>
      <p:pic>
        <p:nvPicPr>
          <p:cNvPr id="1109" name="Graphic 1108" descr="Chevron arrows">
            <a:extLst>
              <a:ext uri="{FF2B5EF4-FFF2-40B4-BE49-F238E27FC236}">
                <a16:creationId xmlns:a16="http://schemas.microsoft.com/office/drawing/2014/main" id="{4399588A-8100-8C40-92BF-842F12FE3E43}"/>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rot="5400000">
            <a:off x="3925851" y="7449600"/>
            <a:ext cx="646149" cy="646149"/>
          </a:xfrm>
          <a:prstGeom prst="rect">
            <a:avLst/>
          </a:prstGeom>
        </p:spPr>
      </p:pic>
    </p:spTree>
    <p:extLst>
      <p:ext uri="{BB962C8B-B14F-4D97-AF65-F5344CB8AC3E}">
        <p14:creationId xmlns:p14="http://schemas.microsoft.com/office/powerpoint/2010/main" val="13556634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C21368-2CF4-0515-7969-572A512E37EA}"/>
            </a:ext>
          </a:extLst>
        </p:cNvPr>
        <p:cNvGrpSpPr/>
        <p:nvPr/>
      </p:nvGrpSpPr>
      <p:grpSpPr>
        <a:xfrm>
          <a:off x="0" y="0"/>
          <a:ext cx="0" cy="0"/>
          <a:chOff x="0" y="0"/>
          <a:chExt cx="0" cy="0"/>
        </a:xfrm>
      </p:grpSpPr>
      <p:sp>
        <p:nvSpPr>
          <p:cNvPr id="8" name="Freeform 2">
            <a:extLst>
              <a:ext uri="{FF2B5EF4-FFF2-40B4-BE49-F238E27FC236}">
                <a16:creationId xmlns:a16="http://schemas.microsoft.com/office/drawing/2014/main" id="{C1CFDAE2-F0FB-09D6-72E8-DDA1CA09C773}"/>
              </a:ext>
            </a:extLst>
          </p:cNvPr>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5885" t="-35267" r="-29381"/>
            </a:stretch>
          </a:blipFill>
        </p:spPr>
        <p:txBody>
          <a:bodyPr/>
          <a:lstStyle/>
          <a:p>
            <a:endParaRPr lang="en-IN" dirty="0"/>
          </a:p>
        </p:txBody>
      </p:sp>
      <p:cxnSp>
        <p:nvCxnSpPr>
          <p:cNvPr id="24" name="Straight Connector 23">
            <a:extLst>
              <a:ext uri="{FF2B5EF4-FFF2-40B4-BE49-F238E27FC236}">
                <a16:creationId xmlns:a16="http://schemas.microsoft.com/office/drawing/2014/main" id="{6085DC8E-F3C9-64D2-8A93-D367979F9775}"/>
              </a:ext>
            </a:extLst>
          </p:cNvPr>
          <p:cNvCxnSpPr>
            <a:cxnSpLocks/>
          </p:cNvCxnSpPr>
          <p:nvPr/>
        </p:nvCxnSpPr>
        <p:spPr>
          <a:xfrm>
            <a:off x="12393664" y="5632656"/>
            <a:ext cx="0" cy="1110087"/>
          </a:xfrm>
          <a:prstGeom prst="line">
            <a:avLst/>
          </a:prstGeom>
          <a:ln w="28575">
            <a:solidFill>
              <a:srgbClr val="285508"/>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931B281-6B1E-0BDB-C7CA-5B399B7A51F6}"/>
              </a:ext>
            </a:extLst>
          </p:cNvPr>
          <p:cNvCxnSpPr/>
          <p:nvPr/>
        </p:nvCxnSpPr>
        <p:spPr>
          <a:xfrm>
            <a:off x="9980559" y="6716616"/>
            <a:ext cx="4879404" cy="0"/>
          </a:xfrm>
          <a:prstGeom prst="line">
            <a:avLst/>
          </a:prstGeom>
          <a:ln w="28575">
            <a:solidFill>
              <a:srgbClr val="285508"/>
            </a:solidFill>
          </a:ln>
        </p:spPr>
        <p:style>
          <a:lnRef idx="1">
            <a:schemeClr val="accent1"/>
          </a:lnRef>
          <a:fillRef idx="0">
            <a:schemeClr val="accent1"/>
          </a:fillRef>
          <a:effectRef idx="0">
            <a:schemeClr val="accent1"/>
          </a:effectRef>
          <a:fontRef idx="minor">
            <a:schemeClr val="tx1"/>
          </a:fontRef>
        </p:style>
      </p:cxnSp>
      <p:sp>
        <p:nvSpPr>
          <p:cNvPr id="2" name="Freeform 9">
            <a:extLst>
              <a:ext uri="{FF2B5EF4-FFF2-40B4-BE49-F238E27FC236}">
                <a16:creationId xmlns:a16="http://schemas.microsoft.com/office/drawing/2014/main" id="{B3BBFC8E-17D5-47DB-4C18-B545F304FEEC}"/>
              </a:ext>
            </a:extLst>
          </p:cNvPr>
          <p:cNvSpPr/>
          <p:nvPr/>
        </p:nvSpPr>
        <p:spPr>
          <a:xfrm flipV="1">
            <a:off x="13579137" y="-1807849"/>
            <a:ext cx="8442663" cy="14315684"/>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2" name="Freeform 7">
            <a:extLst>
              <a:ext uri="{FF2B5EF4-FFF2-40B4-BE49-F238E27FC236}">
                <a16:creationId xmlns:a16="http://schemas.microsoft.com/office/drawing/2014/main" id="{4F927CEC-5043-3CDB-C78F-5906D01BE1E3}"/>
              </a:ext>
            </a:extLst>
          </p:cNvPr>
          <p:cNvSpPr/>
          <p:nvPr/>
        </p:nvSpPr>
        <p:spPr>
          <a:xfrm>
            <a:off x="-3402384" y="-2678102"/>
            <a:ext cx="4152338" cy="4114800"/>
          </a:xfrm>
          <a:custGeom>
            <a:avLst/>
            <a:gdLst/>
            <a:ahLst/>
            <a:cxnLst/>
            <a:rect l="l" t="t" r="r" b="b"/>
            <a:pathLst>
              <a:path w="4152338" h="4114800">
                <a:moveTo>
                  <a:pt x="0" y="0"/>
                </a:moveTo>
                <a:lnTo>
                  <a:pt x="4152338" y="0"/>
                </a:lnTo>
                <a:lnTo>
                  <a:pt x="4152338" y="4114800"/>
                </a:lnTo>
                <a:lnTo>
                  <a:pt x="0" y="4114800"/>
                </a:lnTo>
                <a:lnTo>
                  <a:pt x="0" y="0"/>
                </a:lnTo>
                <a:close/>
              </a:path>
            </a:pathLst>
          </a:custGeom>
          <a:blipFill>
            <a:blip r:embed="rId6">
              <a:extLst>
                <a:ext uri="{96DAC541-7B7A-43D3-8B79-37D633B846F1}">
                  <asvg:svgBlip xmlns:asvg="http://schemas.microsoft.com/office/drawing/2016/SVG/main" r:embed="rId7"/>
                </a:ext>
              </a:extLst>
            </a:blip>
            <a:stretch>
              <a:fillRect l="-42073"/>
            </a:stretch>
          </a:blipFill>
        </p:spPr>
        <p:txBody>
          <a:bodyPr/>
          <a:lstStyle/>
          <a:p>
            <a:endParaRPr lang="en-US"/>
          </a:p>
        </p:txBody>
      </p:sp>
      <p:sp>
        <p:nvSpPr>
          <p:cNvPr id="4" name="Freeform 4">
            <a:extLst>
              <a:ext uri="{FF2B5EF4-FFF2-40B4-BE49-F238E27FC236}">
                <a16:creationId xmlns:a16="http://schemas.microsoft.com/office/drawing/2014/main" id="{FB915404-2344-5038-A276-CDE5284013FE}"/>
              </a:ext>
            </a:extLst>
          </p:cNvPr>
          <p:cNvSpPr/>
          <p:nvPr/>
        </p:nvSpPr>
        <p:spPr>
          <a:xfrm>
            <a:off x="-3612550" y="7535707"/>
            <a:ext cx="5408460" cy="5473237"/>
          </a:xfrm>
          <a:custGeom>
            <a:avLst/>
            <a:gdLst/>
            <a:ahLst/>
            <a:cxnLst/>
            <a:rect l="l" t="t" r="r" b="b"/>
            <a:pathLst>
              <a:path w="6247889" h="6247889">
                <a:moveTo>
                  <a:pt x="0" y="0"/>
                </a:moveTo>
                <a:lnTo>
                  <a:pt x="6247889" y="0"/>
                </a:lnTo>
                <a:lnTo>
                  <a:pt x="6247889" y="6247889"/>
                </a:lnTo>
                <a:lnTo>
                  <a:pt x="0" y="6247889"/>
                </a:lnTo>
                <a:lnTo>
                  <a:pt x="0" y="0"/>
                </a:lnTo>
                <a:close/>
              </a:path>
            </a:pathLst>
          </a:custGeom>
          <a:blipFill>
            <a:blip r:embed="rId8">
              <a:alphaModFix amt="75000"/>
              <a:extLst>
                <a:ext uri="{96DAC541-7B7A-43D3-8B79-37D633B846F1}">
                  <asvg:svgBlip xmlns:asvg="http://schemas.microsoft.com/office/drawing/2016/SVG/main" r:embed="rId9"/>
                </a:ext>
              </a:extLst>
            </a:blip>
            <a:stretch>
              <a:fillRect/>
            </a:stretch>
          </a:blipFill>
        </p:spPr>
        <p:txBody>
          <a:bodyPr/>
          <a:lstStyle/>
          <a:p>
            <a:endParaRPr lang="en-US"/>
          </a:p>
        </p:txBody>
      </p:sp>
      <p:sp>
        <p:nvSpPr>
          <p:cNvPr id="5" name="Freeform 5">
            <a:extLst>
              <a:ext uri="{FF2B5EF4-FFF2-40B4-BE49-F238E27FC236}">
                <a16:creationId xmlns:a16="http://schemas.microsoft.com/office/drawing/2014/main" id="{1EA8D78E-9D9A-1467-7A35-756B8759EBB5}"/>
              </a:ext>
            </a:extLst>
          </p:cNvPr>
          <p:cNvSpPr/>
          <p:nvPr/>
        </p:nvSpPr>
        <p:spPr>
          <a:xfrm>
            <a:off x="1371600" y="-6515100"/>
            <a:ext cx="8900117" cy="8900117"/>
          </a:xfrm>
          <a:custGeom>
            <a:avLst/>
            <a:gdLst/>
            <a:ahLst/>
            <a:cxnLst/>
            <a:rect l="l" t="t" r="r" b="b"/>
            <a:pathLst>
              <a:path w="8900117" h="8900117">
                <a:moveTo>
                  <a:pt x="0" y="0"/>
                </a:moveTo>
                <a:lnTo>
                  <a:pt x="8900117" y="0"/>
                </a:lnTo>
                <a:lnTo>
                  <a:pt x="8900117" y="8900116"/>
                </a:lnTo>
                <a:lnTo>
                  <a:pt x="0" y="8900116"/>
                </a:lnTo>
                <a:lnTo>
                  <a:pt x="0" y="0"/>
                </a:lnTo>
                <a:close/>
              </a:path>
            </a:pathLst>
          </a:custGeom>
          <a:blipFill>
            <a:blip r:embed="rId8">
              <a:alphaModFix amt="75000"/>
              <a:extLst>
                <a:ext uri="{96DAC541-7B7A-43D3-8B79-37D633B846F1}">
                  <asvg:svgBlip xmlns:asvg="http://schemas.microsoft.com/office/drawing/2016/SVG/main" r:embed="rId9"/>
                </a:ext>
              </a:extLst>
            </a:blip>
            <a:stretch>
              <a:fillRect/>
            </a:stretch>
          </a:blipFill>
        </p:spPr>
        <p:txBody>
          <a:bodyPr/>
          <a:lstStyle/>
          <a:p>
            <a:endParaRPr lang="en-US"/>
          </a:p>
        </p:txBody>
      </p:sp>
      <p:sp>
        <p:nvSpPr>
          <p:cNvPr id="6" name="Freeform 6">
            <a:extLst>
              <a:ext uri="{FF2B5EF4-FFF2-40B4-BE49-F238E27FC236}">
                <a16:creationId xmlns:a16="http://schemas.microsoft.com/office/drawing/2014/main" id="{6E8EB6EF-2C72-3D7D-7668-50F5AF2CB744}"/>
              </a:ext>
            </a:extLst>
          </p:cNvPr>
          <p:cNvSpPr/>
          <p:nvPr/>
        </p:nvSpPr>
        <p:spPr>
          <a:xfrm>
            <a:off x="2460937" y="70421"/>
            <a:ext cx="2565064" cy="952028"/>
          </a:xfrm>
          <a:custGeom>
            <a:avLst/>
            <a:gdLst/>
            <a:ahLst/>
            <a:cxnLst/>
            <a:rect l="l" t="t" r="r" b="b"/>
            <a:pathLst>
              <a:path w="7552429" h="3266425">
                <a:moveTo>
                  <a:pt x="0" y="0"/>
                </a:moveTo>
                <a:lnTo>
                  <a:pt x="7552429" y="0"/>
                </a:lnTo>
                <a:lnTo>
                  <a:pt x="7552429" y="3266425"/>
                </a:lnTo>
                <a:lnTo>
                  <a:pt x="0" y="326642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IN" dirty="0"/>
          </a:p>
        </p:txBody>
      </p:sp>
      <p:sp>
        <p:nvSpPr>
          <p:cNvPr id="45" name="Rectangle: Rounded Corners 44">
            <a:extLst>
              <a:ext uri="{FF2B5EF4-FFF2-40B4-BE49-F238E27FC236}">
                <a16:creationId xmlns:a16="http://schemas.microsoft.com/office/drawing/2014/main" id="{86964292-21B1-FD6F-869E-C0A6A82FDF08}"/>
              </a:ext>
            </a:extLst>
          </p:cNvPr>
          <p:cNvSpPr/>
          <p:nvPr/>
        </p:nvSpPr>
        <p:spPr>
          <a:xfrm rot="5400000">
            <a:off x="252952" y="903084"/>
            <a:ext cx="1015664" cy="302368"/>
          </a:xfrm>
          <a:prstGeom prst="roundRect">
            <a:avLst>
              <a:gd name="adj" fmla="val 50000"/>
            </a:avLst>
          </a:prstGeom>
          <a:solidFill>
            <a:srgbClr val="2855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0" name="TextBox 21">
            <a:extLst>
              <a:ext uri="{FF2B5EF4-FFF2-40B4-BE49-F238E27FC236}">
                <a16:creationId xmlns:a16="http://schemas.microsoft.com/office/drawing/2014/main" id="{AE6D96BF-CE58-099B-E78D-0BC031314D5D}"/>
              </a:ext>
            </a:extLst>
          </p:cNvPr>
          <p:cNvSpPr txBox="1"/>
          <p:nvPr/>
        </p:nvSpPr>
        <p:spPr>
          <a:xfrm>
            <a:off x="1273601" y="532681"/>
            <a:ext cx="11496465" cy="1015663"/>
          </a:xfrm>
          <a:prstGeom prst="rect">
            <a:avLst/>
          </a:prstGeom>
        </p:spPr>
        <p:txBody>
          <a:bodyPr wrap="square" lIns="0" tIns="0" rIns="0" bIns="0" rtlCol="0" anchor="t">
            <a:spAutoFit/>
          </a:bodyPr>
          <a:lstStyle/>
          <a:p>
            <a:pPr algn="l"/>
            <a:r>
              <a:rPr lang="en-US" sz="66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SUPER MATCHING INCOME</a:t>
            </a:r>
          </a:p>
        </p:txBody>
      </p:sp>
      <p:cxnSp>
        <p:nvCxnSpPr>
          <p:cNvPr id="3" name="Straight Connector 2">
            <a:extLst>
              <a:ext uri="{FF2B5EF4-FFF2-40B4-BE49-F238E27FC236}">
                <a16:creationId xmlns:a16="http://schemas.microsoft.com/office/drawing/2014/main" id="{6AF99A6F-0608-31B6-341F-DCC21CB179DC}"/>
              </a:ext>
            </a:extLst>
          </p:cNvPr>
          <p:cNvCxnSpPr/>
          <p:nvPr/>
        </p:nvCxnSpPr>
        <p:spPr>
          <a:xfrm>
            <a:off x="12393041" y="3411509"/>
            <a:ext cx="0" cy="1541888"/>
          </a:xfrm>
          <a:prstGeom prst="line">
            <a:avLst/>
          </a:prstGeom>
          <a:ln w="28575">
            <a:solidFill>
              <a:srgbClr val="75C927"/>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910871AC-CF4B-EB38-7C6E-37BB9DF501C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1340525" y="2188495"/>
            <a:ext cx="2074552" cy="2011303"/>
          </a:xfrm>
          <a:prstGeom prst="rect">
            <a:avLst/>
          </a:prstGeom>
          <a:effectLst>
            <a:outerShdw blurRad="50800" dist="38100" dir="5400000" algn="t" rotWithShape="0">
              <a:prstClr val="black">
                <a:alpha val="40000"/>
              </a:prstClr>
            </a:outerShdw>
          </a:effectLst>
        </p:spPr>
      </p:pic>
      <p:cxnSp>
        <p:nvCxnSpPr>
          <p:cNvPr id="11" name="Connector: Elbow 10">
            <a:extLst>
              <a:ext uri="{FF2B5EF4-FFF2-40B4-BE49-F238E27FC236}">
                <a16:creationId xmlns:a16="http://schemas.microsoft.com/office/drawing/2014/main" id="{339103E5-4A59-2ACB-273C-5BC43B2336F6}"/>
              </a:ext>
            </a:extLst>
          </p:cNvPr>
          <p:cNvCxnSpPr>
            <a:cxnSpLocks/>
          </p:cNvCxnSpPr>
          <p:nvPr/>
        </p:nvCxnSpPr>
        <p:spPr>
          <a:xfrm rot="10800000" flipV="1">
            <a:off x="9952776" y="4905906"/>
            <a:ext cx="2089896" cy="441150"/>
          </a:xfrm>
          <a:prstGeom prst="bentConnector3">
            <a:avLst>
              <a:gd name="adj1" fmla="val 99859"/>
            </a:avLst>
          </a:prstGeom>
          <a:ln w="28575">
            <a:solidFill>
              <a:srgbClr val="75C927"/>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nector: Elbow 13">
            <a:extLst>
              <a:ext uri="{FF2B5EF4-FFF2-40B4-BE49-F238E27FC236}">
                <a16:creationId xmlns:a16="http://schemas.microsoft.com/office/drawing/2014/main" id="{B361539B-3210-AC5E-4AF6-0F0FA3E94A8A}"/>
              </a:ext>
            </a:extLst>
          </p:cNvPr>
          <p:cNvCxnSpPr>
            <a:cxnSpLocks/>
          </p:cNvCxnSpPr>
          <p:nvPr/>
        </p:nvCxnSpPr>
        <p:spPr>
          <a:xfrm rot="10800000" flipH="1" flipV="1">
            <a:off x="12770067" y="4901809"/>
            <a:ext cx="2089896" cy="441150"/>
          </a:xfrm>
          <a:prstGeom prst="bentConnector3">
            <a:avLst>
              <a:gd name="adj1" fmla="val 99859"/>
            </a:avLst>
          </a:prstGeom>
          <a:ln w="28575">
            <a:solidFill>
              <a:srgbClr val="75C927"/>
            </a:solidFill>
            <a:tailEnd type="triangle"/>
          </a:ln>
        </p:spPr>
        <p:style>
          <a:lnRef idx="1">
            <a:schemeClr val="accent1"/>
          </a:lnRef>
          <a:fillRef idx="0">
            <a:schemeClr val="accent1"/>
          </a:fillRef>
          <a:effectRef idx="0">
            <a:schemeClr val="accent1"/>
          </a:effectRef>
          <a:fontRef idx="minor">
            <a:schemeClr val="tx1"/>
          </a:fontRef>
        </p:style>
      </p:cxnSp>
      <p:sp>
        <p:nvSpPr>
          <p:cNvPr id="15" name="Rectangle: Rounded Corners 14">
            <a:extLst>
              <a:ext uri="{FF2B5EF4-FFF2-40B4-BE49-F238E27FC236}">
                <a16:creationId xmlns:a16="http://schemas.microsoft.com/office/drawing/2014/main" id="{CFC6D031-7F30-C57A-1FBB-DF24496E22D3}"/>
              </a:ext>
            </a:extLst>
          </p:cNvPr>
          <p:cNvSpPr/>
          <p:nvPr/>
        </p:nvSpPr>
        <p:spPr>
          <a:xfrm>
            <a:off x="11596587" y="4652094"/>
            <a:ext cx="1524000" cy="516182"/>
          </a:xfrm>
          <a:prstGeom prst="roundRect">
            <a:avLst/>
          </a:prstGeom>
          <a:solidFill>
            <a:srgbClr val="2855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6" name="TextBox 16">
            <a:extLst>
              <a:ext uri="{FF2B5EF4-FFF2-40B4-BE49-F238E27FC236}">
                <a16:creationId xmlns:a16="http://schemas.microsoft.com/office/drawing/2014/main" id="{EDBB2390-AC83-10DC-7D2E-0EBF114E7FD6}"/>
              </a:ext>
            </a:extLst>
          </p:cNvPr>
          <p:cNvSpPr txBox="1"/>
          <p:nvPr/>
        </p:nvSpPr>
        <p:spPr>
          <a:xfrm>
            <a:off x="12036814" y="4746587"/>
            <a:ext cx="1594503" cy="369332"/>
          </a:xfrm>
          <a:prstGeom prst="rect">
            <a:avLst/>
          </a:prstGeom>
        </p:spPr>
        <p:txBody>
          <a:bodyPr wrap="square" lIns="0" tIns="0" rIns="0" bIns="0" rtlCol="0" anchor="t">
            <a:spAutoFit/>
          </a:bodyPr>
          <a:lstStyle/>
          <a:p>
            <a:pPr algn="l"/>
            <a:r>
              <a:rPr lang="en-US" sz="2400" dirty="0">
                <a:solidFill>
                  <a:schemeClr val="bg1"/>
                </a:solidFill>
                <a:latin typeface="ITC Avant Garde Gothic Bold"/>
                <a:ea typeface="ITC Avant Garde Gothic Bold"/>
                <a:cs typeface="ITC Avant Garde Gothic Bold"/>
                <a:sym typeface="ITC Avant Garde Gothic Bold"/>
              </a:rPr>
              <a:t>YOU</a:t>
            </a:r>
          </a:p>
        </p:txBody>
      </p:sp>
      <p:sp>
        <p:nvSpPr>
          <p:cNvPr id="20" name="Rectangle: Rounded Corners 19">
            <a:extLst>
              <a:ext uri="{FF2B5EF4-FFF2-40B4-BE49-F238E27FC236}">
                <a16:creationId xmlns:a16="http://schemas.microsoft.com/office/drawing/2014/main" id="{789C9614-9FCE-228F-A09B-01462CEF9E58}"/>
              </a:ext>
            </a:extLst>
          </p:cNvPr>
          <p:cNvSpPr/>
          <p:nvPr/>
        </p:nvSpPr>
        <p:spPr>
          <a:xfrm>
            <a:off x="11468922" y="6364065"/>
            <a:ext cx="1839532" cy="697729"/>
          </a:xfrm>
          <a:prstGeom prst="roundRect">
            <a:avLst/>
          </a:prstGeom>
          <a:solidFill>
            <a:srgbClr val="2855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1" name="TextBox 16">
            <a:extLst>
              <a:ext uri="{FF2B5EF4-FFF2-40B4-BE49-F238E27FC236}">
                <a16:creationId xmlns:a16="http://schemas.microsoft.com/office/drawing/2014/main" id="{635FFF06-5D62-4970-745C-78391B250F5E}"/>
              </a:ext>
            </a:extLst>
          </p:cNvPr>
          <p:cNvSpPr txBox="1"/>
          <p:nvPr/>
        </p:nvSpPr>
        <p:spPr>
          <a:xfrm>
            <a:off x="11560259" y="6466112"/>
            <a:ext cx="2392378" cy="553998"/>
          </a:xfrm>
          <a:prstGeom prst="rect">
            <a:avLst/>
          </a:prstGeom>
        </p:spPr>
        <p:txBody>
          <a:bodyPr wrap="square" lIns="0" tIns="0" rIns="0" bIns="0" rtlCol="0" anchor="t">
            <a:spAutoFit/>
          </a:bodyPr>
          <a:lstStyle/>
          <a:p>
            <a:pPr algn="l"/>
            <a:r>
              <a:rPr lang="en-US" sz="3600" dirty="0">
                <a:solidFill>
                  <a:srgbClr val="C7FF2E"/>
                </a:solidFill>
                <a:latin typeface="ITC Avant Garde Gothic Bold"/>
                <a:ea typeface="ITC Avant Garde Gothic Bold"/>
                <a:cs typeface="ITC Avant Garde Gothic Bold"/>
                <a:sym typeface="ITC Avant Garde Gothic Bold"/>
              </a:rPr>
              <a:t>300 Rs.</a:t>
            </a:r>
          </a:p>
        </p:txBody>
      </p:sp>
      <p:sp>
        <p:nvSpPr>
          <p:cNvPr id="22" name="TextBox 16">
            <a:extLst>
              <a:ext uri="{FF2B5EF4-FFF2-40B4-BE49-F238E27FC236}">
                <a16:creationId xmlns:a16="http://schemas.microsoft.com/office/drawing/2014/main" id="{38578574-34AC-ABB4-8EED-8250D3B21A93}"/>
              </a:ext>
            </a:extLst>
          </p:cNvPr>
          <p:cNvSpPr txBox="1"/>
          <p:nvPr/>
        </p:nvSpPr>
        <p:spPr>
          <a:xfrm>
            <a:off x="11845843" y="7076963"/>
            <a:ext cx="1538418" cy="369332"/>
          </a:xfrm>
          <a:prstGeom prst="rect">
            <a:avLst/>
          </a:prstGeom>
        </p:spPr>
        <p:txBody>
          <a:bodyPr wrap="square" lIns="0" tIns="0" rIns="0" bIns="0" rtlCol="0" anchor="t">
            <a:spAutoFit/>
          </a:bodyPr>
          <a:lstStyle/>
          <a:p>
            <a:pPr algn="l"/>
            <a:r>
              <a:rPr lang="en-US" sz="2400" dirty="0">
                <a:solidFill>
                  <a:srgbClr val="285508"/>
                </a:solidFill>
                <a:latin typeface="ITC Avant Garde Gothic" panose="020B0604020202020204" charset="0"/>
                <a:ea typeface="ITC Avant Garde Gothic Bold"/>
                <a:cs typeface="ITC Avant Garde Gothic Bold"/>
                <a:sym typeface="ITC Avant Garde Gothic Bold"/>
              </a:rPr>
              <a:t>Per pair</a:t>
            </a:r>
          </a:p>
        </p:txBody>
      </p:sp>
      <p:sp>
        <p:nvSpPr>
          <p:cNvPr id="31" name="TextBox 16">
            <a:extLst>
              <a:ext uri="{FF2B5EF4-FFF2-40B4-BE49-F238E27FC236}">
                <a16:creationId xmlns:a16="http://schemas.microsoft.com/office/drawing/2014/main" id="{705A1BB9-49D0-5950-5EDC-2B55E589E9F4}"/>
              </a:ext>
            </a:extLst>
          </p:cNvPr>
          <p:cNvSpPr txBox="1"/>
          <p:nvPr/>
        </p:nvSpPr>
        <p:spPr>
          <a:xfrm>
            <a:off x="613883" y="6671472"/>
            <a:ext cx="7251862" cy="1231106"/>
          </a:xfrm>
          <a:prstGeom prst="rect">
            <a:avLst/>
          </a:prstGeom>
        </p:spPr>
        <p:txBody>
          <a:bodyPr wrap="square" lIns="0" tIns="0" rIns="0" bIns="0" rtlCol="0" anchor="t">
            <a:spAutoFit/>
          </a:bodyPr>
          <a:lstStyle/>
          <a:p>
            <a:pPr algn="ctr"/>
            <a:r>
              <a:rPr lang="en-US" sz="4000" dirty="0">
                <a:solidFill>
                  <a:srgbClr val="285508"/>
                </a:solidFill>
                <a:latin typeface="ITC Avant Garde Gothic" panose="020B0604020202020204" charset="0"/>
                <a:ea typeface="ITC Avant Garde Gothic Bold"/>
                <a:cs typeface="ITC Avant Garde Gothic Bold"/>
                <a:sym typeface="ITC Avant Garde Gothic Bold"/>
              </a:rPr>
              <a:t>This Income is only on</a:t>
            </a:r>
          </a:p>
          <a:p>
            <a:pPr algn="ctr"/>
            <a:r>
              <a:rPr lang="en-US" sz="4000" dirty="0">
                <a:solidFill>
                  <a:srgbClr val="285508"/>
                </a:solidFill>
                <a:latin typeface="ITC Avant Garde Gothic" panose="020B0604020202020204" charset="0"/>
                <a:ea typeface="ITC Avant Garde Gothic Bold"/>
                <a:cs typeface="ITC Avant Garde Gothic Bold"/>
                <a:sym typeface="ITC Avant Garde Gothic Bold"/>
              </a:rPr>
              <a:t>7500 Package Activation </a:t>
            </a:r>
          </a:p>
        </p:txBody>
      </p:sp>
      <p:sp>
        <p:nvSpPr>
          <p:cNvPr id="37" name="Rectangle: Rounded Corners 36">
            <a:extLst>
              <a:ext uri="{FF2B5EF4-FFF2-40B4-BE49-F238E27FC236}">
                <a16:creationId xmlns:a16="http://schemas.microsoft.com/office/drawing/2014/main" id="{A5AEE6CC-79D0-B0BB-A1F2-1EC52D87BB71}"/>
              </a:ext>
            </a:extLst>
          </p:cNvPr>
          <p:cNvSpPr/>
          <p:nvPr/>
        </p:nvSpPr>
        <p:spPr>
          <a:xfrm>
            <a:off x="1219200" y="3361667"/>
            <a:ext cx="2099553" cy="615553"/>
          </a:xfrm>
          <a:prstGeom prst="roundRect">
            <a:avLst/>
          </a:prstGeom>
          <a:solidFill>
            <a:srgbClr val="2855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8" name="Rectangle: Rounded Corners 37">
            <a:extLst>
              <a:ext uri="{FF2B5EF4-FFF2-40B4-BE49-F238E27FC236}">
                <a16:creationId xmlns:a16="http://schemas.microsoft.com/office/drawing/2014/main" id="{D48F2B6B-D130-97ED-BA41-BE474C9BD6CC}"/>
              </a:ext>
            </a:extLst>
          </p:cNvPr>
          <p:cNvSpPr/>
          <p:nvPr/>
        </p:nvSpPr>
        <p:spPr>
          <a:xfrm>
            <a:off x="4559915" y="3358171"/>
            <a:ext cx="2680882" cy="615553"/>
          </a:xfrm>
          <a:prstGeom prst="roundRect">
            <a:avLst/>
          </a:prstGeom>
          <a:noFill/>
          <a:ln>
            <a:solidFill>
              <a:srgbClr val="28550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9" name="TextBox 16">
            <a:extLst>
              <a:ext uri="{FF2B5EF4-FFF2-40B4-BE49-F238E27FC236}">
                <a16:creationId xmlns:a16="http://schemas.microsoft.com/office/drawing/2014/main" id="{35301F2A-724D-06C9-0565-73DDF5BBAF7B}"/>
              </a:ext>
            </a:extLst>
          </p:cNvPr>
          <p:cNvSpPr txBox="1"/>
          <p:nvPr/>
        </p:nvSpPr>
        <p:spPr>
          <a:xfrm>
            <a:off x="304800" y="3382185"/>
            <a:ext cx="3984432" cy="615553"/>
          </a:xfrm>
          <a:prstGeom prst="rect">
            <a:avLst/>
          </a:prstGeom>
        </p:spPr>
        <p:txBody>
          <a:bodyPr wrap="square" lIns="0" tIns="0" rIns="0" bIns="0" rtlCol="0" anchor="t">
            <a:spAutoFit/>
          </a:bodyPr>
          <a:lstStyle/>
          <a:p>
            <a:pPr algn="ctr"/>
            <a:r>
              <a:rPr lang="en-US" sz="4000" dirty="0">
                <a:solidFill>
                  <a:schemeClr val="bg1"/>
                </a:solidFill>
                <a:latin typeface="ITC Avant Garde Gothic" panose="020B0604020202020204" charset="0"/>
                <a:ea typeface="ITC Avant Garde Gothic Bold"/>
                <a:cs typeface="ITC Avant Garde Gothic Bold"/>
                <a:sym typeface="ITC Avant Garde Gothic Bold"/>
              </a:rPr>
              <a:t>10,000/-</a:t>
            </a:r>
          </a:p>
        </p:txBody>
      </p:sp>
      <p:sp>
        <p:nvSpPr>
          <p:cNvPr id="40" name="TextBox 16">
            <a:extLst>
              <a:ext uri="{FF2B5EF4-FFF2-40B4-BE49-F238E27FC236}">
                <a16:creationId xmlns:a16="http://schemas.microsoft.com/office/drawing/2014/main" id="{9F5B5E44-3F7A-B7B2-FFEF-5CD0A183DFE9}"/>
              </a:ext>
            </a:extLst>
          </p:cNvPr>
          <p:cNvSpPr txBox="1"/>
          <p:nvPr/>
        </p:nvSpPr>
        <p:spPr>
          <a:xfrm>
            <a:off x="3885474" y="3398496"/>
            <a:ext cx="3984432" cy="615553"/>
          </a:xfrm>
          <a:prstGeom prst="rect">
            <a:avLst/>
          </a:prstGeom>
        </p:spPr>
        <p:txBody>
          <a:bodyPr wrap="square" lIns="0" tIns="0" rIns="0" bIns="0" rtlCol="0" anchor="t">
            <a:spAutoFit/>
          </a:bodyPr>
          <a:lstStyle/>
          <a:p>
            <a:pPr algn="ctr"/>
            <a:r>
              <a:rPr lang="en-US" sz="4000" dirty="0">
                <a:solidFill>
                  <a:srgbClr val="0C9D01"/>
                </a:solidFill>
                <a:latin typeface="ITC Avant Garde Gothic" panose="020B0604020202020204" charset="0"/>
                <a:ea typeface="ITC Avant Garde Gothic Bold"/>
                <a:cs typeface="ITC Avant Garde Gothic Bold"/>
                <a:sym typeface="ITC Avant Garde Gothic Bold"/>
              </a:rPr>
              <a:t>300,000/-</a:t>
            </a:r>
          </a:p>
        </p:txBody>
      </p:sp>
      <p:sp>
        <p:nvSpPr>
          <p:cNvPr id="41" name="TextBox 16">
            <a:extLst>
              <a:ext uri="{FF2B5EF4-FFF2-40B4-BE49-F238E27FC236}">
                <a16:creationId xmlns:a16="http://schemas.microsoft.com/office/drawing/2014/main" id="{F35959DA-BD87-0EA2-2392-158FEC418D3D}"/>
              </a:ext>
            </a:extLst>
          </p:cNvPr>
          <p:cNvSpPr txBox="1"/>
          <p:nvPr/>
        </p:nvSpPr>
        <p:spPr>
          <a:xfrm>
            <a:off x="304800" y="2558071"/>
            <a:ext cx="3984432" cy="738664"/>
          </a:xfrm>
          <a:prstGeom prst="rect">
            <a:avLst/>
          </a:prstGeom>
        </p:spPr>
        <p:txBody>
          <a:bodyPr wrap="square" lIns="0" tIns="0" rIns="0" bIns="0" rtlCol="0" anchor="t">
            <a:spAutoFit/>
          </a:bodyPr>
          <a:lstStyle/>
          <a:p>
            <a:pPr algn="ctr"/>
            <a:r>
              <a:rPr lang="en-US" sz="2400" dirty="0">
                <a:latin typeface="ITC Avant Garde Gothic Bold" panose="020B0604020202020204" charset="0"/>
                <a:ea typeface="ITC Avant Garde Gothic Bold"/>
                <a:cs typeface="ITC Avant Garde Gothic Bold"/>
                <a:sym typeface="ITC Avant Garde Gothic Bold"/>
              </a:rPr>
              <a:t>Regular </a:t>
            </a:r>
          </a:p>
          <a:p>
            <a:pPr algn="ctr"/>
            <a:r>
              <a:rPr lang="en-US" sz="2400" dirty="0">
                <a:latin typeface="ITC Avant Garde Gothic Bold" panose="020B0604020202020204" charset="0"/>
                <a:ea typeface="ITC Avant Garde Gothic Bold"/>
                <a:cs typeface="ITC Avant Garde Gothic Bold"/>
                <a:sym typeface="ITC Avant Garde Gothic Bold"/>
              </a:rPr>
              <a:t>Daily Capping</a:t>
            </a:r>
          </a:p>
        </p:txBody>
      </p:sp>
      <p:sp>
        <p:nvSpPr>
          <p:cNvPr id="42" name="TextBox 16">
            <a:extLst>
              <a:ext uri="{FF2B5EF4-FFF2-40B4-BE49-F238E27FC236}">
                <a16:creationId xmlns:a16="http://schemas.microsoft.com/office/drawing/2014/main" id="{354F4CCF-1736-6BE1-93D1-16E0E8A2C933}"/>
              </a:ext>
            </a:extLst>
          </p:cNvPr>
          <p:cNvSpPr txBox="1"/>
          <p:nvPr/>
        </p:nvSpPr>
        <p:spPr>
          <a:xfrm>
            <a:off x="3907710" y="2552700"/>
            <a:ext cx="3984432" cy="738664"/>
          </a:xfrm>
          <a:prstGeom prst="rect">
            <a:avLst/>
          </a:prstGeom>
        </p:spPr>
        <p:txBody>
          <a:bodyPr wrap="square" lIns="0" tIns="0" rIns="0" bIns="0" rtlCol="0" anchor="t">
            <a:spAutoFit/>
          </a:bodyPr>
          <a:lstStyle/>
          <a:p>
            <a:pPr algn="ctr"/>
            <a:r>
              <a:rPr lang="en-US" sz="2400" dirty="0">
                <a:latin typeface="ITC Avant Garde Gothic Bold" panose="020B0604020202020204" charset="0"/>
                <a:ea typeface="ITC Avant Garde Gothic Bold"/>
                <a:cs typeface="ITC Avant Garde Gothic Bold"/>
                <a:sym typeface="ITC Avant Garde Gothic Bold"/>
              </a:rPr>
              <a:t>Regular</a:t>
            </a:r>
          </a:p>
          <a:p>
            <a:pPr algn="ctr"/>
            <a:r>
              <a:rPr lang="en-US" sz="2400" dirty="0">
                <a:latin typeface="ITC Avant Garde Gothic Bold" panose="020B0604020202020204" charset="0"/>
                <a:ea typeface="ITC Avant Garde Gothic Bold"/>
                <a:cs typeface="ITC Avant Garde Gothic Bold"/>
                <a:sym typeface="ITC Avant Garde Gothic Bold"/>
              </a:rPr>
              <a:t>Monthly Capping</a:t>
            </a:r>
          </a:p>
        </p:txBody>
      </p:sp>
      <p:sp>
        <p:nvSpPr>
          <p:cNvPr id="48" name="Rectangle: Rounded Corners 47">
            <a:extLst>
              <a:ext uri="{FF2B5EF4-FFF2-40B4-BE49-F238E27FC236}">
                <a16:creationId xmlns:a16="http://schemas.microsoft.com/office/drawing/2014/main" id="{3D053652-9740-AC37-0FA0-AA4F670F9CBB}"/>
              </a:ext>
            </a:extLst>
          </p:cNvPr>
          <p:cNvSpPr/>
          <p:nvPr/>
        </p:nvSpPr>
        <p:spPr>
          <a:xfrm>
            <a:off x="-1647372" y="9518030"/>
            <a:ext cx="9668607" cy="807070"/>
          </a:xfrm>
          <a:prstGeom prst="roundRect">
            <a:avLst>
              <a:gd name="adj" fmla="val 14869"/>
            </a:avLst>
          </a:prstGeom>
          <a:solidFill>
            <a:srgbClr val="0C9D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Freeform 16">
            <a:extLst>
              <a:ext uri="{FF2B5EF4-FFF2-40B4-BE49-F238E27FC236}">
                <a16:creationId xmlns:a16="http://schemas.microsoft.com/office/drawing/2014/main" id="{17071C11-8985-884C-CA1D-B12E47AEFABB}"/>
              </a:ext>
            </a:extLst>
          </p:cNvPr>
          <p:cNvSpPr/>
          <p:nvPr/>
        </p:nvSpPr>
        <p:spPr>
          <a:xfrm>
            <a:off x="1776860" y="8641160"/>
            <a:ext cx="4974165" cy="540940"/>
          </a:xfrm>
          <a:custGeom>
            <a:avLst/>
            <a:gdLst/>
            <a:ahLst/>
            <a:cxnLst/>
            <a:rect l="l" t="t" r="r" b="b"/>
            <a:pathLst>
              <a:path w="4974165" h="540940">
                <a:moveTo>
                  <a:pt x="0" y="0"/>
                </a:moveTo>
                <a:lnTo>
                  <a:pt x="4974165" y="0"/>
                </a:lnTo>
                <a:lnTo>
                  <a:pt x="4974165" y="540941"/>
                </a:lnTo>
                <a:lnTo>
                  <a:pt x="0" y="540941"/>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12" name="Freeform 17">
            <a:extLst>
              <a:ext uri="{FF2B5EF4-FFF2-40B4-BE49-F238E27FC236}">
                <a16:creationId xmlns:a16="http://schemas.microsoft.com/office/drawing/2014/main" id="{30A29D68-70F4-D5E5-D45B-423BF5E3B3E7}"/>
              </a:ext>
            </a:extLst>
          </p:cNvPr>
          <p:cNvSpPr/>
          <p:nvPr/>
        </p:nvSpPr>
        <p:spPr>
          <a:xfrm>
            <a:off x="2457063" y="8726833"/>
            <a:ext cx="369595" cy="369595"/>
          </a:xfrm>
          <a:custGeom>
            <a:avLst/>
            <a:gdLst/>
            <a:ahLst/>
            <a:cxnLst/>
            <a:rect l="l" t="t" r="r" b="b"/>
            <a:pathLst>
              <a:path w="369595" h="369595">
                <a:moveTo>
                  <a:pt x="0" y="0"/>
                </a:moveTo>
                <a:lnTo>
                  <a:pt x="369596" y="0"/>
                </a:lnTo>
                <a:lnTo>
                  <a:pt x="369596" y="369595"/>
                </a:lnTo>
                <a:lnTo>
                  <a:pt x="0" y="36959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sp>
        <p:nvSpPr>
          <p:cNvPr id="13" name="TextBox 26">
            <a:extLst>
              <a:ext uri="{FF2B5EF4-FFF2-40B4-BE49-F238E27FC236}">
                <a16:creationId xmlns:a16="http://schemas.microsoft.com/office/drawing/2014/main" id="{EEBEB04C-A104-A449-96A3-984D504C8ED9}"/>
              </a:ext>
            </a:extLst>
          </p:cNvPr>
          <p:cNvSpPr txBox="1"/>
          <p:nvPr/>
        </p:nvSpPr>
        <p:spPr>
          <a:xfrm>
            <a:off x="2942641" y="8732612"/>
            <a:ext cx="3060828" cy="297902"/>
          </a:xfrm>
          <a:prstGeom prst="rect">
            <a:avLst/>
          </a:prstGeom>
        </p:spPr>
        <p:txBody>
          <a:bodyPr wrap="square" lIns="0" tIns="0" rIns="0" bIns="0" rtlCol="0" anchor="t">
            <a:spAutoFit/>
          </a:bodyPr>
          <a:lstStyle/>
          <a:p>
            <a:pPr algn="l">
              <a:lnSpc>
                <a:spcPts val="2469"/>
              </a:lnSpc>
            </a:pPr>
            <a:r>
              <a:rPr lang="en-US" sz="1600" dirty="0">
                <a:solidFill>
                  <a:srgbClr val="285508"/>
                </a:solidFill>
                <a:latin typeface="Poppins"/>
                <a:ea typeface="Poppins"/>
                <a:cs typeface="Poppins"/>
                <a:sym typeface="Poppins"/>
              </a:rPr>
              <a:t>www.mehnaazcreations.com</a:t>
            </a:r>
          </a:p>
        </p:txBody>
      </p:sp>
      <p:sp>
        <p:nvSpPr>
          <p:cNvPr id="36" name="Rectangle: Rounded Corners 35">
            <a:extLst>
              <a:ext uri="{FF2B5EF4-FFF2-40B4-BE49-F238E27FC236}">
                <a16:creationId xmlns:a16="http://schemas.microsoft.com/office/drawing/2014/main" id="{1E9AE9BD-C038-41F5-ADF6-68EC241F7C2D}"/>
              </a:ext>
            </a:extLst>
          </p:cNvPr>
          <p:cNvSpPr/>
          <p:nvPr/>
        </p:nvSpPr>
        <p:spPr>
          <a:xfrm>
            <a:off x="1063930" y="4169902"/>
            <a:ext cx="6337848" cy="2415897"/>
          </a:xfrm>
          <a:prstGeom prst="roundRect">
            <a:avLst>
              <a:gd name="adj" fmla="val 12209"/>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9" name="Rectangle: Rounded Corners 28">
            <a:extLst>
              <a:ext uri="{FF2B5EF4-FFF2-40B4-BE49-F238E27FC236}">
                <a16:creationId xmlns:a16="http://schemas.microsoft.com/office/drawing/2014/main" id="{3670B932-BC22-735E-41A5-5E27B17BFB2E}"/>
              </a:ext>
            </a:extLst>
          </p:cNvPr>
          <p:cNvSpPr/>
          <p:nvPr/>
        </p:nvSpPr>
        <p:spPr>
          <a:xfrm>
            <a:off x="1238250" y="5793579"/>
            <a:ext cx="2214010" cy="615553"/>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0" name="Rectangle: Rounded Corners 29">
            <a:extLst>
              <a:ext uri="{FF2B5EF4-FFF2-40B4-BE49-F238E27FC236}">
                <a16:creationId xmlns:a16="http://schemas.microsoft.com/office/drawing/2014/main" id="{5CFF7CB8-1794-16F7-33F7-95F8E922BB6A}"/>
              </a:ext>
            </a:extLst>
          </p:cNvPr>
          <p:cNvSpPr/>
          <p:nvPr/>
        </p:nvSpPr>
        <p:spPr>
          <a:xfrm>
            <a:off x="4578965" y="5790083"/>
            <a:ext cx="2680882" cy="615553"/>
          </a:xfrm>
          <a:prstGeom prst="roundRect">
            <a:avLst/>
          </a:prstGeom>
          <a:no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2" name="TextBox 16">
            <a:extLst>
              <a:ext uri="{FF2B5EF4-FFF2-40B4-BE49-F238E27FC236}">
                <a16:creationId xmlns:a16="http://schemas.microsoft.com/office/drawing/2014/main" id="{51BED3DC-5CF7-65EE-6BF2-15E5AED58BA4}"/>
              </a:ext>
            </a:extLst>
          </p:cNvPr>
          <p:cNvSpPr txBox="1"/>
          <p:nvPr/>
        </p:nvSpPr>
        <p:spPr>
          <a:xfrm>
            <a:off x="323850" y="5814097"/>
            <a:ext cx="3984432" cy="584775"/>
          </a:xfrm>
          <a:prstGeom prst="rect">
            <a:avLst/>
          </a:prstGeom>
        </p:spPr>
        <p:txBody>
          <a:bodyPr wrap="square" lIns="0" tIns="0" rIns="0" bIns="0" rtlCol="0" anchor="t">
            <a:spAutoFit/>
          </a:bodyPr>
          <a:lstStyle/>
          <a:p>
            <a:pPr algn="ctr"/>
            <a:r>
              <a:rPr lang="en-US" sz="3800" dirty="0">
                <a:latin typeface="ITC Avant Garde Gothic Bold" panose="020B0604020202020204" charset="0"/>
                <a:ea typeface="ITC Avant Garde Gothic Bold"/>
                <a:cs typeface="ITC Avant Garde Gothic Bold"/>
                <a:sym typeface="ITC Avant Garde Gothic Bold"/>
              </a:rPr>
              <a:t>10,000/-</a:t>
            </a:r>
          </a:p>
        </p:txBody>
      </p:sp>
      <p:sp>
        <p:nvSpPr>
          <p:cNvPr id="33" name="TextBox 16">
            <a:extLst>
              <a:ext uri="{FF2B5EF4-FFF2-40B4-BE49-F238E27FC236}">
                <a16:creationId xmlns:a16="http://schemas.microsoft.com/office/drawing/2014/main" id="{07616F8D-C075-B759-B350-97EC47305721}"/>
              </a:ext>
            </a:extLst>
          </p:cNvPr>
          <p:cNvSpPr txBox="1"/>
          <p:nvPr/>
        </p:nvSpPr>
        <p:spPr>
          <a:xfrm>
            <a:off x="3923574" y="5830408"/>
            <a:ext cx="3984432" cy="584775"/>
          </a:xfrm>
          <a:prstGeom prst="rect">
            <a:avLst/>
          </a:prstGeom>
        </p:spPr>
        <p:txBody>
          <a:bodyPr wrap="square" lIns="0" tIns="0" rIns="0" bIns="0" rtlCol="0" anchor="t">
            <a:spAutoFit/>
          </a:bodyPr>
          <a:lstStyle/>
          <a:p>
            <a:pPr algn="ctr"/>
            <a:r>
              <a:rPr lang="en-US" sz="3800" dirty="0">
                <a:solidFill>
                  <a:schemeClr val="bg1"/>
                </a:solidFill>
                <a:latin typeface="ITC Avant Garde Gothic Bold" panose="020B0604020202020204" charset="0"/>
                <a:ea typeface="ITC Avant Garde Gothic Bold"/>
                <a:cs typeface="ITC Avant Garde Gothic Bold"/>
                <a:sym typeface="ITC Avant Garde Gothic Bold"/>
              </a:rPr>
              <a:t>3,00,000/-</a:t>
            </a:r>
          </a:p>
        </p:txBody>
      </p:sp>
      <p:sp>
        <p:nvSpPr>
          <p:cNvPr id="34" name="TextBox 16">
            <a:extLst>
              <a:ext uri="{FF2B5EF4-FFF2-40B4-BE49-F238E27FC236}">
                <a16:creationId xmlns:a16="http://schemas.microsoft.com/office/drawing/2014/main" id="{63920583-3BC9-F7E0-AD89-627E1EDDEB54}"/>
              </a:ext>
            </a:extLst>
          </p:cNvPr>
          <p:cNvSpPr txBox="1"/>
          <p:nvPr/>
        </p:nvSpPr>
        <p:spPr>
          <a:xfrm>
            <a:off x="381000" y="5242128"/>
            <a:ext cx="3984432" cy="369332"/>
          </a:xfrm>
          <a:prstGeom prst="rect">
            <a:avLst/>
          </a:prstGeom>
        </p:spPr>
        <p:txBody>
          <a:bodyPr wrap="square" lIns="0" tIns="0" rIns="0" bIns="0" rtlCol="0" anchor="t">
            <a:spAutoFit/>
          </a:bodyPr>
          <a:lstStyle/>
          <a:p>
            <a:pPr algn="ctr"/>
            <a:r>
              <a:rPr lang="en-US" sz="2400" dirty="0">
                <a:solidFill>
                  <a:schemeClr val="bg1"/>
                </a:solidFill>
                <a:latin typeface="ITC Avant Garde Gothic Bold" panose="020B0604020202020204" charset="0"/>
                <a:ea typeface="ITC Avant Garde Gothic Bold"/>
                <a:cs typeface="ITC Avant Garde Gothic Bold"/>
                <a:sym typeface="ITC Avant Garde Gothic Bold"/>
              </a:rPr>
              <a:t>Daily Capping</a:t>
            </a:r>
          </a:p>
        </p:txBody>
      </p:sp>
      <p:sp>
        <p:nvSpPr>
          <p:cNvPr id="35" name="TextBox 16">
            <a:extLst>
              <a:ext uri="{FF2B5EF4-FFF2-40B4-BE49-F238E27FC236}">
                <a16:creationId xmlns:a16="http://schemas.microsoft.com/office/drawing/2014/main" id="{52A8F34B-B037-DB72-6B5A-1ED347E5EC49}"/>
              </a:ext>
            </a:extLst>
          </p:cNvPr>
          <p:cNvSpPr txBox="1"/>
          <p:nvPr/>
        </p:nvSpPr>
        <p:spPr>
          <a:xfrm>
            <a:off x="3907710" y="5251312"/>
            <a:ext cx="3984432" cy="369332"/>
          </a:xfrm>
          <a:prstGeom prst="rect">
            <a:avLst/>
          </a:prstGeom>
        </p:spPr>
        <p:txBody>
          <a:bodyPr wrap="square" lIns="0" tIns="0" rIns="0" bIns="0" rtlCol="0" anchor="t">
            <a:spAutoFit/>
          </a:bodyPr>
          <a:lstStyle/>
          <a:p>
            <a:pPr algn="ctr"/>
            <a:r>
              <a:rPr lang="en-US" sz="2400" dirty="0">
                <a:solidFill>
                  <a:schemeClr val="bg1"/>
                </a:solidFill>
                <a:latin typeface="ITC Avant Garde Gothic Bold" panose="020B0604020202020204" charset="0"/>
                <a:ea typeface="ITC Avant Garde Gothic Bold"/>
                <a:cs typeface="ITC Avant Garde Gothic Bold"/>
                <a:sym typeface="ITC Avant Garde Gothic Bold"/>
              </a:rPr>
              <a:t>Monthly Capping</a:t>
            </a:r>
          </a:p>
        </p:txBody>
      </p:sp>
      <p:sp>
        <p:nvSpPr>
          <p:cNvPr id="18" name="TextBox 16">
            <a:extLst>
              <a:ext uri="{FF2B5EF4-FFF2-40B4-BE49-F238E27FC236}">
                <a16:creationId xmlns:a16="http://schemas.microsoft.com/office/drawing/2014/main" id="{7A9D3585-73B3-503A-8A41-AC319F7A6516}"/>
              </a:ext>
            </a:extLst>
          </p:cNvPr>
          <p:cNvSpPr txBox="1"/>
          <p:nvPr/>
        </p:nvSpPr>
        <p:spPr>
          <a:xfrm>
            <a:off x="472773" y="4259882"/>
            <a:ext cx="7516120" cy="553998"/>
          </a:xfrm>
          <a:prstGeom prst="rect">
            <a:avLst/>
          </a:prstGeom>
        </p:spPr>
        <p:txBody>
          <a:bodyPr wrap="square" lIns="0" tIns="0" rIns="0" bIns="0" rtlCol="0" anchor="t">
            <a:spAutoFit/>
          </a:bodyPr>
          <a:lstStyle/>
          <a:p>
            <a:pPr algn="ctr"/>
            <a:r>
              <a:rPr lang="en-US" sz="3600" b="1" dirty="0">
                <a:solidFill>
                  <a:schemeClr val="bg1"/>
                </a:solidFill>
                <a:latin typeface="Arial Nova Cond" panose="020B0506020202020204" pitchFamily="34" charset="0"/>
                <a:ea typeface="ITC Avant Garde Gothic Bold"/>
                <a:cs typeface="ITC Avant Garde Gothic Bold"/>
                <a:sym typeface="ITC Avant Garde Gothic Bold"/>
              </a:rPr>
              <a:t>UPGRADED</a:t>
            </a:r>
            <a:r>
              <a:rPr lang="en-US" sz="3600" dirty="0">
                <a:solidFill>
                  <a:schemeClr val="bg1"/>
                </a:solidFill>
                <a:latin typeface="Arial Nova Cond" panose="020B0506020202020204" pitchFamily="34" charset="0"/>
                <a:ea typeface="ITC Avant Garde Gothic Bold"/>
                <a:cs typeface="ITC Avant Garde Gothic Bold"/>
                <a:sym typeface="ITC Avant Garde Gothic Bold"/>
              </a:rPr>
              <a:t> WITH </a:t>
            </a:r>
            <a:r>
              <a:rPr lang="en-US" sz="3600" b="1" dirty="0">
                <a:solidFill>
                  <a:srgbClr val="C0FF2C"/>
                </a:solidFill>
                <a:latin typeface="Arial Nova Cond" panose="020B0506020202020204" pitchFamily="34" charset="0"/>
                <a:ea typeface="ITC Avant Garde Gothic Bold"/>
                <a:cs typeface="ITC Avant Garde Gothic Bold"/>
                <a:sym typeface="ITC Avant Garde Gothic Bold"/>
              </a:rPr>
              <a:t>2500/- </a:t>
            </a:r>
            <a:r>
              <a:rPr lang="en-US" sz="3600" dirty="0">
                <a:solidFill>
                  <a:schemeClr val="bg1"/>
                </a:solidFill>
                <a:latin typeface="Arial Nova Cond" panose="020B0506020202020204" pitchFamily="34" charset="0"/>
                <a:ea typeface="ITC Avant Garde Gothic Bold"/>
                <a:cs typeface="ITC Avant Garde Gothic Bold"/>
                <a:sym typeface="ITC Avant Garde Gothic Bold"/>
              </a:rPr>
              <a:t>USERS</a:t>
            </a:r>
          </a:p>
        </p:txBody>
      </p:sp>
      <p:pic>
        <p:nvPicPr>
          <p:cNvPr id="23" name="Picture 22">
            <a:extLst>
              <a:ext uri="{FF2B5EF4-FFF2-40B4-BE49-F238E27FC236}">
                <a16:creationId xmlns:a16="http://schemas.microsoft.com/office/drawing/2014/main" id="{FE1DC173-FD25-6B56-0CDA-CCF984DF23F3}"/>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263883" y="5987122"/>
            <a:ext cx="1466755" cy="1422037"/>
          </a:xfrm>
          <a:prstGeom prst="rect">
            <a:avLst/>
          </a:prstGeom>
          <a:effectLst>
            <a:outerShdw blurRad="50800" dist="38100" dir="5400000" algn="t" rotWithShape="0">
              <a:prstClr val="black">
                <a:alpha val="40000"/>
              </a:prstClr>
            </a:outerShdw>
          </a:effectLst>
        </p:spPr>
      </p:pic>
      <p:pic>
        <p:nvPicPr>
          <p:cNvPr id="25" name="Picture 24">
            <a:extLst>
              <a:ext uri="{FF2B5EF4-FFF2-40B4-BE49-F238E27FC236}">
                <a16:creationId xmlns:a16="http://schemas.microsoft.com/office/drawing/2014/main" id="{753DDF60-3690-9A29-9CC0-2BDE5CC73FBC}"/>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4179780" y="5975799"/>
            <a:ext cx="1466755" cy="1422037"/>
          </a:xfrm>
          <a:prstGeom prst="rect">
            <a:avLst/>
          </a:prstGeom>
          <a:effectLst>
            <a:outerShdw blurRad="50800" dist="38100" dir="5400000" algn="t" rotWithShape="0">
              <a:prstClr val="black">
                <a:alpha val="40000"/>
              </a:prstClr>
            </a:outerShdw>
          </a:effectLst>
        </p:spPr>
      </p:pic>
      <p:sp>
        <p:nvSpPr>
          <p:cNvPr id="43" name="TextBox 16">
            <a:extLst>
              <a:ext uri="{FF2B5EF4-FFF2-40B4-BE49-F238E27FC236}">
                <a16:creationId xmlns:a16="http://schemas.microsoft.com/office/drawing/2014/main" id="{6A64144A-21E3-967C-C86D-937E46F8323B}"/>
              </a:ext>
            </a:extLst>
          </p:cNvPr>
          <p:cNvSpPr txBox="1"/>
          <p:nvPr/>
        </p:nvSpPr>
        <p:spPr>
          <a:xfrm>
            <a:off x="8893368" y="7557364"/>
            <a:ext cx="7251862" cy="430887"/>
          </a:xfrm>
          <a:prstGeom prst="rect">
            <a:avLst/>
          </a:prstGeom>
        </p:spPr>
        <p:txBody>
          <a:bodyPr wrap="square" lIns="0" tIns="0" rIns="0" bIns="0" rtlCol="0" anchor="t">
            <a:spAutoFit/>
          </a:bodyPr>
          <a:lstStyle/>
          <a:p>
            <a:pPr algn="ctr"/>
            <a:r>
              <a:rPr lang="en-US" sz="2800" dirty="0">
                <a:latin typeface="ITC Avant Garde Gothic" panose="020B0604020202020204" charset="0"/>
                <a:ea typeface="ITC Avant Garde Gothic Bold"/>
                <a:cs typeface="ITC Avant Garde Gothic Bold"/>
                <a:sym typeface="ITC Avant Garde Gothic Bold"/>
              </a:rPr>
              <a:t>It will Count only on  Super Point Matching</a:t>
            </a:r>
            <a:endParaRPr lang="en-US" sz="2800" dirty="0">
              <a:latin typeface="ITC Avant Garde Gothic Bold" panose="020B0604020202020204" charset="0"/>
              <a:ea typeface="ITC Avant Garde Gothic Bold"/>
              <a:cs typeface="ITC Avant Garde Gothic Bold"/>
              <a:sym typeface="ITC Avant Garde Gothic Bold"/>
            </a:endParaRPr>
          </a:p>
        </p:txBody>
      </p:sp>
      <p:sp>
        <p:nvSpPr>
          <p:cNvPr id="7" name="TextBox 16">
            <a:extLst>
              <a:ext uri="{FF2B5EF4-FFF2-40B4-BE49-F238E27FC236}">
                <a16:creationId xmlns:a16="http://schemas.microsoft.com/office/drawing/2014/main" id="{A70AD9AD-CBEB-9273-84A5-C314FAC35C69}"/>
              </a:ext>
            </a:extLst>
          </p:cNvPr>
          <p:cNvSpPr txBox="1"/>
          <p:nvPr/>
        </p:nvSpPr>
        <p:spPr>
          <a:xfrm>
            <a:off x="749954" y="7988251"/>
            <a:ext cx="7251862" cy="615553"/>
          </a:xfrm>
          <a:prstGeom prst="rect">
            <a:avLst/>
          </a:prstGeom>
        </p:spPr>
        <p:txBody>
          <a:bodyPr wrap="square" lIns="0" tIns="0" rIns="0" bIns="0" rtlCol="0" anchor="t">
            <a:spAutoFit/>
          </a:bodyPr>
          <a:lstStyle/>
          <a:p>
            <a:pPr algn="ctr"/>
            <a:r>
              <a:rPr lang="en-US" sz="4000" dirty="0">
                <a:solidFill>
                  <a:srgbClr val="285508"/>
                </a:solidFill>
                <a:latin typeface="ITC Avant Garde Gothic" panose="020B0604020202020204" charset="0"/>
                <a:ea typeface="ITC Avant Garde Gothic Bold"/>
                <a:cs typeface="ITC Avant Garde Gothic Bold"/>
                <a:sym typeface="ITC Avant Garde Gothic Bold"/>
              </a:rPr>
              <a:t>Or on 2500 Upgrade</a:t>
            </a:r>
          </a:p>
        </p:txBody>
      </p:sp>
      <p:sp>
        <p:nvSpPr>
          <p:cNvPr id="17" name="TextBox 16">
            <a:extLst>
              <a:ext uri="{FF2B5EF4-FFF2-40B4-BE49-F238E27FC236}">
                <a16:creationId xmlns:a16="http://schemas.microsoft.com/office/drawing/2014/main" id="{CCA8AA96-6AA4-EF01-A4D2-603CD4A6036C}"/>
              </a:ext>
            </a:extLst>
          </p:cNvPr>
          <p:cNvSpPr txBox="1"/>
          <p:nvPr/>
        </p:nvSpPr>
        <p:spPr>
          <a:xfrm>
            <a:off x="9045768" y="8370213"/>
            <a:ext cx="7251862" cy="430887"/>
          </a:xfrm>
          <a:prstGeom prst="rect">
            <a:avLst/>
          </a:prstGeom>
        </p:spPr>
        <p:txBody>
          <a:bodyPr wrap="square" lIns="0" tIns="0" rIns="0" bIns="0" rtlCol="0" anchor="t">
            <a:spAutoFit/>
          </a:bodyPr>
          <a:lstStyle/>
          <a:p>
            <a:pPr algn="ctr"/>
            <a:r>
              <a:rPr lang="en-US" sz="2800" b="1" dirty="0">
                <a:latin typeface="ITC Avant Garde Gothic" panose="020B0604020202020204" charset="0"/>
                <a:ea typeface="ITC Avant Garde Gothic Bold"/>
                <a:cs typeface="ITC Avant Garde Gothic Bold"/>
                <a:sym typeface="ITC Avant Garde Gothic Bold"/>
              </a:rPr>
              <a:t>1 SP LEFT : 1 SP RIGHT</a:t>
            </a:r>
            <a:endParaRPr lang="en-US" sz="2800" b="1" dirty="0">
              <a:latin typeface="ITC Avant Garde Gothic Bold" panose="020B0604020202020204" charset="0"/>
              <a:ea typeface="ITC Avant Garde Gothic Bold"/>
              <a:cs typeface="ITC Avant Garde Gothic Bold"/>
              <a:sym typeface="ITC Avant Garde Gothic Bold"/>
            </a:endParaRPr>
          </a:p>
        </p:txBody>
      </p:sp>
    </p:spTree>
    <p:extLst>
      <p:ext uri="{BB962C8B-B14F-4D97-AF65-F5344CB8AC3E}">
        <p14:creationId xmlns:p14="http://schemas.microsoft.com/office/powerpoint/2010/main" val="27775785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E60DDC-7ED7-7CE9-4188-997F5ECBC221}"/>
            </a:ext>
          </a:extLst>
        </p:cNvPr>
        <p:cNvGrpSpPr/>
        <p:nvPr/>
      </p:nvGrpSpPr>
      <p:grpSpPr>
        <a:xfrm>
          <a:off x="0" y="0"/>
          <a:ext cx="0" cy="0"/>
          <a:chOff x="0" y="0"/>
          <a:chExt cx="0" cy="0"/>
        </a:xfrm>
      </p:grpSpPr>
      <p:sp>
        <p:nvSpPr>
          <p:cNvPr id="1057" name="Freeform 2">
            <a:extLst>
              <a:ext uri="{FF2B5EF4-FFF2-40B4-BE49-F238E27FC236}">
                <a16:creationId xmlns:a16="http://schemas.microsoft.com/office/drawing/2014/main" id="{5A3413A2-07A4-73EE-103E-1CE7D0B1CF8D}"/>
              </a:ext>
            </a:extLst>
          </p:cNvPr>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5885" t="-35267" r="-29381"/>
            </a:stretch>
          </a:blipFill>
        </p:spPr>
        <p:txBody>
          <a:bodyPr/>
          <a:lstStyle/>
          <a:p>
            <a:endParaRPr lang="en-IN" dirty="0"/>
          </a:p>
        </p:txBody>
      </p:sp>
      <p:sp>
        <p:nvSpPr>
          <p:cNvPr id="1074" name="Freeform 7">
            <a:extLst>
              <a:ext uri="{FF2B5EF4-FFF2-40B4-BE49-F238E27FC236}">
                <a16:creationId xmlns:a16="http://schemas.microsoft.com/office/drawing/2014/main" id="{BD60B0B1-AE3C-65A9-9CA8-58A4A20D81AA}"/>
              </a:ext>
            </a:extLst>
          </p:cNvPr>
          <p:cNvSpPr/>
          <p:nvPr/>
        </p:nvSpPr>
        <p:spPr>
          <a:xfrm flipH="1">
            <a:off x="17576133" y="-2705100"/>
            <a:ext cx="4217067" cy="4114800"/>
          </a:xfrm>
          <a:custGeom>
            <a:avLst/>
            <a:gdLst/>
            <a:ahLst/>
            <a:cxnLst/>
            <a:rect l="l" t="t" r="r" b="b"/>
            <a:pathLst>
              <a:path w="4152338" h="4114800">
                <a:moveTo>
                  <a:pt x="0" y="0"/>
                </a:moveTo>
                <a:lnTo>
                  <a:pt x="4152338" y="0"/>
                </a:lnTo>
                <a:lnTo>
                  <a:pt x="4152338"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l="-42073"/>
            </a:stretch>
          </a:blipFill>
        </p:spPr>
        <p:txBody>
          <a:bodyPr/>
          <a:lstStyle/>
          <a:p>
            <a:endParaRPr lang="en-US"/>
          </a:p>
        </p:txBody>
      </p:sp>
      <p:sp>
        <p:nvSpPr>
          <p:cNvPr id="1069" name="Freeform 9">
            <a:extLst>
              <a:ext uri="{FF2B5EF4-FFF2-40B4-BE49-F238E27FC236}">
                <a16:creationId xmlns:a16="http://schemas.microsoft.com/office/drawing/2014/main" id="{02814542-4A35-C28D-25EB-032FAC0DAD6E}"/>
              </a:ext>
            </a:extLst>
          </p:cNvPr>
          <p:cNvSpPr/>
          <p:nvPr/>
        </p:nvSpPr>
        <p:spPr>
          <a:xfrm flipH="1" flipV="1">
            <a:off x="-5141833" y="-3771819"/>
            <a:ext cx="9958713" cy="14315684"/>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cxnSp>
        <p:nvCxnSpPr>
          <p:cNvPr id="116" name="Straight Connector 115">
            <a:extLst>
              <a:ext uri="{FF2B5EF4-FFF2-40B4-BE49-F238E27FC236}">
                <a16:creationId xmlns:a16="http://schemas.microsoft.com/office/drawing/2014/main" id="{E2E891A7-8884-EB68-596D-3D26CE218CE9}"/>
              </a:ext>
            </a:extLst>
          </p:cNvPr>
          <p:cNvCxnSpPr/>
          <p:nvPr/>
        </p:nvCxnSpPr>
        <p:spPr>
          <a:xfrm>
            <a:off x="9143999" y="2324432"/>
            <a:ext cx="0" cy="804645"/>
          </a:xfrm>
          <a:prstGeom prst="line">
            <a:avLst/>
          </a:prstGeom>
          <a:ln w="28575">
            <a:solidFill>
              <a:srgbClr val="2EAE1A"/>
            </a:solidFill>
          </a:ln>
        </p:spPr>
        <p:style>
          <a:lnRef idx="1">
            <a:schemeClr val="accent1"/>
          </a:lnRef>
          <a:fillRef idx="0">
            <a:schemeClr val="accent1"/>
          </a:fillRef>
          <a:effectRef idx="0">
            <a:schemeClr val="accent1"/>
          </a:effectRef>
          <a:fontRef idx="minor">
            <a:schemeClr val="tx1"/>
          </a:fontRef>
        </p:style>
      </p:cxnSp>
      <p:sp>
        <p:nvSpPr>
          <p:cNvPr id="4" name="Freeform 4">
            <a:extLst>
              <a:ext uri="{FF2B5EF4-FFF2-40B4-BE49-F238E27FC236}">
                <a16:creationId xmlns:a16="http://schemas.microsoft.com/office/drawing/2014/main" id="{D010F497-8CDE-488B-D744-AC485364CC90}"/>
              </a:ext>
            </a:extLst>
          </p:cNvPr>
          <p:cNvSpPr/>
          <p:nvPr/>
        </p:nvSpPr>
        <p:spPr>
          <a:xfrm>
            <a:off x="-3108033" y="7434361"/>
            <a:ext cx="5408460" cy="5473237"/>
          </a:xfrm>
          <a:custGeom>
            <a:avLst/>
            <a:gdLst/>
            <a:ahLst/>
            <a:cxnLst/>
            <a:rect l="l" t="t" r="r" b="b"/>
            <a:pathLst>
              <a:path w="6247889" h="6247889">
                <a:moveTo>
                  <a:pt x="0" y="0"/>
                </a:moveTo>
                <a:lnTo>
                  <a:pt x="6247889" y="0"/>
                </a:lnTo>
                <a:lnTo>
                  <a:pt x="6247889" y="6247889"/>
                </a:lnTo>
                <a:lnTo>
                  <a:pt x="0" y="6247889"/>
                </a:lnTo>
                <a:lnTo>
                  <a:pt x="0" y="0"/>
                </a:lnTo>
                <a:close/>
              </a:path>
            </a:pathLst>
          </a:custGeom>
          <a:blipFill>
            <a:blip r:embed="rId8">
              <a:alphaModFix amt="75000"/>
              <a:extLst>
                <a:ext uri="{96DAC541-7B7A-43D3-8B79-37D633B846F1}">
                  <asvg:svgBlip xmlns:asvg="http://schemas.microsoft.com/office/drawing/2016/SVG/main" r:embed="rId9"/>
                </a:ext>
              </a:extLst>
            </a:blip>
            <a:stretch>
              <a:fillRect/>
            </a:stretch>
          </a:blipFill>
        </p:spPr>
        <p:txBody>
          <a:bodyPr/>
          <a:lstStyle/>
          <a:p>
            <a:endParaRPr lang="en-US"/>
          </a:p>
        </p:txBody>
      </p:sp>
      <p:sp>
        <p:nvSpPr>
          <p:cNvPr id="99" name="Freeform 5">
            <a:extLst>
              <a:ext uri="{FF2B5EF4-FFF2-40B4-BE49-F238E27FC236}">
                <a16:creationId xmlns:a16="http://schemas.microsoft.com/office/drawing/2014/main" id="{EAF04F24-DD08-10BB-EF18-299B9B8E1F16}"/>
              </a:ext>
            </a:extLst>
          </p:cNvPr>
          <p:cNvSpPr/>
          <p:nvPr/>
        </p:nvSpPr>
        <p:spPr>
          <a:xfrm>
            <a:off x="10773438" y="4067278"/>
            <a:ext cx="5457162" cy="3779714"/>
          </a:xfrm>
          <a:prstGeom prst="rect">
            <a:avLst/>
          </a:prstGeom>
          <a:blipFill>
            <a:blip r:embed="rId10">
              <a:extLst>
                <a:ext uri="{96DAC541-7B7A-43D3-8B79-37D633B846F1}">
                  <asvg:svgBlip xmlns:asvg="http://schemas.microsoft.com/office/drawing/2016/SVG/main" r:embed="rId11"/>
                </a:ext>
              </a:extLst>
            </a:blip>
            <a:stretch>
              <a:fillRect l="-52754" r="-108609"/>
            </a:stretch>
          </a:blipFill>
        </p:spPr>
        <p:txBody>
          <a:bodyPr/>
          <a:lstStyle/>
          <a:p>
            <a:endParaRPr lang="en-IN" dirty="0"/>
          </a:p>
        </p:txBody>
      </p:sp>
      <p:sp>
        <p:nvSpPr>
          <p:cNvPr id="102" name="Freeform 5">
            <a:extLst>
              <a:ext uri="{FF2B5EF4-FFF2-40B4-BE49-F238E27FC236}">
                <a16:creationId xmlns:a16="http://schemas.microsoft.com/office/drawing/2014/main" id="{3EB296E3-701A-AE45-54B8-5804DBA322E0}"/>
              </a:ext>
            </a:extLst>
          </p:cNvPr>
          <p:cNvSpPr/>
          <p:nvPr/>
        </p:nvSpPr>
        <p:spPr>
          <a:xfrm>
            <a:off x="2136881" y="4106986"/>
            <a:ext cx="5711719" cy="3779714"/>
          </a:xfrm>
          <a:custGeom>
            <a:avLst/>
            <a:gdLst/>
            <a:ahLst/>
            <a:cxnLst/>
            <a:rect l="l" t="t" r="r" b="b"/>
            <a:pathLst>
              <a:path w="8336077" h="3779714">
                <a:moveTo>
                  <a:pt x="0" y="0"/>
                </a:moveTo>
                <a:lnTo>
                  <a:pt x="8336077" y="0"/>
                </a:lnTo>
                <a:lnTo>
                  <a:pt x="8336077" y="3779714"/>
                </a:lnTo>
                <a:lnTo>
                  <a:pt x="0" y="3779714"/>
                </a:lnTo>
                <a:lnTo>
                  <a:pt x="0" y="0"/>
                </a:lnTo>
                <a:close/>
              </a:path>
            </a:pathLst>
          </a:custGeom>
          <a:blipFill>
            <a:blip r:embed="rId10">
              <a:extLst>
                <a:ext uri="{96DAC541-7B7A-43D3-8B79-37D633B846F1}">
                  <asvg:svgBlip xmlns:asvg="http://schemas.microsoft.com/office/drawing/2016/SVG/main" r:embed="rId11"/>
                </a:ext>
              </a:extLst>
            </a:blip>
            <a:stretch>
              <a:fillRect l="1" r="-149716"/>
            </a:stretch>
          </a:blipFill>
        </p:spPr>
        <p:txBody>
          <a:bodyPr/>
          <a:lstStyle/>
          <a:p>
            <a:endParaRPr lang="en-IN" dirty="0"/>
          </a:p>
        </p:txBody>
      </p:sp>
      <p:sp>
        <p:nvSpPr>
          <p:cNvPr id="107" name="Rectangle: Rounded Corners 106">
            <a:extLst>
              <a:ext uri="{FF2B5EF4-FFF2-40B4-BE49-F238E27FC236}">
                <a16:creationId xmlns:a16="http://schemas.microsoft.com/office/drawing/2014/main" id="{9C469E6A-EC19-F0F8-F7BA-018B83064E13}"/>
              </a:ext>
            </a:extLst>
          </p:cNvPr>
          <p:cNvSpPr/>
          <p:nvPr/>
        </p:nvSpPr>
        <p:spPr>
          <a:xfrm>
            <a:off x="8022616" y="4878408"/>
            <a:ext cx="2199223" cy="3008292"/>
          </a:xfrm>
          <a:prstGeom prst="roundRect">
            <a:avLst/>
          </a:prstGeom>
          <a:solidFill>
            <a:srgbClr val="2855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9" name="Rectangle: Rounded Corners 108">
            <a:extLst>
              <a:ext uri="{FF2B5EF4-FFF2-40B4-BE49-F238E27FC236}">
                <a16:creationId xmlns:a16="http://schemas.microsoft.com/office/drawing/2014/main" id="{C9B0FE74-E15C-B796-BD88-CD7BE42759EA}"/>
              </a:ext>
            </a:extLst>
          </p:cNvPr>
          <p:cNvSpPr/>
          <p:nvPr/>
        </p:nvSpPr>
        <p:spPr>
          <a:xfrm>
            <a:off x="8170884" y="5490105"/>
            <a:ext cx="1905000" cy="2209800"/>
          </a:xfrm>
          <a:prstGeom prst="roundRect">
            <a:avLst>
              <a:gd name="adj" fmla="val 13144"/>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0" name="Oval 109">
            <a:extLst>
              <a:ext uri="{FF2B5EF4-FFF2-40B4-BE49-F238E27FC236}">
                <a16:creationId xmlns:a16="http://schemas.microsoft.com/office/drawing/2014/main" id="{50C9DFF5-4144-E8A5-2972-F35381A38921}"/>
              </a:ext>
            </a:extLst>
          </p:cNvPr>
          <p:cNvSpPr/>
          <p:nvPr/>
        </p:nvSpPr>
        <p:spPr>
          <a:xfrm>
            <a:off x="8832046" y="4146841"/>
            <a:ext cx="580362" cy="573108"/>
          </a:xfrm>
          <a:prstGeom prst="ellipse">
            <a:avLst/>
          </a:prstGeom>
          <a:solidFill>
            <a:srgbClr val="285508"/>
          </a:solidFill>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1" name="Oval 110">
            <a:extLst>
              <a:ext uri="{FF2B5EF4-FFF2-40B4-BE49-F238E27FC236}">
                <a16:creationId xmlns:a16="http://schemas.microsoft.com/office/drawing/2014/main" id="{99C68F0F-221B-787E-F14C-4A49F78F234E}"/>
              </a:ext>
            </a:extLst>
          </p:cNvPr>
          <p:cNvSpPr/>
          <p:nvPr/>
        </p:nvSpPr>
        <p:spPr>
          <a:xfrm>
            <a:off x="8912100" y="4229100"/>
            <a:ext cx="427962" cy="420708"/>
          </a:xfrm>
          <a:prstGeom prst="ellipse">
            <a:avLst/>
          </a:prstGeom>
          <a:solidFill>
            <a:srgbClr val="285508"/>
          </a:solidFill>
          <a:ln w="57150">
            <a:solidFill>
              <a:schemeClr val="bg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12" name="Picture 111">
            <a:extLst>
              <a:ext uri="{FF2B5EF4-FFF2-40B4-BE49-F238E27FC236}">
                <a16:creationId xmlns:a16="http://schemas.microsoft.com/office/drawing/2014/main" id="{B0FC05CA-364D-9B5B-1566-E2EA7C034F87}"/>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168640" y="575102"/>
            <a:ext cx="1939031" cy="1879914"/>
          </a:xfrm>
          <a:prstGeom prst="rect">
            <a:avLst/>
          </a:prstGeom>
          <a:effectLst>
            <a:outerShdw blurRad="50800" dist="38100" dir="5400000" algn="t" rotWithShape="0">
              <a:prstClr val="black">
                <a:alpha val="40000"/>
              </a:prstClr>
            </a:outerShdw>
          </a:effectLst>
        </p:spPr>
      </p:pic>
      <p:cxnSp>
        <p:nvCxnSpPr>
          <p:cNvPr id="114" name="Straight Connector 113">
            <a:extLst>
              <a:ext uri="{FF2B5EF4-FFF2-40B4-BE49-F238E27FC236}">
                <a16:creationId xmlns:a16="http://schemas.microsoft.com/office/drawing/2014/main" id="{82CF98AC-0DBE-9DF8-8F1D-CBF6F2D16776}"/>
              </a:ext>
            </a:extLst>
          </p:cNvPr>
          <p:cNvCxnSpPr>
            <a:cxnSpLocks/>
          </p:cNvCxnSpPr>
          <p:nvPr/>
        </p:nvCxnSpPr>
        <p:spPr>
          <a:xfrm>
            <a:off x="3225800" y="3129077"/>
            <a:ext cx="11798300" cy="0"/>
          </a:xfrm>
          <a:prstGeom prst="line">
            <a:avLst/>
          </a:prstGeom>
          <a:ln w="28575">
            <a:solidFill>
              <a:srgbClr val="2EAE1A"/>
            </a:solidFill>
          </a:ln>
        </p:spPr>
        <p:style>
          <a:lnRef idx="1">
            <a:schemeClr val="accent1"/>
          </a:lnRef>
          <a:fillRef idx="0">
            <a:schemeClr val="accent1"/>
          </a:fillRef>
          <a:effectRef idx="0">
            <a:schemeClr val="accent1"/>
          </a:effectRef>
          <a:fontRef idx="minor">
            <a:schemeClr val="tx1"/>
          </a:fontRef>
        </p:style>
      </p:cxnSp>
      <p:cxnSp>
        <p:nvCxnSpPr>
          <p:cNvPr id="119" name="Straight Arrow Connector 118">
            <a:extLst>
              <a:ext uri="{FF2B5EF4-FFF2-40B4-BE49-F238E27FC236}">
                <a16:creationId xmlns:a16="http://schemas.microsoft.com/office/drawing/2014/main" id="{B283E3AA-DF00-2386-2603-539D480C04B9}"/>
              </a:ext>
            </a:extLst>
          </p:cNvPr>
          <p:cNvCxnSpPr/>
          <p:nvPr/>
        </p:nvCxnSpPr>
        <p:spPr>
          <a:xfrm>
            <a:off x="3225800" y="3116377"/>
            <a:ext cx="0" cy="490423"/>
          </a:xfrm>
          <a:prstGeom prst="straightConnector1">
            <a:avLst/>
          </a:prstGeom>
          <a:ln w="28575">
            <a:solidFill>
              <a:srgbClr val="2EAE1A"/>
            </a:solidFill>
            <a:tailEnd type="triangle"/>
          </a:ln>
        </p:spPr>
        <p:style>
          <a:lnRef idx="1">
            <a:schemeClr val="accent1"/>
          </a:lnRef>
          <a:fillRef idx="0">
            <a:schemeClr val="accent1"/>
          </a:fillRef>
          <a:effectRef idx="0">
            <a:schemeClr val="accent1"/>
          </a:effectRef>
          <a:fontRef idx="minor">
            <a:schemeClr val="tx1"/>
          </a:fontRef>
        </p:style>
      </p:cxnSp>
      <p:cxnSp>
        <p:nvCxnSpPr>
          <p:cNvPr id="120" name="Straight Arrow Connector 119">
            <a:extLst>
              <a:ext uri="{FF2B5EF4-FFF2-40B4-BE49-F238E27FC236}">
                <a16:creationId xmlns:a16="http://schemas.microsoft.com/office/drawing/2014/main" id="{BDC27331-B967-CAE2-C512-C2857A2B8A2A}"/>
              </a:ext>
            </a:extLst>
          </p:cNvPr>
          <p:cNvCxnSpPr/>
          <p:nvPr/>
        </p:nvCxnSpPr>
        <p:spPr>
          <a:xfrm>
            <a:off x="6248400" y="3111500"/>
            <a:ext cx="0" cy="490423"/>
          </a:xfrm>
          <a:prstGeom prst="straightConnector1">
            <a:avLst/>
          </a:prstGeom>
          <a:ln w="28575">
            <a:solidFill>
              <a:srgbClr val="2EAE1A"/>
            </a:solidFill>
            <a:tailEnd type="triangle"/>
          </a:ln>
        </p:spPr>
        <p:style>
          <a:lnRef idx="1">
            <a:schemeClr val="accent1"/>
          </a:lnRef>
          <a:fillRef idx="0">
            <a:schemeClr val="accent1"/>
          </a:fillRef>
          <a:effectRef idx="0">
            <a:schemeClr val="accent1"/>
          </a:effectRef>
          <a:fontRef idx="minor">
            <a:schemeClr val="tx1"/>
          </a:fontRef>
        </p:style>
      </p:cxnSp>
      <p:cxnSp>
        <p:nvCxnSpPr>
          <p:cNvPr id="121" name="Straight Arrow Connector 120">
            <a:extLst>
              <a:ext uri="{FF2B5EF4-FFF2-40B4-BE49-F238E27FC236}">
                <a16:creationId xmlns:a16="http://schemas.microsoft.com/office/drawing/2014/main" id="{C8E42633-5040-6C50-F44C-2DFA983E12DF}"/>
              </a:ext>
            </a:extLst>
          </p:cNvPr>
          <p:cNvCxnSpPr/>
          <p:nvPr/>
        </p:nvCxnSpPr>
        <p:spPr>
          <a:xfrm>
            <a:off x="9143999" y="3129077"/>
            <a:ext cx="0" cy="490423"/>
          </a:xfrm>
          <a:prstGeom prst="straightConnector1">
            <a:avLst/>
          </a:prstGeom>
          <a:ln w="28575">
            <a:solidFill>
              <a:srgbClr val="2EAE1A"/>
            </a:solidFill>
            <a:tailEnd type="triangle"/>
          </a:ln>
        </p:spPr>
        <p:style>
          <a:lnRef idx="1">
            <a:schemeClr val="accent1"/>
          </a:lnRef>
          <a:fillRef idx="0">
            <a:schemeClr val="accent1"/>
          </a:fillRef>
          <a:effectRef idx="0">
            <a:schemeClr val="accent1"/>
          </a:effectRef>
          <a:fontRef idx="minor">
            <a:schemeClr val="tx1"/>
          </a:fontRef>
        </p:style>
      </p:cxnSp>
      <p:cxnSp>
        <p:nvCxnSpPr>
          <p:cNvPr id="122" name="Straight Arrow Connector 121">
            <a:extLst>
              <a:ext uri="{FF2B5EF4-FFF2-40B4-BE49-F238E27FC236}">
                <a16:creationId xmlns:a16="http://schemas.microsoft.com/office/drawing/2014/main" id="{55315609-804A-6A43-A1FB-7601A6DC1981}"/>
              </a:ext>
            </a:extLst>
          </p:cNvPr>
          <p:cNvCxnSpPr/>
          <p:nvPr/>
        </p:nvCxnSpPr>
        <p:spPr>
          <a:xfrm>
            <a:off x="11988800" y="3124200"/>
            <a:ext cx="0" cy="490423"/>
          </a:xfrm>
          <a:prstGeom prst="straightConnector1">
            <a:avLst/>
          </a:prstGeom>
          <a:ln w="28575">
            <a:solidFill>
              <a:srgbClr val="2EAE1A"/>
            </a:solidFill>
            <a:tailEnd type="triangle"/>
          </a:ln>
        </p:spPr>
        <p:style>
          <a:lnRef idx="1">
            <a:schemeClr val="accent1"/>
          </a:lnRef>
          <a:fillRef idx="0">
            <a:schemeClr val="accent1"/>
          </a:fillRef>
          <a:effectRef idx="0">
            <a:schemeClr val="accent1"/>
          </a:effectRef>
          <a:fontRef idx="minor">
            <a:schemeClr val="tx1"/>
          </a:fontRef>
        </p:style>
      </p:cxnSp>
      <p:cxnSp>
        <p:nvCxnSpPr>
          <p:cNvPr id="123" name="Straight Arrow Connector 122">
            <a:extLst>
              <a:ext uri="{FF2B5EF4-FFF2-40B4-BE49-F238E27FC236}">
                <a16:creationId xmlns:a16="http://schemas.microsoft.com/office/drawing/2014/main" id="{9DD20242-E7B7-C6CC-CEE2-2A5A2AF939AB}"/>
              </a:ext>
            </a:extLst>
          </p:cNvPr>
          <p:cNvCxnSpPr/>
          <p:nvPr/>
        </p:nvCxnSpPr>
        <p:spPr>
          <a:xfrm>
            <a:off x="15011400" y="3124200"/>
            <a:ext cx="0" cy="490423"/>
          </a:xfrm>
          <a:prstGeom prst="straightConnector1">
            <a:avLst/>
          </a:prstGeom>
          <a:ln w="28575">
            <a:solidFill>
              <a:srgbClr val="2EAE1A"/>
            </a:solidFill>
            <a:tailEnd type="triangle"/>
          </a:ln>
        </p:spPr>
        <p:style>
          <a:lnRef idx="1">
            <a:schemeClr val="accent1"/>
          </a:lnRef>
          <a:fillRef idx="0">
            <a:schemeClr val="accent1"/>
          </a:fillRef>
          <a:effectRef idx="0">
            <a:schemeClr val="accent1"/>
          </a:effectRef>
          <a:fontRef idx="minor">
            <a:schemeClr val="tx1"/>
          </a:fontRef>
        </p:style>
      </p:cxnSp>
      <p:pic>
        <p:nvPicPr>
          <p:cNvPr id="127" name="Picture 126">
            <a:extLst>
              <a:ext uri="{FF2B5EF4-FFF2-40B4-BE49-F238E27FC236}">
                <a16:creationId xmlns:a16="http://schemas.microsoft.com/office/drawing/2014/main" id="{391C68EC-5F49-EFC1-6C0F-E40F5CB705EC}"/>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766760" y="4075184"/>
            <a:ext cx="697434" cy="675826"/>
          </a:xfrm>
          <a:prstGeom prst="rect">
            <a:avLst/>
          </a:prstGeom>
          <a:effectLst>
            <a:outerShdw blurRad="50800" dist="38100" dir="5400000" algn="t" rotWithShape="0">
              <a:prstClr val="black">
                <a:alpha val="40000"/>
              </a:prstClr>
            </a:outerShdw>
          </a:effectLst>
        </p:spPr>
      </p:pic>
      <p:pic>
        <p:nvPicPr>
          <p:cNvPr id="1024" name="Picture 1023">
            <a:extLst>
              <a:ext uri="{FF2B5EF4-FFF2-40B4-BE49-F238E27FC236}">
                <a16:creationId xmlns:a16="http://schemas.microsoft.com/office/drawing/2014/main" id="{23204BA6-8206-C29A-06AA-35A09FDBF1F9}"/>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1640083" y="4048689"/>
            <a:ext cx="697434" cy="675826"/>
          </a:xfrm>
          <a:prstGeom prst="rect">
            <a:avLst/>
          </a:prstGeom>
          <a:effectLst>
            <a:outerShdw blurRad="50800" dist="38100" dir="5400000" algn="t" rotWithShape="0">
              <a:prstClr val="black">
                <a:alpha val="40000"/>
              </a:prstClr>
            </a:outerShdw>
          </a:effectLst>
        </p:spPr>
      </p:pic>
      <p:pic>
        <p:nvPicPr>
          <p:cNvPr id="1025" name="Picture 1024">
            <a:extLst>
              <a:ext uri="{FF2B5EF4-FFF2-40B4-BE49-F238E27FC236}">
                <a16:creationId xmlns:a16="http://schemas.microsoft.com/office/drawing/2014/main" id="{4F99D646-2580-A0D8-B37A-30EDFBAB59FD}"/>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4658387" y="4016995"/>
            <a:ext cx="697434" cy="675826"/>
          </a:xfrm>
          <a:prstGeom prst="rect">
            <a:avLst/>
          </a:prstGeom>
          <a:effectLst>
            <a:outerShdw blurRad="50800" dist="38100" dir="5400000" algn="t" rotWithShape="0">
              <a:prstClr val="black">
                <a:alpha val="40000"/>
              </a:prstClr>
            </a:outerShdw>
          </a:effectLst>
        </p:spPr>
      </p:pic>
      <p:sp>
        <p:nvSpPr>
          <p:cNvPr id="1027" name="Oval 1026">
            <a:extLst>
              <a:ext uri="{FF2B5EF4-FFF2-40B4-BE49-F238E27FC236}">
                <a16:creationId xmlns:a16="http://schemas.microsoft.com/office/drawing/2014/main" id="{B1E805D9-C615-3CA0-B671-87B44C69EBBB}"/>
              </a:ext>
            </a:extLst>
          </p:cNvPr>
          <p:cNvSpPr/>
          <p:nvPr/>
        </p:nvSpPr>
        <p:spPr>
          <a:xfrm>
            <a:off x="5894452" y="4061389"/>
            <a:ext cx="680449" cy="701223"/>
          </a:xfrm>
          <a:prstGeom prst="ellipse">
            <a:avLst/>
          </a:prstGeom>
          <a:solidFill>
            <a:srgbClr val="C7FF2E"/>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029" name="Picture 1028">
            <a:extLst>
              <a:ext uri="{FF2B5EF4-FFF2-40B4-BE49-F238E27FC236}">
                <a16:creationId xmlns:a16="http://schemas.microsoft.com/office/drawing/2014/main" id="{164576E7-7342-6B72-2D43-94D5902FBF45}"/>
              </a:ext>
            </a:extLst>
          </p:cNvPr>
          <p:cNvPicPr>
            <a:picLocks noChangeAspect="1"/>
          </p:cNvPicPr>
          <p:nvPr/>
        </p:nvPicPr>
        <p:blipFill>
          <a:blip r:embed="rId14" cstate="print">
            <a:extLst>
              <a:ext uri="{BEBA8EAE-BF5A-486C-A8C5-ECC9F3942E4B}">
                <a14:imgProps xmlns:a14="http://schemas.microsoft.com/office/drawing/2010/main">
                  <a14:imgLayer r:embed="rId15">
                    <a14:imgEffect>
                      <a14:brightnessContrast bright="-40000"/>
                    </a14:imgEffect>
                  </a14:imgLayer>
                </a14:imgProps>
              </a:ext>
              <a:ext uri="{28A0092B-C50C-407E-A947-70E740481C1C}">
                <a14:useLocalDpi xmlns:a14="http://schemas.microsoft.com/office/drawing/2010/main" val="0"/>
              </a:ext>
            </a:extLst>
          </a:blip>
          <a:stretch>
            <a:fillRect/>
          </a:stretch>
        </p:blipFill>
        <p:spPr>
          <a:xfrm>
            <a:off x="6006076" y="4166695"/>
            <a:ext cx="457200" cy="457200"/>
          </a:xfrm>
          <a:prstGeom prst="rect">
            <a:avLst/>
          </a:prstGeom>
          <a:effectLst>
            <a:outerShdw blurRad="50800" dist="38100" dir="5400000" algn="t" rotWithShape="0">
              <a:prstClr val="black">
                <a:alpha val="40000"/>
              </a:prstClr>
            </a:outerShdw>
          </a:effectLst>
        </p:spPr>
      </p:pic>
      <p:sp>
        <p:nvSpPr>
          <p:cNvPr id="1030" name="Oval 1029">
            <a:extLst>
              <a:ext uri="{FF2B5EF4-FFF2-40B4-BE49-F238E27FC236}">
                <a16:creationId xmlns:a16="http://schemas.microsoft.com/office/drawing/2014/main" id="{CB39B997-7C14-80AD-A4AA-57BA43821AB9}"/>
              </a:ext>
            </a:extLst>
          </p:cNvPr>
          <p:cNvSpPr/>
          <p:nvPr/>
        </p:nvSpPr>
        <p:spPr>
          <a:xfrm>
            <a:off x="2885575" y="4074087"/>
            <a:ext cx="680449" cy="701223"/>
          </a:xfrm>
          <a:prstGeom prst="ellipse">
            <a:avLst/>
          </a:prstGeom>
          <a:solidFill>
            <a:srgbClr val="15AB10"/>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032" name="Picture 1031">
            <a:extLst>
              <a:ext uri="{FF2B5EF4-FFF2-40B4-BE49-F238E27FC236}">
                <a16:creationId xmlns:a16="http://schemas.microsoft.com/office/drawing/2014/main" id="{9F34FF3A-8257-0DD1-A85B-EC1BCA302905}"/>
              </a:ext>
            </a:extLst>
          </p:cNvPr>
          <p:cNvPicPr>
            <a:picLocks noChangeAspect="1"/>
          </p:cNvPicPr>
          <p:nvPr/>
        </p:nvPicPr>
        <p:blipFill>
          <a:blip r:embed="rId14" cstate="print">
            <a:biLevel thresh="25000"/>
            <a:extLst>
              <a:ext uri="{BEBA8EAE-BF5A-486C-A8C5-ECC9F3942E4B}">
                <a14:imgProps xmlns:a14="http://schemas.microsoft.com/office/drawing/2010/main">
                  <a14:imgLayer r:embed="rId15">
                    <a14:imgEffect>
                      <a14:brightnessContrast bright="-40000"/>
                    </a14:imgEffect>
                  </a14:imgLayer>
                </a14:imgProps>
              </a:ext>
              <a:ext uri="{28A0092B-C50C-407E-A947-70E740481C1C}">
                <a14:useLocalDpi xmlns:a14="http://schemas.microsoft.com/office/drawing/2010/main" val="0"/>
              </a:ext>
            </a:extLst>
          </a:blip>
          <a:stretch>
            <a:fillRect/>
          </a:stretch>
        </p:blipFill>
        <p:spPr>
          <a:xfrm>
            <a:off x="2997199" y="4180500"/>
            <a:ext cx="457200" cy="457200"/>
          </a:xfrm>
          <a:prstGeom prst="rect">
            <a:avLst/>
          </a:prstGeom>
          <a:effectLst>
            <a:outerShdw blurRad="50800" dist="38100" dir="5400000" algn="t" rotWithShape="0">
              <a:prstClr val="black">
                <a:alpha val="40000"/>
              </a:prstClr>
            </a:outerShdw>
          </a:effectLst>
        </p:spPr>
      </p:pic>
      <p:sp>
        <p:nvSpPr>
          <p:cNvPr id="1033" name="Oval 1032">
            <a:extLst>
              <a:ext uri="{FF2B5EF4-FFF2-40B4-BE49-F238E27FC236}">
                <a16:creationId xmlns:a16="http://schemas.microsoft.com/office/drawing/2014/main" id="{C18172A4-4F2D-509C-01E7-04E21A251556}"/>
              </a:ext>
            </a:extLst>
          </p:cNvPr>
          <p:cNvSpPr/>
          <p:nvPr/>
        </p:nvSpPr>
        <p:spPr>
          <a:xfrm>
            <a:off x="14656426" y="4016995"/>
            <a:ext cx="697434" cy="683210"/>
          </a:xfrm>
          <a:prstGeom prst="ellipse">
            <a:avLst/>
          </a:prstGeom>
          <a:solidFill>
            <a:srgbClr val="15AB10"/>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034" name="Picture 1033">
            <a:extLst>
              <a:ext uri="{FF2B5EF4-FFF2-40B4-BE49-F238E27FC236}">
                <a16:creationId xmlns:a16="http://schemas.microsoft.com/office/drawing/2014/main" id="{5672F943-3A9D-B812-90BC-3971E43E1902}"/>
              </a:ext>
            </a:extLst>
          </p:cNvPr>
          <p:cNvPicPr>
            <a:picLocks noChangeAspect="1"/>
          </p:cNvPicPr>
          <p:nvPr/>
        </p:nvPicPr>
        <p:blipFill>
          <a:blip r:embed="rId14" cstate="print">
            <a:biLevel thresh="25000"/>
            <a:extLst>
              <a:ext uri="{BEBA8EAE-BF5A-486C-A8C5-ECC9F3942E4B}">
                <a14:imgProps xmlns:a14="http://schemas.microsoft.com/office/drawing/2010/main">
                  <a14:imgLayer r:embed="rId15">
                    <a14:imgEffect>
                      <a14:brightnessContrast bright="-40000"/>
                    </a14:imgEffect>
                  </a14:imgLayer>
                </a14:imgProps>
              </a:ext>
              <a:ext uri="{28A0092B-C50C-407E-A947-70E740481C1C}">
                <a14:useLocalDpi xmlns:a14="http://schemas.microsoft.com/office/drawing/2010/main" val="0"/>
              </a:ext>
            </a:extLst>
          </a:blip>
          <a:stretch>
            <a:fillRect/>
          </a:stretch>
        </p:blipFill>
        <p:spPr>
          <a:xfrm>
            <a:off x="14772334" y="4120993"/>
            <a:ext cx="457200" cy="457200"/>
          </a:xfrm>
          <a:prstGeom prst="rect">
            <a:avLst/>
          </a:prstGeom>
          <a:effectLst>
            <a:outerShdw blurRad="50800" dist="38100" dir="5400000" algn="t" rotWithShape="0">
              <a:prstClr val="black">
                <a:alpha val="40000"/>
              </a:prstClr>
            </a:outerShdw>
          </a:effectLst>
        </p:spPr>
      </p:pic>
      <p:sp>
        <p:nvSpPr>
          <p:cNvPr id="1035" name="Oval 1034">
            <a:extLst>
              <a:ext uri="{FF2B5EF4-FFF2-40B4-BE49-F238E27FC236}">
                <a16:creationId xmlns:a16="http://schemas.microsoft.com/office/drawing/2014/main" id="{AA5E1138-7507-17B4-1055-125FB36F5935}"/>
              </a:ext>
            </a:extLst>
          </p:cNvPr>
          <p:cNvSpPr/>
          <p:nvPr/>
        </p:nvSpPr>
        <p:spPr>
          <a:xfrm>
            <a:off x="11637751" y="4048689"/>
            <a:ext cx="697434" cy="677449"/>
          </a:xfrm>
          <a:prstGeom prst="ellipse">
            <a:avLst/>
          </a:prstGeom>
          <a:solidFill>
            <a:srgbClr val="C7FF2E"/>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036" name="Picture 1035">
            <a:extLst>
              <a:ext uri="{FF2B5EF4-FFF2-40B4-BE49-F238E27FC236}">
                <a16:creationId xmlns:a16="http://schemas.microsoft.com/office/drawing/2014/main" id="{99AB530F-8B5A-8F9A-69C7-CAC3A6E193B9}"/>
              </a:ext>
            </a:extLst>
          </p:cNvPr>
          <p:cNvPicPr>
            <a:picLocks noChangeAspect="1"/>
          </p:cNvPicPr>
          <p:nvPr/>
        </p:nvPicPr>
        <p:blipFill>
          <a:blip r:embed="rId14" cstate="print">
            <a:extLst>
              <a:ext uri="{BEBA8EAE-BF5A-486C-A8C5-ECC9F3942E4B}">
                <a14:imgProps xmlns:a14="http://schemas.microsoft.com/office/drawing/2010/main">
                  <a14:imgLayer r:embed="rId15">
                    <a14:imgEffect>
                      <a14:brightnessContrast bright="-40000"/>
                    </a14:imgEffect>
                  </a14:imgLayer>
                </a14:imgProps>
              </a:ext>
              <a:ext uri="{28A0092B-C50C-407E-A947-70E740481C1C}">
                <a14:useLocalDpi xmlns:a14="http://schemas.microsoft.com/office/drawing/2010/main" val="0"/>
              </a:ext>
            </a:extLst>
          </a:blip>
          <a:stretch>
            <a:fillRect/>
          </a:stretch>
        </p:blipFill>
        <p:spPr>
          <a:xfrm>
            <a:off x="11766360" y="4130221"/>
            <a:ext cx="457200" cy="457200"/>
          </a:xfrm>
          <a:prstGeom prst="rect">
            <a:avLst/>
          </a:prstGeom>
          <a:effectLst>
            <a:outerShdw blurRad="50800" dist="38100" dir="5400000" algn="t" rotWithShape="0">
              <a:prstClr val="black">
                <a:alpha val="40000"/>
              </a:prstClr>
            </a:outerShdw>
          </a:effectLst>
        </p:spPr>
      </p:pic>
      <p:sp>
        <p:nvSpPr>
          <p:cNvPr id="1038" name="Rectangle: Rounded Corners 1037">
            <a:extLst>
              <a:ext uri="{FF2B5EF4-FFF2-40B4-BE49-F238E27FC236}">
                <a16:creationId xmlns:a16="http://schemas.microsoft.com/office/drawing/2014/main" id="{64A2E509-611F-1D24-B5D8-977EB2A43917}"/>
              </a:ext>
            </a:extLst>
          </p:cNvPr>
          <p:cNvSpPr/>
          <p:nvPr/>
        </p:nvSpPr>
        <p:spPr>
          <a:xfrm>
            <a:off x="2273299" y="5277321"/>
            <a:ext cx="1905000" cy="2474883"/>
          </a:xfrm>
          <a:prstGeom prst="roundRect">
            <a:avLst>
              <a:gd name="adj" fmla="val 13144"/>
            </a:avLst>
          </a:prstGeom>
          <a:solidFill>
            <a:srgbClr val="15AB1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39" name="Rectangle: Rounded Corners 1038">
            <a:extLst>
              <a:ext uri="{FF2B5EF4-FFF2-40B4-BE49-F238E27FC236}">
                <a16:creationId xmlns:a16="http://schemas.microsoft.com/office/drawing/2014/main" id="{58B4ED99-FAB0-C773-82E6-85CFFE1285B0}"/>
              </a:ext>
            </a:extLst>
          </p:cNvPr>
          <p:cNvSpPr/>
          <p:nvPr/>
        </p:nvSpPr>
        <p:spPr>
          <a:xfrm>
            <a:off x="2273299" y="5761915"/>
            <a:ext cx="1905000" cy="1962348"/>
          </a:xfrm>
          <a:prstGeom prst="roundRect">
            <a:avLst>
              <a:gd name="adj" fmla="val 13144"/>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37" name="TextBox 16">
            <a:extLst>
              <a:ext uri="{FF2B5EF4-FFF2-40B4-BE49-F238E27FC236}">
                <a16:creationId xmlns:a16="http://schemas.microsoft.com/office/drawing/2014/main" id="{8CE24423-0A1E-3006-3911-F2F3D4201474}"/>
              </a:ext>
            </a:extLst>
          </p:cNvPr>
          <p:cNvSpPr txBox="1"/>
          <p:nvPr/>
        </p:nvSpPr>
        <p:spPr>
          <a:xfrm>
            <a:off x="2155232" y="5068472"/>
            <a:ext cx="2141134" cy="553998"/>
          </a:xfrm>
          <a:prstGeom prst="rect">
            <a:avLst/>
          </a:prstGeom>
          <a:effectLst>
            <a:outerShdw blurRad="50800" dist="38100" dir="5400000" algn="t" rotWithShape="0">
              <a:prstClr val="black">
                <a:alpha val="40000"/>
              </a:prstClr>
            </a:outerShdw>
          </a:effectLst>
        </p:spPr>
        <p:txBody>
          <a:bodyPr wrap="square" lIns="0" tIns="0" rIns="0" bIns="0" rtlCol="0" anchor="t">
            <a:spAutoFit/>
          </a:bodyPr>
          <a:lstStyle/>
          <a:p>
            <a:pPr algn="ctr"/>
            <a:r>
              <a:rPr lang="en-US" dirty="0">
                <a:solidFill>
                  <a:schemeClr val="bg1"/>
                </a:solidFill>
                <a:latin typeface="ITC Avant Garde Gothic" panose="020B0604020202020204" charset="0"/>
                <a:ea typeface="ITC Avant Garde Gothic Bold"/>
                <a:cs typeface="ITC Avant Garde Gothic Bold"/>
                <a:sym typeface="ITC Avant Garde Gothic Bold"/>
              </a:rPr>
              <a:t>MAKE 5 PAIRS WITHIN 15 DAYS</a:t>
            </a:r>
          </a:p>
        </p:txBody>
      </p:sp>
      <p:sp>
        <p:nvSpPr>
          <p:cNvPr id="1040" name="Rectangle: Rounded Corners 1039">
            <a:extLst>
              <a:ext uri="{FF2B5EF4-FFF2-40B4-BE49-F238E27FC236}">
                <a16:creationId xmlns:a16="http://schemas.microsoft.com/office/drawing/2014/main" id="{77A3A4C0-DEC8-3407-609B-16BA40BCAE52}"/>
              </a:ext>
            </a:extLst>
          </p:cNvPr>
          <p:cNvSpPr/>
          <p:nvPr/>
        </p:nvSpPr>
        <p:spPr>
          <a:xfrm>
            <a:off x="5306854" y="5262344"/>
            <a:ext cx="1905000" cy="2474883"/>
          </a:xfrm>
          <a:prstGeom prst="roundRect">
            <a:avLst>
              <a:gd name="adj" fmla="val 13144"/>
            </a:avLst>
          </a:prstGeom>
          <a:solidFill>
            <a:srgbClr val="C0FF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41" name="Rectangle: Rounded Corners 1040">
            <a:extLst>
              <a:ext uri="{FF2B5EF4-FFF2-40B4-BE49-F238E27FC236}">
                <a16:creationId xmlns:a16="http://schemas.microsoft.com/office/drawing/2014/main" id="{DF9B04DD-E5BD-7F14-F834-15E2FC6E2F10}"/>
              </a:ext>
            </a:extLst>
          </p:cNvPr>
          <p:cNvSpPr/>
          <p:nvPr/>
        </p:nvSpPr>
        <p:spPr>
          <a:xfrm>
            <a:off x="5298465" y="5763716"/>
            <a:ext cx="1905000" cy="1962348"/>
          </a:xfrm>
          <a:prstGeom prst="roundRect">
            <a:avLst>
              <a:gd name="adj" fmla="val 13144"/>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42" name="Rectangle: Rounded Corners 1041">
            <a:extLst>
              <a:ext uri="{FF2B5EF4-FFF2-40B4-BE49-F238E27FC236}">
                <a16:creationId xmlns:a16="http://schemas.microsoft.com/office/drawing/2014/main" id="{EE5E75CE-FDD9-DFAE-617D-846F3FDA1BD0}"/>
              </a:ext>
            </a:extLst>
          </p:cNvPr>
          <p:cNvSpPr/>
          <p:nvPr/>
        </p:nvSpPr>
        <p:spPr>
          <a:xfrm>
            <a:off x="8170189" y="5260543"/>
            <a:ext cx="1905000" cy="2474883"/>
          </a:xfrm>
          <a:prstGeom prst="roundRect">
            <a:avLst>
              <a:gd name="adj" fmla="val 13144"/>
            </a:avLst>
          </a:prstGeom>
          <a:solidFill>
            <a:srgbClr val="2855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43" name="Rectangle: Rounded Corners 1042">
            <a:extLst>
              <a:ext uri="{FF2B5EF4-FFF2-40B4-BE49-F238E27FC236}">
                <a16:creationId xmlns:a16="http://schemas.microsoft.com/office/drawing/2014/main" id="{60D3C2BA-13B0-A5DC-13B4-DF24C5BC1841}"/>
              </a:ext>
            </a:extLst>
          </p:cNvPr>
          <p:cNvSpPr/>
          <p:nvPr/>
        </p:nvSpPr>
        <p:spPr>
          <a:xfrm>
            <a:off x="8161800" y="5761915"/>
            <a:ext cx="1905000" cy="1962348"/>
          </a:xfrm>
          <a:prstGeom prst="roundRect">
            <a:avLst>
              <a:gd name="adj" fmla="val 13144"/>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44" name="Rectangle: Rounded Corners 1043">
            <a:extLst>
              <a:ext uri="{FF2B5EF4-FFF2-40B4-BE49-F238E27FC236}">
                <a16:creationId xmlns:a16="http://schemas.microsoft.com/office/drawing/2014/main" id="{1BBB28DC-AF28-B7AF-8F81-515764B649B9}"/>
              </a:ext>
            </a:extLst>
          </p:cNvPr>
          <p:cNvSpPr/>
          <p:nvPr/>
        </p:nvSpPr>
        <p:spPr>
          <a:xfrm>
            <a:off x="11063234" y="5223772"/>
            <a:ext cx="1905000" cy="2474883"/>
          </a:xfrm>
          <a:prstGeom prst="roundRect">
            <a:avLst>
              <a:gd name="adj" fmla="val 13144"/>
            </a:avLst>
          </a:prstGeom>
          <a:solidFill>
            <a:srgbClr val="C0FF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45" name="Rectangle: Rounded Corners 1044">
            <a:extLst>
              <a:ext uri="{FF2B5EF4-FFF2-40B4-BE49-F238E27FC236}">
                <a16:creationId xmlns:a16="http://schemas.microsoft.com/office/drawing/2014/main" id="{872A9F19-A88D-5543-5CAF-4AE12529D8DA}"/>
              </a:ext>
            </a:extLst>
          </p:cNvPr>
          <p:cNvSpPr/>
          <p:nvPr/>
        </p:nvSpPr>
        <p:spPr>
          <a:xfrm>
            <a:off x="11054845" y="5725144"/>
            <a:ext cx="1905000" cy="1962348"/>
          </a:xfrm>
          <a:prstGeom prst="roundRect">
            <a:avLst>
              <a:gd name="adj" fmla="val 13144"/>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46" name="Rectangle: Rounded Corners 1045">
            <a:extLst>
              <a:ext uri="{FF2B5EF4-FFF2-40B4-BE49-F238E27FC236}">
                <a16:creationId xmlns:a16="http://schemas.microsoft.com/office/drawing/2014/main" id="{14CA7DE9-62B3-FFBB-0D0F-420F41BF98DC}"/>
              </a:ext>
            </a:extLst>
          </p:cNvPr>
          <p:cNvSpPr/>
          <p:nvPr/>
        </p:nvSpPr>
        <p:spPr>
          <a:xfrm>
            <a:off x="14067289" y="5217814"/>
            <a:ext cx="1905000" cy="2474883"/>
          </a:xfrm>
          <a:prstGeom prst="roundRect">
            <a:avLst>
              <a:gd name="adj" fmla="val 13144"/>
            </a:avLst>
          </a:prstGeom>
          <a:solidFill>
            <a:srgbClr val="15AB1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47" name="Rectangle: Rounded Corners 1046">
            <a:extLst>
              <a:ext uri="{FF2B5EF4-FFF2-40B4-BE49-F238E27FC236}">
                <a16:creationId xmlns:a16="http://schemas.microsoft.com/office/drawing/2014/main" id="{8DE43157-150D-B111-3D9D-9C64AD04FFD1}"/>
              </a:ext>
            </a:extLst>
          </p:cNvPr>
          <p:cNvSpPr/>
          <p:nvPr/>
        </p:nvSpPr>
        <p:spPr>
          <a:xfrm>
            <a:off x="14058900" y="5719186"/>
            <a:ext cx="1905000" cy="1962348"/>
          </a:xfrm>
          <a:prstGeom prst="roundRect">
            <a:avLst>
              <a:gd name="adj" fmla="val 13144"/>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48" name="TextBox 16">
            <a:extLst>
              <a:ext uri="{FF2B5EF4-FFF2-40B4-BE49-F238E27FC236}">
                <a16:creationId xmlns:a16="http://schemas.microsoft.com/office/drawing/2014/main" id="{FE432503-2C0F-6542-227B-A58BE2C65001}"/>
              </a:ext>
            </a:extLst>
          </p:cNvPr>
          <p:cNvSpPr txBox="1"/>
          <p:nvPr/>
        </p:nvSpPr>
        <p:spPr>
          <a:xfrm>
            <a:off x="5164109" y="5092386"/>
            <a:ext cx="2141134" cy="553998"/>
          </a:xfrm>
          <a:prstGeom prst="rect">
            <a:avLst/>
          </a:prstGeom>
          <a:effectLst>
            <a:outerShdw blurRad="50800" dist="38100" dir="5400000" algn="t" rotWithShape="0">
              <a:prstClr val="black">
                <a:alpha val="40000"/>
              </a:prstClr>
            </a:outerShdw>
          </a:effectLst>
        </p:spPr>
        <p:txBody>
          <a:bodyPr wrap="square" lIns="0" tIns="0" rIns="0" bIns="0" rtlCol="0" anchor="t">
            <a:spAutoFit/>
          </a:bodyPr>
          <a:lstStyle/>
          <a:p>
            <a:pPr algn="ctr"/>
            <a:r>
              <a:rPr lang="en-US" dirty="0">
                <a:latin typeface="ITC Avant Garde Gothic" panose="020B0604020202020204" charset="0"/>
                <a:ea typeface="ITC Avant Garde Gothic Bold"/>
                <a:cs typeface="ITC Avant Garde Gothic Bold"/>
                <a:sym typeface="ITC Avant Garde Gothic Bold"/>
              </a:rPr>
              <a:t>MAKE 10 PAIRS WITHIN 30 DAYS</a:t>
            </a:r>
          </a:p>
        </p:txBody>
      </p:sp>
      <p:sp>
        <p:nvSpPr>
          <p:cNvPr id="1049" name="TextBox 16">
            <a:extLst>
              <a:ext uri="{FF2B5EF4-FFF2-40B4-BE49-F238E27FC236}">
                <a16:creationId xmlns:a16="http://schemas.microsoft.com/office/drawing/2014/main" id="{DF0712CD-CAFE-01AA-81F2-F2542437BBC4}"/>
              </a:ext>
            </a:extLst>
          </p:cNvPr>
          <p:cNvSpPr txBox="1"/>
          <p:nvPr/>
        </p:nvSpPr>
        <p:spPr>
          <a:xfrm>
            <a:off x="8056289" y="5029599"/>
            <a:ext cx="2141134" cy="553998"/>
          </a:xfrm>
          <a:prstGeom prst="rect">
            <a:avLst/>
          </a:prstGeom>
          <a:effectLst>
            <a:outerShdw blurRad="50800" dist="38100" dir="5400000" algn="t" rotWithShape="0">
              <a:prstClr val="black">
                <a:alpha val="40000"/>
              </a:prstClr>
            </a:outerShdw>
          </a:effectLst>
        </p:spPr>
        <p:txBody>
          <a:bodyPr wrap="square" lIns="0" tIns="0" rIns="0" bIns="0" rtlCol="0" anchor="t">
            <a:spAutoFit/>
          </a:bodyPr>
          <a:lstStyle/>
          <a:p>
            <a:pPr algn="ctr"/>
            <a:r>
              <a:rPr lang="en-US" dirty="0">
                <a:solidFill>
                  <a:schemeClr val="bg1"/>
                </a:solidFill>
                <a:latin typeface="ITC Avant Garde Gothic" panose="020B0604020202020204" charset="0"/>
                <a:ea typeface="ITC Avant Garde Gothic Bold"/>
                <a:cs typeface="ITC Avant Garde Gothic Bold"/>
                <a:sym typeface="ITC Avant Garde Gothic Bold"/>
              </a:rPr>
              <a:t>MAKE 15 PAIRS WITHIN 45 DAYS</a:t>
            </a:r>
          </a:p>
        </p:txBody>
      </p:sp>
      <p:sp>
        <p:nvSpPr>
          <p:cNvPr id="1050" name="TextBox 16">
            <a:extLst>
              <a:ext uri="{FF2B5EF4-FFF2-40B4-BE49-F238E27FC236}">
                <a16:creationId xmlns:a16="http://schemas.microsoft.com/office/drawing/2014/main" id="{8B0ECC3A-4F57-A6FE-F5C6-0E6F6A3FFA2A}"/>
              </a:ext>
            </a:extLst>
          </p:cNvPr>
          <p:cNvSpPr txBox="1"/>
          <p:nvPr/>
        </p:nvSpPr>
        <p:spPr>
          <a:xfrm>
            <a:off x="10934281" y="5040905"/>
            <a:ext cx="2141134" cy="553998"/>
          </a:xfrm>
          <a:prstGeom prst="rect">
            <a:avLst/>
          </a:prstGeom>
          <a:effectLst>
            <a:outerShdw blurRad="50800" dist="38100" dir="5400000" algn="t" rotWithShape="0">
              <a:prstClr val="black">
                <a:alpha val="40000"/>
              </a:prstClr>
            </a:outerShdw>
          </a:effectLst>
        </p:spPr>
        <p:txBody>
          <a:bodyPr wrap="square" lIns="0" tIns="0" rIns="0" bIns="0" rtlCol="0" anchor="t">
            <a:spAutoFit/>
          </a:bodyPr>
          <a:lstStyle/>
          <a:p>
            <a:pPr algn="ctr"/>
            <a:r>
              <a:rPr lang="en-US" dirty="0">
                <a:latin typeface="ITC Avant Garde Gothic" panose="020B0604020202020204" charset="0"/>
                <a:ea typeface="ITC Avant Garde Gothic Bold"/>
                <a:cs typeface="ITC Avant Garde Gothic Bold"/>
                <a:sym typeface="ITC Avant Garde Gothic Bold"/>
              </a:rPr>
              <a:t>MAKE 20 PAIRS WITHIN 60 DAYS</a:t>
            </a:r>
          </a:p>
        </p:txBody>
      </p:sp>
      <p:sp>
        <p:nvSpPr>
          <p:cNvPr id="1051" name="TextBox 16">
            <a:extLst>
              <a:ext uri="{FF2B5EF4-FFF2-40B4-BE49-F238E27FC236}">
                <a16:creationId xmlns:a16="http://schemas.microsoft.com/office/drawing/2014/main" id="{3CBA95E2-54D4-8782-00CA-0FD620911F11}"/>
              </a:ext>
            </a:extLst>
          </p:cNvPr>
          <p:cNvSpPr txBox="1"/>
          <p:nvPr/>
        </p:nvSpPr>
        <p:spPr>
          <a:xfrm>
            <a:off x="13955646" y="5035921"/>
            <a:ext cx="2141134" cy="553998"/>
          </a:xfrm>
          <a:prstGeom prst="rect">
            <a:avLst/>
          </a:prstGeom>
          <a:effectLst>
            <a:outerShdw blurRad="50800" dist="38100" dir="5400000" algn="t" rotWithShape="0">
              <a:prstClr val="black">
                <a:alpha val="40000"/>
              </a:prstClr>
            </a:outerShdw>
          </a:effectLst>
        </p:spPr>
        <p:txBody>
          <a:bodyPr wrap="square" lIns="0" tIns="0" rIns="0" bIns="0" rtlCol="0" anchor="t">
            <a:spAutoFit/>
          </a:bodyPr>
          <a:lstStyle/>
          <a:p>
            <a:pPr algn="ctr"/>
            <a:r>
              <a:rPr lang="en-US" dirty="0">
                <a:solidFill>
                  <a:schemeClr val="bg1"/>
                </a:solidFill>
                <a:latin typeface="ITC Avant Garde Gothic" panose="020B0604020202020204" charset="0"/>
                <a:ea typeface="ITC Avant Garde Gothic Bold"/>
                <a:cs typeface="ITC Avant Garde Gothic Bold"/>
                <a:sym typeface="ITC Avant Garde Gothic Bold"/>
              </a:rPr>
              <a:t>MAKE 25 </a:t>
            </a:r>
            <a:r>
              <a:rPr lang="en-US">
                <a:solidFill>
                  <a:schemeClr val="bg1"/>
                </a:solidFill>
                <a:latin typeface="ITC Avant Garde Gothic" panose="020B0604020202020204" charset="0"/>
                <a:ea typeface="ITC Avant Garde Gothic Bold"/>
                <a:cs typeface="ITC Avant Garde Gothic Bold"/>
                <a:sym typeface="ITC Avant Garde Gothic Bold"/>
              </a:rPr>
              <a:t>PAIRS WITHIN 75 </a:t>
            </a:r>
            <a:r>
              <a:rPr lang="en-US" dirty="0">
                <a:solidFill>
                  <a:schemeClr val="bg1"/>
                </a:solidFill>
                <a:latin typeface="ITC Avant Garde Gothic" panose="020B0604020202020204" charset="0"/>
                <a:ea typeface="ITC Avant Garde Gothic Bold"/>
                <a:cs typeface="ITC Avant Garde Gothic Bold"/>
                <a:sym typeface="ITC Avant Garde Gothic Bold"/>
              </a:rPr>
              <a:t>DAYS</a:t>
            </a:r>
          </a:p>
        </p:txBody>
      </p:sp>
      <p:sp>
        <p:nvSpPr>
          <p:cNvPr id="1052" name="TextBox 16">
            <a:extLst>
              <a:ext uri="{FF2B5EF4-FFF2-40B4-BE49-F238E27FC236}">
                <a16:creationId xmlns:a16="http://schemas.microsoft.com/office/drawing/2014/main" id="{6411DDCB-0456-E1CA-54E8-9278E8C560FC}"/>
              </a:ext>
            </a:extLst>
          </p:cNvPr>
          <p:cNvSpPr txBox="1"/>
          <p:nvPr/>
        </p:nvSpPr>
        <p:spPr>
          <a:xfrm>
            <a:off x="2155372" y="6048264"/>
            <a:ext cx="2141134" cy="1446550"/>
          </a:xfrm>
          <a:prstGeom prst="rect">
            <a:avLst/>
          </a:prstGeom>
          <a:effectLst/>
        </p:spPr>
        <p:txBody>
          <a:bodyPr wrap="square" lIns="0" tIns="0" rIns="0" bIns="0" rtlCol="0" anchor="t">
            <a:spAutoFit/>
          </a:bodyPr>
          <a:lstStyle/>
          <a:p>
            <a:pPr algn="ctr"/>
            <a:r>
              <a:rPr lang="en-US" sz="2200" dirty="0">
                <a:latin typeface="ITC Avant Garde Gothic" panose="020B0604020202020204" charset="0"/>
                <a:ea typeface="ITC Avant Garde Gothic Bold"/>
                <a:cs typeface="ITC Avant Garde Gothic Bold"/>
                <a:sym typeface="ITC Avant Garde Gothic Bold"/>
              </a:rPr>
              <a:t>Get</a:t>
            </a:r>
            <a:r>
              <a:rPr lang="en-US" sz="2200" dirty="0">
                <a:latin typeface="ITC Avant Garde Gothic Bold" panose="020B0604020202020204" charset="0"/>
                <a:ea typeface="ITC Avant Garde Gothic Bold"/>
                <a:cs typeface="ITC Avant Garde Gothic Bold"/>
                <a:sym typeface="ITC Avant Garde Gothic Bold"/>
              </a:rPr>
              <a:t> </a:t>
            </a:r>
          </a:p>
          <a:p>
            <a:pPr algn="ctr"/>
            <a:r>
              <a:rPr lang="en-US" sz="3200" dirty="0">
                <a:solidFill>
                  <a:srgbClr val="15AB10"/>
                </a:solidFill>
                <a:latin typeface="ITC Avant Garde Gothic Bold" panose="020B0604020202020204" charset="0"/>
                <a:ea typeface="ITC Avant Garde Gothic Bold"/>
                <a:cs typeface="ITC Avant Garde Gothic Bold"/>
                <a:sym typeface="ITC Avant Garde Gothic Bold"/>
              </a:rPr>
              <a:t>100 Rs.</a:t>
            </a:r>
            <a:r>
              <a:rPr lang="en-US" sz="2200" dirty="0">
                <a:latin typeface="ITC Avant Garde Gothic Bold" panose="020B0604020202020204" charset="0"/>
                <a:ea typeface="ITC Avant Garde Gothic Bold"/>
                <a:cs typeface="ITC Avant Garde Gothic Bold"/>
                <a:sym typeface="ITC Avant Garde Gothic Bold"/>
              </a:rPr>
              <a:t> </a:t>
            </a:r>
          </a:p>
          <a:p>
            <a:pPr algn="ctr"/>
            <a:r>
              <a:rPr lang="en-US" sz="2000" dirty="0">
                <a:latin typeface="ITC Avant Garde Gothic" panose="020B0604020202020204" charset="0"/>
                <a:ea typeface="ITC Avant Garde Gothic Bold"/>
                <a:cs typeface="ITC Avant Garde Gothic Bold"/>
                <a:sym typeface="ITC Avant Garde Gothic Bold"/>
              </a:rPr>
              <a:t>From Sponsor Team</a:t>
            </a:r>
            <a:endParaRPr lang="en-US" sz="2200" dirty="0">
              <a:latin typeface="ITC Avant Garde Gothic" panose="020B0604020202020204" charset="0"/>
              <a:ea typeface="ITC Avant Garde Gothic Bold"/>
              <a:cs typeface="ITC Avant Garde Gothic Bold"/>
              <a:sym typeface="ITC Avant Garde Gothic Bold"/>
            </a:endParaRPr>
          </a:p>
        </p:txBody>
      </p:sp>
      <p:sp>
        <p:nvSpPr>
          <p:cNvPr id="1053" name="TextBox 16">
            <a:extLst>
              <a:ext uri="{FF2B5EF4-FFF2-40B4-BE49-F238E27FC236}">
                <a16:creationId xmlns:a16="http://schemas.microsoft.com/office/drawing/2014/main" id="{EE9AD688-BF19-9E36-2445-B783BDC27482}"/>
              </a:ext>
            </a:extLst>
          </p:cNvPr>
          <p:cNvSpPr txBox="1"/>
          <p:nvPr/>
        </p:nvSpPr>
        <p:spPr>
          <a:xfrm>
            <a:off x="5185881" y="6048264"/>
            <a:ext cx="2141134" cy="1446550"/>
          </a:xfrm>
          <a:prstGeom prst="rect">
            <a:avLst/>
          </a:prstGeom>
          <a:effectLst/>
        </p:spPr>
        <p:txBody>
          <a:bodyPr wrap="square" lIns="0" tIns="0" rIns="0" bIns="0" rtlCol="0" anchor="t">
            <a:spAutoFit/>
          </a:bodyPr>
          <a:lstStyle/>
          <a:p>
            <a:pPr algn="ctr"/>
            <a:r>
              <a:rPr lang="en-US" sz="2200" dirty="0">
                <a:latin typeface="ITC Avant Garde Gothic" panose="020B0604020202020204" charset="0"/>
                <a:ea typeface="ITC Avant Garde Gothic Bold"/>
                <a:cs typeface="ITC Avant Garde Gothic Bold"/>
                <a:sym typeface="ITC Avant Garde Gothic Bold"/>
              </a:rPr>
              <a:t>Get</a:t>
            </a:r>
            <a:r>
              <a:rPr lang="en-US" sz="2200" dirty="0">
                <a:latin typeface="ITC Avant Garde Gothic Bold" panose="020B0604020202020204" charset="0"/>
                <a:ea typeface="ITC Avant Garde Gothic Bold"/>
                <a:cs typeface="ITC Avant Garde Gothic Bold"/>
                <a:sym typeface="ITC Avant Garde Gothic Bold"/>
              </a:rPr>
              <a:t> </a:t>
            </a:r>
          </a:p>
          <a:p>
            <a:pPr algn="ctr"/>
            <a:r>
              <a:rPr lang="en-US" sz="3200" dirty="0">
                <a:solidFill>
                  <a:srgbClr val="15AB10"/>
                </a:solidFill>
                <a:latin typeface="ITC Avant Garde Gothic Bold" panose="020B0604020202020204" charset="0"/>
                <a:ea typeface="ITC Avant Garde Gothic Bold"/>
                <a:cs typeface="ITC Avant Garde Gothic Bold"/>
                <a:sym typeface="ITC Avant Garde Gothic Bold"/>
              </a:rPr>
              <a:t>200 Rs.</a:t>
            </a:r>
            <a:r>
              <a:rPr lang="en-US" sz="2200" dirty="0">
                <a:latin typeface="ITC Avant Garde Gothic Bold" panose="020B0604020202020204" charset="0"/>
                <a:ea typeface="ITC Avant Garde Gothic Bold"/>
                <a:cs typeface="ITC Avant Garde Gothic Bold"/>
                <a:sym typeface="ITC Avant Garde Gothic Bold"/>
              </a:rPr>
              <a:t> </a:t>
            </a:r>
          </a:p>
          <a:p>
            <a:pPr algn="ctr"/>
            <a:r>
              <a:rPr lang="en-US" sz="2000" dirty="0">
                <a:latin typeface="ITC Avant Garde Gothic" panose="020B0604020202020204" charset="0"/>
                <a:ea typeface="ITC Avant Garde Gothic Bold"/>
                <a:cs typeface="ITC Avant Garde Gothic Bold"/>
                <a:sym typeface="ITC Avant Garde Gothic Bold"/>
              </a:rPr>
              <a:t>From Sponsor Team</a:t>
            </a:r>
            <a:endParaRPr lang="en-US" sz="2200" dirty="0">
              <a:latin typeface="ITC Avant Garde Gothic" panose="020B0604020202020204" charset="0"/>
              <a:ea typeface="ITC Avant Garde Gothic Bold"/>
              <a:cs typeface="ITC Avant Garde Gothic Bold"/>
              <a:sym typeface="ITC Avant Garde Gothic Bold"/>
            </a:endParaRPr>
          </a:p>
        </p:txBody>
      </p:sp>
      <p:sp>
        <p:nvSpPr>
          <p:cNvPr id="1054" name="TextBox 16">
            <a:extLst>
              <a:ext uri="{FF2B5EF4-FFF2-40B4-BE49-F238E27FC236}">
                <a16:creationId xmlns:a16="http://schemas.microsoft.com/office/drawing/2014/main" id="{A22DD4F4-2159-9D9A-7712-74C5226150E3}"/>
              </a:ext>
            </a:extLst>
          </p:cNvPr>
          <p:cNvSpPr txBox="1"/>
          <p:nvPr/>
        </p:nvSpPr>
        <p:spPr>
          <a:xfrm>
            <a:off x="8035999" y="6088367"/>
            <a:ext cx="2141134" cy="1446550"/>
          </a:xfrm>
          <a:prstGeom prst="rect">
            <a:avLst/>
          </a:prstGeom>
          <a:effectLst/>
        </p:spPr>
        <p:txBody>
          <a:bodyPr wrap="square" lIns="0" tIns="0" rIns="0" bIns="0" rtlCol="0" anchor="t">
            <a:spAutoFit/>
          </a:bodyPr>
          <a:lstStyle/>
          <a:p>
            <a:pPr algn="ctr"/>
            <a:r>
              <a:rPr lang="en-US" sz="2200" dirty="0">
                <a:latin typeface="ITC Avant Garde Gothic" panose="020B0604020202020204" charset="0"/>
                <a:ea typeface="ITC Avant Garde Gothic Bold"/>
                <a:cs typeface="ITC Avant Garde Gothic Bold"/>
                <a:sym typeface="ITC Avant Garde Gothic Bold"/>
              </a:rPr>
              <a:t>Get</a:t>
            </a:r>
            <a:r>
              <a:rPr lang="en-US" sz="2200" dirty="0">
                <a:latin typeface="ITC Avant Garde Gothic Bold" panose="020B0604020202020204" charset="0"/>
                <a:ea typeface="ITC Avant Garde Gothic Bold"/>
                <a:cs typeface="ITC Avant Garde Gothic Bold"/>
                <a:sym typeface="ITC Avant Garde Gothic Bold"/>
              </a:rPr>
              <a:t> </a:t>
            </a:r>
          </a:p>
          <a:p>
            <a:pPr algn="ctr"/>
            <a:r>
              <a:rPr lang="en-US" sz="3200" dirty="0">
                <a:solidFill>
                  <a:srgbClr val="15AB10"/>
                </a:solidFill>
                <a:latin typeface="ITC Avant Garde Gothic Bold" panose="020B0604020202020204" charset="0"/>
                <a:ea typeface="ITC Avant Garde Gothic Bold"/>
                <a:cs typeface="ITC Avant Garde Gothic Bold"/>
                <a:sym typeface="ITC Avant Garde Gothic Bold"/>
              </a:rPr>
              <a:t>300 Rs.</a:t>
            </a:r>
            <a:r>
              <a:rPr lang="en-US" sz="2200" dirty="0">
                <a:latin typeface="ITC Avant Garde Gothic Bold" panose="020B0604020202020204" charset="0"/>
                <a:ea typeface="ITC Avant Garde Gothic Bold"/>
                <a:cs typeface="ITC Avant Garde Gothic Bold"/>
                <a:sym typeface="ITC Avant Garde Gothic Bold"/>
              </a:rPr>
              <a:t> </a:t>
            </a:r>
          </a:p>
          <a:p>
            <a:pPr algn="ctr"/>
            <a:r>
              <a:rPr lang="en-US" sz="2000" dirty="0">
                <a:latin typeface="ITC Avant Garde Gothic" panose="020B0604020202020204" charset="0"/>
                <a:ea typeface="ITC Avant Garde Gothic Bold"/>
                <a:cs typeface="ITC Avant Garde Gothic Bold"/>
                <a:sym typeface="ITC Avant Garde Gothic Bold"/>
              </a:rPr>
              <a:t>From Sponsor Team</a:t>
            </a:r>
            <a:endParaRPr lang="en-US" sz="2200" dirty="0">
              <a:latin typeface="ITC Avant Garde Gothic" panose="020B0604020202020204" charset="0"/>
              <a:ea typeface="ITC Avant Garde Gothic Bold"/>
              <a:cs typeface="ITC Avant Garde Gothic Bold"/>
              <a:sym typeface="ITC Avant Garde Gothic Bold"/>
            </a:endParaRPr>
          </a:p>
        </p:txBody>
      </p:sp>
      <p:sp>
        <p:nvSpPr>
          <p:cNvPr id="1055" name="TextBox 16">
            <a:extLst>
              <a:ext uri="{FF2B5EF4-FFF2-40B4-BE49-F238E27FC236}">
                <a16:creationId xmlns:a16="http://schemas.microsoft.com/office/drawing/2014/main" id="{7B6AF0C9-A9B4-2D77-66C7-18E8597333FB}"/>
              </a:ext>
            </a:extLst>
          </p:cNvPr>
          <p:cNvSpPr txBox="1"/>
          <p:nvPr/>
        </p:nvSpPr>
        <p:spPr>
          <a:xfrm>
            <a:off x="10956053" y="6037378"/>
            <a:ext cx="2141134" cy="1446550"/>
          </a:xfrm>
          <a:prstGeom prst="rect">
            <a:avLst/>
          </a:prstGeom>
          <a:effectLst/>
        </p:spPr>
        <p:txBody>
          <a:bodyPr wrap="square" lIns="0" tIns="0" rIns="0" bIns="0" rtlCol="0" anchor="t">
            <a:spAutoFit/>
          </a:bodyPr>
          <a:lstStyle/>
          <a:p>
            <a:pPr algn="ctr"/>
            <a:r>
              <a:rPr lang="en-US" sz="2200" dirty="0">
                <a:latin typeface="ITC Avant Garde Gothic" panose="020B0604020202020204" charset="0"/>
                <a:ea typeface="ITC Avant Garde Gothic Bold"/>
                <a:cs typeface="ITC Avant Garde Gothic Bold"/>
                <a:sym typeface="ITC Avant Garde Gothic Bold"/>
              </a:rPr>
              <a:t>Get</a:t>
            </a:r>
            <a:r>
              <a:rPr lang="en-US" sz="2200" dirty="0">
                <a:latin typeface="ITC Avant Garde Gothic Bold" panose="020B0604020202020204" charset="0"/>
                <a:ea typeface="ITC Avant Garde Gothic Bold"/>
                <a:cs typeface="ITC Avant Garde Gothic Bold"/>
                <a:sym typeface="ITC Avant Garde Gothic Bold"/>
              </a:rPr>
              <a:t> </a:t>
            </a:r>
          </a:p>
          <a:p>
            <a:pPr algn="ctr"/>
            <a:r>
              <a:rPr lang="en-US" sz="3200" dirty="0">
                <a:solidFill>
                  <a:srgbClr val="15AB10"/>
                </a:solidFill>
                <a:latin typeface="ITC Avant Garde Gothic Bold" panose="020B0604020202020204" charset="0"/>
                <a:ea typeface="ITC Avant Garde Gothic Bold"/>
                <a:cs typeface="ITC Avant Garde Gothic Bold"/>
                <a:sym typeface="ITC Avant Garde Gothic Bold"/>
              </a:rPr>
              <a:t>400 Rs.</a:t>
            </a:r>
            <a:r>
              <a:rPr lang="en-US" sz="2200" dirty="0">
                <a:latin typeface="ITC Avant Garde Gothic Bold" panose="020B0604020202020204" charset="0"/>
                <a:ea typeface="ITC Avant Garde Gothic Bold"/>
                <a:cs typeface="ITC Avant Garde Gothic Bold"/>
                <a:sym typeface="ITC Avant Garde Gothic Bold"/>
              </a:rPr>
              <a:t> </a:t>
            </a:r>
          </a:p>
          <a:p>
            <a:pPr algn="ctr"/>
            <a:r>
              <a:rPr lang="en-US" sz="2000" dirty="0">
                <a:latin typeface="ITC Avant Garde Gothic" panose="020B0604020202020204" charset="0"/>
                <a:ea typeface="ITC Avant Garde Gothic Bold"/>
                <a:cs typeface="ITC Avant Garde Gothic Bold"/>
                <a:sym typeface="ITC Avant Garde Gothic Bold"/>
              </a:rPr>
              <a:t>From Sponsor Team</a:t>
            </a:r>
            <a:endParaRPr lang="en-US" sz="2200" dirty="0">
              <a:latin typeface="ITC Avant Garde Gothic" panose="020B0604020202020204" charset="0"/>
              <a:ea typeface="ITC Avant Garde Gothic Bold"/>
              <a:cs typeface="ITC Avant Garde Gothic Bold"/>
              <a:sym typeface="ITC Avant Garde Gothic Bold"/>
            </a:endParaRPr>
          </a:p>
        </p:txBody>
      </p:sp>
      <p:sp>
        <p:nvSpPr>
          <p:cNvPr id="1056" name="TextBox 16">
            <a:extLst>
              <a:ext uri="{FF2B5EF4-FFF2-40B4-BE49-F238E27FC236}">
                <a16:creationId xmlns:a16="http://schemas.microsoft.com/office/drawing/2014/main" id="{9F6F5578-1659-C9E0-8BA7-07B24EEFCA75}"/>
              </a:ext>
            </a:extLst>
          </p:cNvPr>
          <p:cNvSpPr txBox="1"/>
          <p:nvPr/>
        </p:nvSpPr>
        <p:spPr>
          <a:xfrm>
            <a:off x="13925019" y="6008928"/>
            <a:ext cx="2141134" cy="1446550"/>
          </a:xfrm>
          <a:prstGeom prst="rect">
            <a:avLst/>
          </a:prstGeom>
          <a:effectLst/>
        </p:spPr>
        <p:txBody>
          <a:bodyPr wrap="square" lIns="0" tIns="0" rIns="0" bIns="0" rtlCol="0" anchor="t">
            <a:spAutoFit/>
          </a:bodyPr>
          <a:lstStyle/>
          <a:p>
            <a:pPr algn="ctr"/>
            <a:r>
              <a:rPr lang="en-US" sz="2200" dirty="0">
                <a:latin typeface="ITC Avant Garde Gothic" panose="020B0604020202020204" charset="0"/>
                <a:ea typeface="ITC Avant Garde Gothic Bold"/>
                <a:cs typeface="ITC Avant Garde Gothic Bold"/>
                <a:sym typeface="ITC Avant Garde Gothic Bold"/>
              </a:rPr>
              <a:t>Get</a:t>
            </a:r>
            <a:r>
              <a:rPr lang="en-US" sz="2200" dirty="0">
                <a:latin typeface="ITC Avant Garde Gothic Bold" panose="020B0604020202020204" charset="0"/>
                <a:ea typeface="ITC Avant Garde Gothic Bold"/>
                <a:cs typeface="ITC Avant Garde Gothic Bold"/>
                <a:sym typeface="ITC Avant Garde Gothic Bold"/>
              </a:rPr>
              <a:t> </a:t>
            </a:r>
          </a:p>
          <a:p>
            <a:pPr algn="ctr"/>
            <a:r>
              <a:rPr lang="en-US" sz="3200" dirty="0">
                <a:solidFill>
                  <a:srgbClr val="15AB10"/>
                </a:solidFill>
                <a:latin typeface="ITC Avant Garde Gothic Bold" panose="020B0604020202020204" charset="0"/>
                <a:ea typeface="ITC Avant Garde Gothic Bold"/>
                <a:cs typeface="ITC Avant Garde Gothic Bold"/>
                <a:sym typeface="ITC Avant Garde Gothic Bold"/>
              </a:rPr>
              <a:t>500 Rs.</a:t>
            </a:r>
            <a:r>
              <a:rPr lang="en-US" sz="2200" dirty="0">
                <a:latin typeface="ITC Avant Garde Gothic Bold" panose="020B0604020202020204" charset="0"/>
                <a:ea typeface="ITC Avant Garde Gothic Bold"/>
                <a:cs typeface="ITC Avant Garde Gothic Bold"/>
                <a:sym typeface="ITC Avant Garde Gothic Bold"/>
              </a:rPr>
              <a:t> </a:t>
            </a:r>
          </a:p>
          <a:p>
            <a:pPr algn="ctr"/>
            <a:r>
              <a:rPr lang="en-US" sz="2000" dirty="0">
                <a:latin typeface="ITC Avant Garde Gothic" panose="020B0604020202020204" charset="0"/>
                <a:ea typeface="ITC Avant Garde Gothic Bold"/>
                <a:cs typeface="ITC Avant Garde Gothic Bold"/>
                <a:sym typeface="ITC Avant Garde Gothic Bold"/>
              </a:rPr>
              <a:t>From Sponsor Team</a:t>
            </a:r>
            <a:endParaRPr lang="en-US" sz="2200" dirty="0">
              <a:latin typeface="ITC Avant Garde Gothic" panose="020B0604020202020204" charset="0"/>
              <a:ea typeface="ITC Avant Garde Gothic Bold"/>
              <a:cs typeface="ITC Avant Garde Gothic Bold"/>
              <a:sym typeface="ITC Avant Garde Gothic Bold"/>
            </a:endParaRPr>
          </a:p>
        </p:txBody>
      </p:sp>
      <p:sp>
        <p:nvSpPr>
          <p:cNvPr id="1068" name="TextBox 16">
            <a:extLst>
              <a:ext uri="{FF2B5EF4-FFF2-40B4-BE49-F238E27FC236}">
                <a16:creationId xmlns:a16="http://schemas.microsoft.com/office/drawing/2014/main" id="{AE4F9087-9B85-99B0-9E9D-C05FF8B8D7DE}"/>
              </a:ext>
            </a:extLst>
          </p:cNvPr>
          <p:cNvSpPr txBox="1"/>
          <p:nvPr/>
        </p:nvSpPr>
        <p:spPr>
          <a:xfrm>
            <a:off x="3419926" y="8158260"/>
            <a:ext cx="13801274" cy="1107996"/>
          </a:xfrm>
          <a:prstGeom prst="rect">
            <a:avLst/>
          </a:prstGeom>
        </p:spPr>
        <p:txBody>
          <a:bodyPr wrap="square" lIns="0" tIns="0" rIns="0" bIns="0" rtlCol="0" anchor="t">
            <a:spAutoFit/>
          </a:bodyPr>
          <a:lstStyle/>
          <a:p>
            <a:pPr algn="ctr"/>
            <a:r>
              <a:rPr lang="en-US" sz="3600" dirty="0">
                <a:solidFill>
                  <a:srgbClr val="285508"/>
                </a:solidFill>
                <a:latin typeface="ITC Avant Garde Gothic" panose="020B0604020202020204" charset="0"/>
                <a:ea typeface="ITC Avant Garde Gothic Bold"/>
                <a:cs typeface="ITC Avant Garde Gothic Bold"/>
                <a:sym typeface="ITC Avant Garde Gothic Bold"/>
              </a:rPr>
              <a:t>If You And Any of Your Sponsor Qualify This Offer You will </a:t>
            </a:r>
          </a:p>
          <a:p>
            <a:pPr algn="ctr"/>
            <a:r>
              <a:rPr lang="en-US" sz="3600" dirty="0">
                <a:solidFill>
                  <a:srgbClr val="285508"/>
                </a:solidFill>
                <a:latin typeface="ITC Avant Garde Gothic Bold" panose="020B0604020202020204" charset="0"/>
                <a:ea typeface="ITC Avant Garde Gothic Bold"/>
                <a:cs typeface="ITC Avant Garde Gothic Bold"/>
                <a:sym typeface="ITC Avant Garde Gothic Bold"/>
              </a:rPr>
              <a:t>Earn Extra Gap Commission From unlimited depth</a:t>
            </a:r>
          </a:p>
        </p:txBody>
      </p:sp>
      <p:sp>
        <p:nvSpPr>
          <p:cNvPr id="5" name="Freeform 5">
            <a:extLst>
              <a:ext uri="{FF2B5EF4-FFF2-40B4-BE49-F238E27FC236}">
                <a16:creationId xmlns:a16="http://schemas.microsoft.com/office/drawing/2014/main" id="{D15F7208-CE53-3581-930E-8772763695AF}"/>
              </a:ext>
            </a:extLst>
          </p:cNvPr>
          <p:cNvSpPr/>
          <p:nvPr/>
        </p:nvSpPr>
        <p:spPr>
          <a:xfrm>
            <a:off x="-2162531" y="-5462519"/>
            <a:ext cx="8900117" cy="8900117"/>
          </a:xfrm>
          <a:custGeom>
            <a:avLst/>
            <a:gdLst/>
            <a:ahLst/>
            <a:cxnLst/>
            <a:rect l="l" t="t" r="r" b="b"/>
            <a:pathLst>
              <a:path w="8900117" h="8900117">
                <a:moveTo>
                  <a:pt x="0" y="0"/>
                </a:moveTo>
                <a:lnTo>
                  <a:pt x="8900117" y="0"/>
                </a:lnTo>
                <a:lnTo>
                  <a:pt x="8900117" y="8900116"/>
                </a:lnTo>
                <a:lnTo>
                  <a:pt x="0" y="8900116"/>
                </a:lnTo>
                <a:lnTo>
                  <a:pt x="0" y="0"/>
                </a:lnTo>
                <a:close/>
              </a:path>
            </a:pathLst>
          </a:custGeom>
          <a:blipFill>
            <a:blip r:embed="rId8">
              <a:alphaModFix amt="75000"/>
              <a:extLst>
                <a:ext uri="{96DAC541-7B7A-43D3-8B79-37D633B846F1}">
                  <asvg:svgBlip xmlns:asvg="http://schemas.microsoft.com/office/drawing/2016/SVG/main" r:embed="rId9"/>
                </a:ext>
              </a:extLst>
            </a:blip>
            <a:stretch>
              <a:fillRect/>
            </a:stretch>
          </a:blipFill>
        </p:spPr>
        <p:txBody>
          <a:bodyPr/>
          <a:lstStyle/>
          <a:p>
            <a:endParaRPr lang="en-IN" dirty="0"/>
          </a:p>
        </p:txBody>
      </p:sp>
      <p:sp>
        <p:nvSpPr>
          <p:cNvPr id="6" name="Freeform 6">
            <a:extLst>
              <a:ext uri="{FF2B5EF4-FFF2-40B4-BE49-F238E27FC236}">
                <a16:creationId xmlns:a16="http://schemas.microsoft.com/office/drawing/2014/main" id="{70CFE8A3-97C7-3FC2-5288-1CA5FBD71906}"/>
              </a:ext>
            </a:extLst>
          </p:cNvPr>
          <p:cNvSpPr/>
          <p:nvPr/>
        </p:nvSpPr>
        <p:spPr>
          <a:xfrm>
            <a:off x="945158" y="422731"/>
            <a:ext cx="3698448" cy="1554110"/>
          </a:xfrm>
          <a:custGeom>
            <a:avLst/>
            <a:gdLst/>
            <a:ahLst/>
            <a:cxnLst/>
            <a:rect l="l" t="t" r="r" b="b"/>
            <a:pathLst>
              <a:path w="7552429" h="3266425">
                <a:moveTo>
                  <a:pt x="0" y="0"/>
                </a:moveTo>
                <a:lnTo>
                  <a:pt x="7552429" y="0"/>
                </a:lnTo>
                <a:lnTo>
                  <a:pt x="7552429" y="3266425"/>
                </a:lnTo>
                <a:lnTo>
                  <a:pt x="0" y="326642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IN" dirty="0"/>
          </a:p>
        </p:txBody>
      </p:sp>
      <p:sp>
        <p:nvSpPr>
          <p:cNvPr id="1070" name="Freeform 17">
            <a:extLst>
              <a:ext uri="{FF2B5EF4-FFF2-40B4-BE49-F238E27FC236}">
                <a16:creationId xmlns:a16="http://schemas.microsoft.com/office/drawing/2014/main" id="{157A4D41-EBDF-3698-710E-0226F73AEE0B}"/>
              </a:ext>
            </a:extLst>
          </p:cNvPr>
          <p:cNvSpPr/>
          <p:nvPr/>
        </p:nvSpPr>
        <p:spPr>
          <a:xfrm>
            <a:off x="298988" y="7921344"/>
            <a:ext cx="2242231" cy="2132426"/>
          </a:xfrm>
          <a:custGeom>
            <a:avLst/>
            <a:gdLst/>
            <a:ahLst/>
            <a:cxnLst/>
            <a:rect l="l" t="t" r="r" b="b"/>
            <a:pathLst>
              <a:path w="4297441" h="4114800">
                <a:moveTo>
                  <a:pt x="0" y="0"/>
                </a:moveTo>
                <a:lnTo>
                  <a:pt x="4297441" y="0"/>
                </a:lnTo>
                <a:lnTo>
                  <a:pt x="4297441" y="4114800"/>
                </a:lnTo>
                <a:lnTo>
                  <a:pt x="0" y="4114800"/>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1072" name="Rectangle: Rounded Corners 1071">
            <a:extLst>
              <a:ext uri="{FF2B5EF4-FFF2-40B4-BE49-F238E27FC236}">
                <a16:creationId xmlns:a16="http://schemas.microsoft.com/office/drawing/2014/main" id="{AE010046-04FD-E1CA-F8F9-E75A4F9A436A}"/>
              </a:ext>
            </a:extLst>
          </p:cNvPr>
          <p:cNvSpPr/>
          <p:nvPr/>
        </p:nvSpPr>
        <p:spPr>
          <a:xfrm rot="5400000">
            <a:off x="16986194" y="883143"/>
            <a:ext cx="1015664" cy="302368"/>
          </a:xfrm>
          <a:prstGeom prst="roundRect">
            <a:avLst>
              <a:gd name="adj" fmla="val 50000"/>
            </a:avLst>
          </a:prstGeom>
          <a:solidFill>
            <a:srgbClr val="2855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73" name="TextBox 21">
            <a:extLst>
              <a:ext uri="{FF2B5EF4-FFF2-40B4-BE49-F238E27FC236}">
                <a16:creationId xmlns:a16="http://schemas.microsoft.com/office/drawing/2014/main" id="{0BA11AAA-19C3-648F-A2E1-C7C3555E4F5F}"/>
              </a:ext>
            </a:extLst>
          </p:cNvPr>
          <p:cNvSpPr txBox="1"/>
          <p:nvPr/>
        </p:nvSpPr>
        <p:spPr>
          <a:xfrm>
            <a:off x="11172557" y="644792"/>
            <a:ext cx="6751068" cy="800219"/>
          </a:xfrm>
          <a:prstGeom prst="rect">
            <a:avLst/>
          </a:prstGeom>
        </p:spPr>
        <p:txBody>
          <a:bodyPr wrap="square" lIns="0" tIns="0" rIns="0" bIns="0" rtlCol="0" anchor="t">
            <a:spAutoFit/>
          </a:bodyPr>
          <a:lstStyle/>
          <a:p>
            <a:pPr algn="l"/>
            <a:r>
              <a:rPr lang="en-US" sz="52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LEADERSHIP BONUS</a:t>
            </a:r>
          </a:p>
        </p:txBody>
      </p:sp>
      <p:sp>
        <p:nvSpPr>
          <p:cNvPr id="1075" name="Freeform 17">
            <a:extLst>
              <a:ext uri="{FF2B5EF4-FFF2-40B4-BE49-F238E27FC236}">
                <a16:creationId xmlns:a16="http://schemas.microsoft.com/office/drawing/2014/main" id="{5FEB8D82-39AB-B541-1ACF-71D7D3D311C4}"/>
              </a:ext>
            </a:extLst>
          </p:cNvPr>
          <p:cNvSpPr/>
          <p:nvPr/>
        </p:nvSpPr>
        <p:spPr>
          <a:xfrm flipH="1">
            <a:off x="15457097" y="2198871"/>
            <a:ext cx="2242231" cy="2132426"/>
          </a:xfrm>
          <a:custGeom>
            <a:avLst/>
            <a:gdLst/>
            <a:ahLst/>
            <a:cxnLst/>
            <a:rect l="l" t="t" r="r" b="b"/>
            <a:pathLst>
              <a:path w="4297441" h="4114800">
                <a:moveTo>
                  <a:pt x="0" y="0"/>
                </a:moveTo>
                <a:lnTo>
                  <a:pt x="4297441" y="0"/>
                </a:lnTo>
                <a:lnTo>
                  <a:pt x="4297441" y="4114800"/>
                </a:lnTo>
                <a:lnTo>
                  <a:pt x="0" y="4114800"/>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2" name="TextBox 1">
            <a:extLst>
              <a:ext uri="{FF2B5EF4-FFF2-40B4-BE49-F238E27FC236}">
                <a16:creationId xmlns:a16="http://schemas.microsoft.com/office/drawing/2014/main" id="{DCEB8934-6848-E560-7302-E345B64066C1}"/>
              </a:ext>
            </a:extLst>
          </p:cNvPr>
          <p:cNvSpPr txBox="1"/>
          <p:nvPr/>
        </p:nvSpPr>
        <p:spPr>
          <a:xfrm>
            <a:off x="3581400" y="9259422"/>
            <a:ext cx="13444218" cy="830997"/>
          </a:xfrm>
          <a:prstGeom prst="rect">
            <a:avLst/>
          </a:prstGeom>
          <a:noFill/>
        </p:spPr>
        <p:txBody>
          <a:bodyPr wrap="square" rtlCol="0">
            <a:spAutoFit/>
          </a:bodyPr>
          <a:lstStyle/>
          <a:p>
            <a:pPr algn="ctr"/>
            <a:r>
              <a:rPr lang="en-US" sz="2400" dirty="0"/>
              <a:t>Additional 2500/-  Top-up Required To Activate This Bonus or Start With 7500/-</a:t>
            </a:r>
          </a:p>
          <a:p>
            <a:pPr algn="ctr"/>
            <a:r>
              <a:rPr lang="en-US" sz="2400" dirty="0"/>
              <a:t>Whenever Your Sponsor Downline Upgrade OR ACTIVE With Premium Package You will get this income</a:t>
            </a:r>
            <a:endParaRPr lang="en-IN" sz="2400" dirty="0"/>
          </a:p>
        </p:txBody>
      </p:sp>
    </p:spTree>
    <p:extLst>
      <p:ext uri="{BB962C8B-B14F-4D97-AF65-F5344CB8AC3E}">
        <p14:creationId xmlns:p14="http://schemas.microsoft.com/office/powerpoint/2010/main" val="39720653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Freeform 7">
            <a:extLst>
              <a:ext uri="{FF2B5EF4-FFF2-40B4-BE49-F238E27FC236}">
                <a16:creationId xmlns:a16="http://schemas.microsoft.com/office/drawing/2014/main" id="{1B951B03-BBAD-DB9C-119B-FF5B350FA0F9}"/>
              </a:ext>
            </a:extLst>
          </p:cNvPr>
          <p:cNvSpPr/>
          <p:nvPr/>
        </p:nvSpPr>
        <p:spPr>
          <a:xfrm>
            <a:off x="-2541205" y="3052525"/>
            <a:ext cx="4052225" cy="2505265"/>
          </a:xfrm>
          <a:custGeom>
            <a:avLst/>
            <a:gdLst/>
            <a:ahLst/>
            <a:cxnLst/>
            <a:rect l="l" t="t" r="r" b="b"/>
            <a:pathLst>
              <a:path w="4260846" h="2505265">
                <a:moveTo>
                  <a:pt x="0" y="0"/>
                </a:moveTo>
                <a:lnTo>
                  <a:pt x="4260846" y="0"/>
                </a:lnTo>
                <a:lnTo>
                  <a:pt x="4260846" y="2505266"/>
                </a:lnTo>
                <a:lnTo>
                  <a:pt x="0" y="2505266"/>
                </a:lnTo>
                <a:lnTo>
                  <a:pt x="0" y="0"/>
                </a:lnTo>
                <a:close/>
              </a:path>
            </a:pathLst>
          </a:custGeom>
          <a:blipFill>
            <a:blip r:embed="rId2">
              <a:extLst>
                <a:ext uri="{96DAC541-7B7A-43D3-8B79-37D633B846F1}">
                  <asvg:svgBlip xmlns:asvg="http://schemas.microsoft.com/office/drawing/2016/SVG/main" r:embed="rId3"/>
                </a:ext>
              </a:extLst>
            </a:blip>
            <a:stretch>
              <a:fillRect l="-38455" t="-64246"/>
            </a:stretch>
          </a:blipFill>
        </p:spPr>
        <p:txBody>
          <a:bodyPr/>
          <a:lstStyle/>
          <a:p>
            <a:endParaRPr lang="en-US"/>
          </a:p>
        </p:txBody>
      </p:sp>
      <p:sp>
        <p:nvSpPr>
          <p:cNvPr id="44" name="Freeform 5">
            <a:extLst>
              <a:ext uri="{FF2B5EF4-FFF2-40B4-BE49-F238E27FC236}">
                <a16:creationId xmlns:a16="http://schemas.microsoft.com/office/drawing/2014/main" id="{C9EA8ACE-FF4E-366E-1590-F89DC52A6AF6}"/>
              </a:ext>
            </a:extLst>
          </p:cNvPr>
          <p:cNvSpPr/>
          <p:nvPr/>
        </p:nvSpPr>
        <p:spPr>
          <a:xfrm flipH="1">
            <a:off x="14706600" y="5579159"/>
            <a:ext cx="3747564" cy="8708342"/>
          </a:xfrm>
          <a:custGeom>
            <a:avLst/>
            <a:gdLst/>
            <a:ahLst/>
            <a:cxnLst/>
            <a:rect l="l" t="t" r="r" b="b"/>
            <a:pathLst>
              <a:path w="10607489" h="12741728">
                <a:moveTo>
                  <a:pt x="0" y="12741728"/>
                </a:moveTo>
                <a:lnTo>
                  <a:pt x="10607489" y="12741728"/>
                </a:lnTo>
                <a:lnTo>
                  <a:pt x="10607489" y="0"/>
                </a:lnTo>
                <a:lnTo>
                  <a:pt x="0" y="0"/>
                </a:lnTo>
                <a:lnTo>
                  <a:pt x="0" y="12741728"/>
                </a:lnTo>
                <a:close/>
              </a:path>
            </a:pathLst>
          </a:custGeom>
          <a:blipFill>
            <a:blip r:embed="rId4">
              <a:extLst>
                <a:ext uri="{96DAC541-7B7A-43D3-8B79-37D633B846F1}">
                  <asvg:svgBlip xmlns:asvg="http://schemas.microsoft.com/office/drawing/2016/SVG/main" r:embed="rId5"/>
                </a:ext>
              </a:extLst>
            </a:blip>
            <a:stretch>
              <a:fillRect r="-79233"/>
            </a:stretch>
          </a:blipFill>
        </p:spPr>
        <p:txBody>
          <a:bodyPr/>
          <a:lstStyle/>
          <a:p>
            <a:endParaRPr lang="en-IN" dirty="0"/>
          </a:p>
        </p:txBody>
      </p:sp>
      <p:sp>
        <p:nvSpPr>
          <p:cNvPr id="3" name="Freeform 3"/>
          <p:cNvSpPr/>
          <p:nvPr/>
        </p:nvSpPr>
        <p:spPr>
          <a:xfrm>
            <a:off x="-3137700" y="6472451"/>
            <a:ext cx="6247889" cy="6247889"/>
          </a:xfrm>
          <a:custGeom>
            <a:avLst/>
            <a:gdLst/>
            <a:ahLst/>
            <a:cxnLst/>
            <a:rect l="l" t="t" r="r" b="b"/>
            <a:pathLst>
              <a:path w="6247889" h="6247889">
                <a:moveTo>
                  <a:pt x="0" y="0"/>
                </a:moveTo>
                <a:lnTo>
                  <a:pt x="6247889" y="0"/>
                </a:lnTo>
                <a:lnTo>
                  <a:pt x="6247889" y="6247889"/>
                </a:lnTo>
                <a:lnTo>
                  <a:pt x="0" y="6247889"/>
                </a:lnTo>
                <a:lnTo>
                  <a:pt x="0" y="0"/>
                </a:lnTo>
                <a:close/>
              </a:path>
            </a:pathLst>
          </a:custGeom>
          <a:blipFill>
            <a:blip r:embed="rId6">
              <a:alphaModFix amt="75000"/>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0" name="Freeform 10"/>
          <p:cNvSpPr/>
          <p:nvPr/>
        </p:nvSpPr>
        <p:spPr>
          <a:xfrm>
            <a:off x="11125200" y="8953500"/>
            <a:ext cx="4974165" cy="540940"/>
          </a:xfrm>
          <a:custGeom>
            <a:avLst/>
            <a:gdLst/>
            <a:ahLst/>
            <a:cxnLst/>
            <a:rect l="l" t="t" r="r" b="b"/>
            <a:pathLst>
              <a:path w="4974165" h="540940">
                <a:moveTo>
                  <a:pt x="0" y="0"/>
                </a:moveTo>
                <a:lnTo>
                  <a:pt x="4974165" y="0"/>
                </a:lnTo>
                <a:lnTo>
                  <a:pt x="4974165" y="540941"/>
                </a:lnTo>
                <a:lnTo>
                  <a:pt x="0" y="54094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1" name="Freeform 11"/>
          <p:cNvSpPr/>
          <p:nvPr/>
        </p:nvSpPr>
        <p:spPr>
          <a:xfrm>
            <a:off x="11805403" y="9039173"/>
            <a:ext cx="369595" cy="369595"/>
          </a:xfrm>
          <a:custGeom>
            <a:avLst/>
            <a:gdLst/>
            <a:ahLst/>
            <a:cxnLst/>
            <a:rect l="l" t="t" r="r" b="b"/>
            <a:pathLst>
              <a:path w="369595" h="369595">
                <a:moveTo>
                  <a:pt x="0" y="0"/>
                </a:moveTo>
                <a:lnTo>
                  <a:pt x="369596" y="0"/>
                </a:lnTo>
                <a:lnTo>
                  <a:pt x="369596" y="369595"/>
                </a:lnTo>
                <a:lnTo>
                  <a:pt x="0" y="36959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2" name="Freeform 12"/>
          <p:cNvSpPr/>
          <p:nvPr/>
        </p:nvSpPr>
        <p:spPr>
          <a:xfrm>
            <a:off x="12110671" y="-4941492"/>
            <a:ext cx="8900117" cy="8900117"/>
          </a:xfrm>
          <a:custGeom>
            <a:avLst/>
            <a:gdLst/>
            <a:ahLst/>
            <a:cxnLst/>
            <a:rect l="l" t="t" r="r" b="b"/>
            <a:pathLst>
              <a:path w="8900117" h="8900117">
                <a:moveTo>
                  <a:pt x="0" y="0"/>
                </a:moveTo>
                <a:lnTo>
                  <a:pt x="8900117" y="0"/>
                </a:lnTo>
                <a:lnTo>
                  <a:pt x="8900117" y="8900117"/>
                </a:lnTo>
                <a:lnTo>
                  <a:pt x="0" y="8900117"/>
                </a:lnTo>
                <a:lnTo>
                  <a:pt x="0" y="0"/>
                </a:lnTo>
                <a:close/>
              </a:path>
            </a:pathLst>
          </a:custGeom>
          <a:blipFill>
            <a:blip r:embed="rId6">
              <a:alphaModFix amt="75000"/>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3" name="Freeform 13"/>
          <p:cNvSpPr/>
          <p:nvPr/>
        </p:nvSpPr>
        <p:spPr>
          <a:xfrm>
            <a:off x="12208665" y="233387"/>
            <a:ext cx="7552429" cy="3266425"/>
          </a:xfrm>
          <a:custGeom>
            <a:avLst/>
            <a:gdLst/>
            <a:ahLst/>
            <a:cxnLst/>
            <a:rect l="l" t="t" r="r" b="b"/>
            <a:pathLst>
              <a:path w="7552429" h="3266425">
                <a:moveTo>
                  <a:pt x="0" y="0"/>
                </a:moveTo>
                <a:lnTo>
                  <a:pt x="7552429" y="0"/>
                </a:lnTo>
                <a:lnTo>
                  <a:pt x="7552429" y="3266426"/>
                </a:lnTo>
                <a:lnTo>
                  <a:pt x="0" y="3266426"/>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4" name="Freeform 14"/>
          <p:cNvSpPr/>
          <p:nvPr/>
        </p:nvSpPr>
        <p:spPr>
          <a:xfrm>
            <a:off x="725638" y="2205677"/>
            <a:ext cx="5979962" cy="5979962"/>
          </a:xfrm>
          <a:custGeom>
            <a:avLst/>
            <a:gdLst/>
            <a:ahLst/>
            <a:cxnLst/>
            <a:rect l="l" t="t" r="r" b="b"/>
            <a:pathLst>
              <a:path w="5979962" h="5979962">
                <a:moveTo>
                  <a:pt x="0" y="0"/>
                </a:moveTo>
                <a:lnTo>
                  <a:pt x="5979962" y="0"/>
                </a:lnTo>
                <a:lnTo>
                  <a:pt x="5979962" y="5979962"/>
                </a:lnTo>
                <a:lnTo>
                  <a:pt x="0" y="5979962"/>
                </a:lnTo>
                <a:lnTo>
                  <a:pt x="0" y="0"/>
                </a:lnTo>
                <a:close/>
              </a:path>
            </a:pathLst>
          </a:custGeom>
          <a:blipFill>
            <a:blip r:embed="rId14"/>
            <a:stretch>
              <a:fillRect/>
            </a:stretch>
          </a:blipFill>
        </p:spPr>
        <p:txBody>
          <a:bodyPr/>
          <a:lstStyle/>
          <a:p>
            <a:endParaRPr lang="en-US"/>
          </a:p>
        </p:txBody>
      </p:sp>
      <p:grpSp>
        <p:nvGrpSpPr>
          <p:cNvPr id="17" name="Group 17"/>
          <p:cNvGrpSpPr/>
          <p:nvPr/>
        </p:nvGrpSpPr>
        <p:grpSpPr>
          <a:xfrm>
            <a:off x="8305800" y="5437851"/>
            <a:ext cx="2907744" cy="2372649"/>
            <a:chOff x="0" y="0"/>
            <a:chExt cx="765826" cy="624895"/>
          </a:xfrm>
        </p:grpSpPr>
        <p:sp>
          <p:nvSpPr>
            <p:cNvPr id="18" name="Freeform 18"/>
            <p:cNvSpPr/>
            <p:nvPr/>
          </p:nvSpPr>
          <p:spPr>
            <a:xfrm>
              <a:off x="0" y="0"/>
              <a:ext cx="765826" cy="624895"/>
            </a:xfrm>
            <a:custGeom>
              <a:avLst/>
              <a:gdLst/>
              <a:ahLst/>
              <a:cxnLst/>
              <a:rect l="l" t="t" r="r" b="b"/>
              <a:pathLst>
                <a:path w="765826" h="624895">
                  <a:moveTo>
                    <a:pt x="135788" y="0"/>
                  </a:moveTo>
                  <a:lnTo>
                    <a:pt x="630037" y="0"/>
                  </a:lnTo>
                  <a:cubicBezTo>
                    <a:pt x="705031" y="0"/>
                    <a:pt x="765826" y="60795"/>
                    <a:pt x="765826" y="135788"/>
                  </a:cubicBezTo>
                  <a:lnTo>
                    <a:pt x="765826" y="489107"/>
                  </a:lnTo>
                  <a:cubicBezTo>
                    <a:pt x="765826" y="525120"/>
                    <a:pt x="751519" y="559658"/>
                    <a:pt x="726054" y="585124"/>
                  </a:cubicBezTo>
                  <a:cubicBezTo>
                    <a:pt x="700589" y="610589"/>
                    <a:pt x="666051" y="624895"/>
                    <a:pt x="630037" y="624895"/>
                  </a:cubicBezTo>
                  <a:lnTo>
                    <a:pt x="135788" y="624895"/>
                  </a:lnTo>
                  <a:cubicBezTo>
                    <a:pt x="99775" y="624895"/>
                    <a:pt x="65237" y="610589"/>
                    <a:pt x="39772" y="585124"/>
                  </a:cubicBezTo>
                  <a:cubicBezTo>
                    <a:pt x="14306" y="559658"/>
                    <a:pt x="0" y="525120"/>
                    <a:pt x="0" y="489107"/>
                  </a:cubicBezTo>
                  <a:lnTo>
                    <a:pt x="0" y="135788"/>
                  </a:lnTo>
                  <a:cubicBezTo>
                    <a:pt x="0" y="99775"/>
                    <a:pt x="14306" y="65237"/>
                    <a:pt x="39772" y="39772"/>
                  </a:cubicBezTo>
                  <a:cubicBezTo>
                    <a:pt x="65237" y="14306"/>
                    <a:pt x="99775" y="0"/>
                    <a:pt x="135788" y="0"/>
                  </a:cubicBezTo>
                  <a:close/>
                </a:path>
              </a:pathLst>
            </a:custGeom>
            <a:solidFill>
              <a:srgbClr val="0DAA01"/>
            </a:solidFill>
          </p:spPr>
          <p:txBody>
            <a:bodyPr/>
            <a:lstStyle/>
            <a:p>
              <a:endParaRPr lang="en-IN" dirty="0"/>
            </a:p>
          </p:txBody>
        </p:sp>
        <p:sp>
          <p:nvSpPr>
            <p:cNvPr id="19" name="TextBox 19"/>
            <p:cNvSpPr txBox="1"/>
            <p:nvPr/>
          </p:nvSpPr>
          <p:spPr>
            <a:xfrm>
              <a:off x="0" y="-38100"/>
              <a:ext cx="765826" cy="662995"/>
            </a:xfrm>
            <a:prstGeom prst="rect">
              <a:avLst/>
            </a:prstGeom>
          </p:spPr>
          <p:txBody>
            <a:bodyPr lIns="50800" tIns="50800" rIns="50800" bIns="50800" rtlCol="0" anchor="ctr"/>
            <a:lstStyle/>
            <a:p>
              <a:pPr algn="ctr">
                <a:lnSpc>
                  <a:spcPts val="2194"/>
                </a:lnSpc>
              </a:pPr>
              <a:endParaRPr/>
            </a:p>
          </p:txBody>
        </p:sp>
      </p:grpSp>
      <p:grpSp>
        <p:nvGrpSpPr>
          <p:cNvPr id="20" name="Group 20"/>
          <p:cNvGrpSpPr/>
          <p:nvPr/>
        </p:nvGrpSpPr>
        <p:grpSpPr>
          <a:xfrm>
            <a:off x="11708844" y="5437851"/>
            <a:ext cx="2907744" cy="2372649"/>
            <a:chOff x="0" y="0"/>
            <a:chExt cx="765826" cy="624895"/>
          </a:xfrm>
        </p:grpSpPr>
        <p:sp>
          <p:nvSpPr>
            <p:cNvPr id="21" name="Freeform 21"/>
            <p:cNvSpPr/>
            <p:nvPr/>
          </p:nvSpPr>
          <p:spPr>
            <a:xfrm>
              <a:off x="0" y="0"/>
              <a:ext cx="765826" cy="624895"/>
            </a:xfrm>
            <a:custGeom>
              <a:avLst/>
              <a:gdLst/>
              <a:ahLst/>
              <a:cxnLst/>
              <a:rect l="l" t="t" r="r" b="b"/>
              <a:pathLst>
                <a:path w="765826" h="624895">
                  <a:moveTo>
                    <a:pt x="135788" y="0"/>
                  </a:moveTo>
                  <a:lnTo>
                    <a:pt x="630037" y="0"/>
                  </a:lnTo>
                  <a:cubicBezTo>
                    <a:pt x="705031" y="0"/>
                    <a:pt x="765826" y="60795"/>
                    <a:pt x="765826" y="135788"/>
                  </a:cubicBezTo>
                  <a:lnTo>
                    <a:pt x="765826" y="489107"/>
                  </a:lnTo>
                  <a:cubicBezTo>
                    <a:pt x="765826" y="525120"/>
                    <a:pt x="751519" y="559658"/>
                    <a:pt x="726054" y="585124"/>
                  </a:cubicBezTo>
                  <a:cubicBezTo>
                    <a:pt x="700589" y="610589"/>
                    <a:pt x="666051" y="624895"/>
                    <a:pt x="630037" y="624895"/>
                  </a:cubicBezTo>
                  <a:lnTo>
                    <a:pt x="135788" y="624895"/>
                  </a:lnTo>
                  <a:cubicBezTo>
                    <a:pt x="99775" y="624895"/>
                    <a:pt x="65237" y="610589"/>
                    <a:pt x="39772" y="585124"/>
                  </a:cubicBezTo>
                  <a:cubicBezTo>
                    <a:pt x="14306" y="559658"/>
                    <a:pt x="0" y="525120"/>
                    <a:pt x="0" y="489107"/>
                  </a:cubicBezTo>
                  <a:lnTo>
                    <a:pt x="0" y="135788"/>
                  </a:lnTo>
                  <a:cubicBezTo>
                    <a:pt x="0" y="99775"/>
                    <a:pt x="14306" y="65237"/>
                    <a:pt x="39772" y="39772"/>
                  </a:cubicBezTo>
                  <a:cubicBezTo>
                    <a:pt x="65237" y="14306"/>
                    <a:pt x="99775" y="0"/>
                    <a:pt x="135788" y="0"/>
                  </a:cubicBezTo>
                  <a:close/>
                </a:path>
              </a:pathLst>
            </a:custGeom>
            <a:solidFill>
              <a:srgbClr val="3C820C"/>
            </a:solidFill>
          </p:spPr>
          <p:txBody>
            <a:bodyPr/>
            <a:lstStyle/>
            <a:p>
              <a:endParaRPr lang="en-US"/>
            </a:p>
          </p:txBody>
        </p:sp>
        <p:sp>
          <p:nvSpPr>
            <p:cNvPr id="22" name="TextBox 22"/>
            <p:cNvSpPr txBox="1"/>
            <p:nvPr/>
          </p:nvSpPr>
          <p:spPr>
            <a:xfrm>
              <a:off x="0" y="-38100"/>
              <a:ext cx="765826" cy="662995"/>
            </a:xfrm>
            <a:prstGeom prst="rect">
              <a:avLst/>
            </a:prstGeom>
          </p:spPr>
          <p:txBody>
            <a:bodyPr lIns="50800" tIns="50800" rIns="50800" bIns="50800" rtlCol="0" anchor="ctr"/>
            <a:lstStyle/>
            <a:p>
              <a:pPr algn="ctr">
                <a:lnSpc>
                  <a:spcPts val="2194"/>
                </a:lnSpc>
              </a:pPr>
              <a:endParaRPr/>
            </a:p>
          </p:txBody>
        </p:sp>
      </p:grpSp>
      <p:sp>
        <p:nvSpPr>
          <p:cNvPr id="27" name="Freeform 27"/>
          <p:cNvSpPr/>
          <p:nvPr/>
        </p:nvSpPr>
        <p:spPr>
          <a:xfrm>
            <a:off x="8305800" y="5275235"/>
            <a:ext cx="675242" cy="719299"/>
          </a:xfrm>
          <a:custGeom>
            <a:avLst/>
            <a:gdLst/>
            <a:ahLst/>
            <a:cxnLst/>
            <a:rect l="l" t="t" r="r" b="b"/>
            <a:pathLst>
              <a:path w="675242" h="719299">
                <a:moveTo>
                  <a:pt x="0" y="0"/>
                </a:moveTo>
                <a:lnTo>
                  <a:pt x="675242" y="0"/>
                </a:lnTo>
                <a:lnTo>
                  <a:pt x="675242" y="719299"/>
                </a:lnTo>
                <a:lnTo>
                  <a:pt x="0" y="71929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sp>
        <p:nvSpPr>
          <p:cNvPr id="28" name="Freeform 28"/>
          <p:cNvSpPr/>
          <p:nvPr/>
        </p:nvSpPr>
        <p:spPr>
          <a:xfrm>
            <a:off x="11708844" y="5275235"/>
            <a:ext cx="675242" cy="719299"/>
          </a:xfrm>
          <a:custGeom>
            <a:avLst/>
            <a:gdLst/>
            <a:ahLst/>
            <a:cxnLst/>
            <a:rect l="l" t="t" r="r" b="b"/>
            <a:pathLst>
              <a:path w="675242" h="719299">
                <a:moveTo>
                  <a:pt x="0" y="0"/>
                </a:moveTo>
                <a:lnTo>
                  <a:pt x="675243" y="0"/>
                </a:lnTo>
                <a:lnTo>
                  <a:pt x="675243" y="719299"/>
                </a:lnTo>
                <a:lnTo>
                  <a:pt x="0" y="71929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sp>
        <p:nvSpPr>
          <p:cNvPr id="30" name="Freeform 30"/>
          <p:cNvSpPr/>
          <p:nvPr/>
        </p:nvSpPr>
        <p:spPr>
          <a:xfrm flipH="1">
            <a:off x="10161828" y="5367485"/>
            <a:ext cx="1051716" cy="976781"/>
          </a:xfrm>
          <a:custGeom>
            <a:avLst/>
            <a:gdLst/>
            <a:ahLst/>
            <a:cxnLst/>
            <a:rect l="l" t="t" r="r" b="b"/>
            <a:pathLst>
              <a:path w="1051716" h="976781">
                <a:moveTo>
                  <a:pt x="1051716" y="0"/>
                </a:moveTo>
                <a:lnTo>
                  <a:pt x="0" y="0"/>
                </a:lnTo>
                <a:lnTo>
                  <a:pt x="0" y="976782"/>
                </a:lnTo>
                <a:lnTo>
                  <a:pt x="1051716" y="976782"/>
                </a:lnTo>
                <a:lnTo>
                  <a:pt x="1051716"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sp>
        <p:nvSpPr>
          <p:cNvPr id="31" name="Freeform 31"/>
          <p:cNvSpPr/>
          <p:nvPr/>
        </p:nvSpPr>
        <p:spPr>
          <a:xfrm flipH="1">
            <a:off x="13565187" y="5367485"/>
            <a:ext cx="1051716" cy="976781"/>
          </a:xfrm>
          <a:custGeom>
            <a:avLst/>
            <a:gdLst/>
            <a:ahLst/>
            <a:cxnLst/>
            <a:rect l="l" t="t" r="r" b="b"/>
            <a:pathLst>
              <a:path w="1051716" h="976781">
                <a:moveTo>
                  <a:pt x="1051716" y="0"/>
                </a:moveTo>
                <a:lnTo>
                  <a:pt x="0" y="0"/>
                </a:lnTo>
                <a:lnTo>
                  <a:pt x="0" y="976782"/>
                </a:lnTo>
                <a:lnTo>
                  <a:pt x="1051716" y="976782"/>
                </a:lnTo>
                <a:lnTo>
                  <a:pt x="1051716"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sp>
        <p:nvSpPr>
          <p:cNvPr id="35" name="TextBox 35"/>
          <p:cNvSpPr txBox="1"/>
          <p:nvPr/>
        </p:nvSpPr>
        <p:spPr>
          <a:xfrm>
            <a:off x="12289299" y="9044952"/>
            <a:ext cx="3107956" cy="297902"/>
          </a:xfrm>
          <a:prstGeom prst="rect">
            <a:avLst/>
          </a:prstGeom>
        </p:spPr>
        <p:txBody>
          <a:bodyPr wrap="square" lIns="0" tIns="0" rIns="0" bIns="0" rtlCol="0" anchor="t">
            <a:spAutoFit/>
          </a:bodyPr>
          <a:lstStyle/>
          <a:p>
            <a:pPr algn="l">
              <a:lnSpc>
                <a:spcPts val="2469"/>
              </a:lnSpc>
            </a:pPr>
            <a:r>
              <a:rPr lang="en-US" sz="1600" dirty="0">
                <a:solidFill>
                  <a:srgbClr val="285508"/>
                </a:solidFill>
                <a:latin typeface="Poppins"/>
                <a:ea typeface="Poppins"/>
                <a:cs typeface="Poppins"/>
                <a:sym typeface="Poppins"/>
              </a:rPr>
              <a:t>www.mehnaazcreations.com</a:t>
            </a:r>
          </a:p>
        </p:txBody>
      </p:sp>
      <p:sp>
        <p:nvSpPr>
          <p:cNvPr id="36" name="TextBox 36"/>
          <p:cNvSpPr txBox="1"/>
          <p:nvPr/>
        </p:nvSpPr>
        <p:spPr>
          <a:xfrm>
            <a:off x="7090349" y="2724470"/>
            <a:ext cx="8987851" cy="1166986"/>
          </a:xfrm>
          <a:prstGeom prst="rect">
            <a:avLst/>
          </a:prstGeom>
        </p:spPr>
        <p:txBody>
          <a:bodyPr wrap="square" lIns="0" tIns="0" rIns="0" bIns="0" rtlCol="0" anchor="t">
            <a:spAutoFit/>
          </a:bodyPr>
          <a:lstStyle/>
          <a:p>
            <a:pPr algn="l">
              <a:lnSpc>
                <a:spcPts val="9106"/>
              </a:lnSpc>
            </a:pPr>
            <a:r>
              <a:rPr lang="en-US" sz="7918" dirty="0">
                <a:solidFill>
                  <a:srgbClr val="285508"/>
                </a:solidFill>
                <a:latin typeface="ITC Avant Garde Gothic Bold"/>
                <a:ea typeface="ITC Avant Garde Gothic Bold"/>
                <a:cs typeface="ITC Avant Garde Gothic Bold"/>
                <a:sym typeface="ITC Avant Garde Gothic Bold"/>
              </a:rPr>
              <a:t>Re-Purchase</a:t>
            </a:r>
            <a:r>
              <a:rPr lang="en-US" sz="7918" b="1" dirty="0">
                <a:solidFill>
                  <a:srgbClr val="285508"/>
                </a:solidFill>
                <a:latin typeface="ITC Avant Garde Gothic Bold"/>
                <a:ea typeface="ITC Avant Garde Gothic Bold"/>
                <a:cs typeface="ITC Avant Garde Gothic Bold"/>
                <a:sym typeface="ITC Avant Garde Gothic Bold"/>
              </a:rPr>
              <a:t> </a:t>
            </a:r>
            <a:r>
              <a:rPr lang="en-US" sz="7918" dirty="0">
                <a:solidFill>
                  <a:srgbClr val="285508"/>
                </a:solidFill>
                <a:latin typeface="ITC Avant Garde Gothic" panose="020B0604020202020204" charset="0"/>
                <a:ea typeface="ITC Avant Garde Gothic Bold"/>
                <a:cs typeface="ITC Avant Garde Gothic Bold"/>
                <a:sym typeface="ITC Avant Garde Gothic Bold"/>
              </a:rPr>
              <a:t>Plan</a:t>
            </a:r>
          </a:p>
        </p:txBody>
      </p:sp>
      <p:sp>
        <p:nvSpPr>
          <p:cNvPr id="37" name="TextBox 37"/>
          <p:cNvSpPr txBox="1"/>
          <p:nvPr/>
        </p:nvSpPr>
        <p:spPr>
          <a:xfrm>
            <a:off x="7115064" y="3806904"/>
            <a:ext cx="8584266" cy="1107996"/>
          </a:xfrm>
          <a:prstGeom prst="rect">
            <a:avLst/>
          </a:prstGeom>
        </p:spPr>
        <p:txBody>
          <a:bodyPr wrap="square" lIns="0" tIns="0" rIns="0" bIns="0" rtlCol="0" anchor="t">
            <a:spAutoFit/>
          </a:bodyPr>
          <a:lstStyle/>
          <a:p>
            <a:pPr algn="l"/>
            <a:r>
              <a:rPr lang="en-US" sz="3600" dirty="0">
                <a:solidFill>
                  <a:srgbClr val="285508"/>
                </a:solidFill>
                <a:latin typeface="ITC Avant Garde Gothic"/>
                <a:ea typeface="ITC Avant Garde Gothic"/>
                <a:cs typeface="ITC Avant Garde Gothic"/>
                <a:sym typeface="ITC Avant Garde Gothic"/>
              </a:rPr>
              <a:t>INCOME ON SALE OF PRODUCTS BUSINESS VOLUME (BV)</a:t>
            </a:r>
          </a:p>
        </p:txBody>
      </p:sp>
      <p:sp>
        <p:nvSpPr>
          <p:cNvPr id="39" name="TextBox 39"/>
          <p:cNvSpPr txBox="1"/>
          <p:nvPr/>
        </p:nvSpPr>
        <p:spPr>
          <a:xfrm>
            <a:off x="8555028" y="6320852"/>
            <a:ext cx="2426709" cy="677750"/>
          </a:xfrm>
          <a:prstGeom prst="rect">
            <a:avLst/>
          </a:prstGeom>
        </p:spPr>
        <p:txBody>
          <a:bodyPr wrap="square" lIns="0" tIns="0" rIns="0" bIns="0" rtlCol="0" anchor="t">
            <a:spAutoFit/>
          </a:bodyPr>
          <a:lstStyle/>
          <a:p>
            <a:pPr algn="ctr">
              <a:lnSpc>
                <a:spcPts val="2701"/>
              </a:lnSpc>
            </a:pPr>
            <a:r>
              <a:rPr lang="en-US" sz="2000" dirty="0">
                <a:solidFill>
                  <a:srgbClr val="FFFFFF"/>
                </a:solidFill>
                <a:latin typeface="Poppins"/>
                <a:ea typeface="Poppins"/>
                <a:cs typeface="Poppins"/>
                <a:sym typeface="Poppins"/>
              </a:rPr>
              <a:t>EFFICIENT USE OF FUNDS</a:t>
            </a:r>
          </a:p>
        </p:txBody>
      </p:sp>
      <p:sp>
        <p:nvSpPr>
          <p:cNvPr id="40" name="TextBox 40"/>
          <p:cNvSpPr txBox="1"/>
          <p:nvPr/>
        </p:nvSpPr>
        <p:spPr>
          <a:xfrm>
            <a:off x="11853169" y="6146934"/>
            <a:ext cx="2645459" cy="1023998"/>
          </a:xfrm>
          <a:prstGeom prst="rect">
            <a:avLst/>
          </a:prstGeom>
        </p:spPr>
        <p:txBody>
          <a:bodyPr wrap="square" lIns="0" tIns="0" rIns="0" bIns="0" rtlCol="0" anchor="t">
            <a:spAutoFit/>
          </a:bodyPr>
          <a:lstStyle/>
          <a:p>
            <a:pPr algn="ctr">
              <a:lnSpc>
                <a:spcPts val="2701"/>
              </a:lnSpc>
            </a:pPr>
            <a:r>
              <a:rPr lang="en-US" sz="2000" dirty="0">
                <a:solidFill>
                  <a:srgbClr val="FFFFFF"/>
                </a:solidFill>
                <a:latin typeface="Poppins"/>
                <a:ea typeface="Poppins"/>
                <a:cs typeface="Poppins"/>
                <a:sym typeface="Poppins"/>
              </a:rPr>
              <a:t>INCREASE THE POTENTIAL FOR FUTURE GROWTH</a:t>
            </a:r>
          </a:p>
        </p:txBody>
      </p:sp>
      <p:pic>
        <p:nvPicPr>
          <p:cNvPr id="2050" name="Picture 2">
            <a:extLst>
              <a:ext uri="{FF2B5EF4-FFF2-40B4-BE49-F238E27FC236}">
                <a16:creationId xmlns:a16="http://schemas.microsoft.com/office/drawing/2014/main" id="{46DE113D-7630-9112-F89B-3A195D336C68}"/>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349222" y="2840254"/>
            <a:ext cx="4720547" cy="4705469"/>
          </a:xfrm>
          <a:prstGeom prst="ellipse">
            <a:avLst/>
          </a:prstGeom>
          <a:noFill/>
          <a:extLst>
            <a:ext uri="{909E8E84-426E-40DD-AFC4-6F175D3DCCD1}">
              <a14:hiddenFill xmlns:a14="http://schemas.microsoft.com/office/drawing/2010/main">
                <a:solidFill>
                  <a:srgbClr val="FFFFFF"/>
                </a:solidFill>
              </a14:hiddenFill>
            </a:ext>
          </a:extLst>
        </p:spPr>
      </p:pic>
      <p:sp>
        <p:nvSpPr>
          <p:cNvPr id="50" name="Freeform 14">
            <a:extLst>
              <a:ext uri="{FF2B5EF4-FFF2-40B4-BE49-F238E27FC236}">
                <a16:creationId xmlns:a16="http://schemas.microsoft.com/office/drawing/2014/main" id="{A2C69FB4-BD07-76B1-5E62-97DC40A15E44}"/>
              </a:ext>
            </a:extLst>
          </p:cNvPr>
          <p:cNvSpPr/>
          <p:nvPr/>
        </p:nvSpPr>
        <p:spPr>
          <a:xfrm>
            <a:off x="3975271" y="5419502"/>
            <a:ext cx="3946904" cy="3991198"/>
          </a:xfrm>
          <a:custGeom>
            <a:avLst/>
            <a:gdLst/>
            <a:ahLst/>
            <a:cxnLst/>
            <a:rect l="l" t="t" r="r" b="b"/>
            <a:pathLst>
              <a:path w="5979962" h="5979962">
                <a:moveTo>
                  <a:pt x="0" y="0"/>
                </a:moveTo>
                <a:lnTo>
                  <a:pt x="5979962" y="0"/>
                </a:lnTo>
                <a:lnTo>
                  <a:pt x="5979962" y="5979962"/>
                </a:lnTo>
                <a:lnTo>
                  <a:pt x="0" y="5979962"/>
                </a:lnTo>
                <a:lnTo>
                  <a:pt x="0" y="0"/>
                </a:lnTo>
                <a:close/>
              </a:path>
            </a:pathLst>
          </a:custGeom>
          <a:blipFill>
            <a:blip r:embed="rId14"/>
            <a:stretch>
              <a:fillRect/>
            </a:stretch>
          </a:blipFill>
        </p:spPr>
        <p:txBody>
          <a:bodyPr/>
          <a:lstStyle/>
          <a:p>
            <a:endParaRPr lang="en-US"/>
          </a:p>
        </p:txBody>
      </p:sp>
      <p:pic>
        <p:nvPicPr>
          <p:cNvPr id="4112" name="Picture 16" descr="Sales Growth Increase Sales Or Business Growth Concept Businessman Is  Pulling Up Progress Bar With The Word Sales On Bright Tone Background Stock  Photo - Download Image Now - iStock">
            <a:extLst>
              <a:ext uri="{FF2B5EF4-FFF2-40B4-BE49-F238E27FC236}">
                <a16:creationId xmlns:a16="http://schemas.microsoft.com/office/drawing/2014/main" id="{840F4BA5-8480-458C-BA48-86D0944E9B67}"/>
              </a:ext>
            </a:extLst>
          </p:cNvPr>
          <p:cNvPicPr>
            <a:picLocks noChangeAspect="1" noChangeArrowheads="1"/>
          </p:cNvPicPr>
          <p:nvPr/>
        </p:nvPicPr>
        <p:blipFill rotWithShape="1">
          <a:blip r:embed="rId20">
            <a:extLst>
              <a:ext uri="{28A0092B-C50C-407E-A947-70E740481C1C}">
                <a14:useLocalDpi xmlns:a14="http://schemas.microsoft.com/office/drawing/2010/main" val="0"/>
              </a:ext>
            </a:extLst>
          </a:blip>
          <a:srcRect l="14770" r="17754"/>
          <a:stretch/>
        </p:blipFill>
        <p:spPr bwMode="auto">
          <a:xfrm>
            <a:off x="4431957" y="5859222"/>
            <a:ext cx="3048000" cy="3090116"/>
          </a:xfrm>
          <a:prstGeom prst="ellipse">
            <a:avLst/>
          </a:prstGeom>
          <a:noFill/>
          <a:extLst>
            <a:ext uri="{909E8E84-426E-40DD-AFC4-6F175D3DCCD1}">
              <a14:hiddenFill xmlns:a14="http://schemas.microsoft.com/office/drawing/2010/main">
                <a:solidFill>
                  <a:srgbClr val="FFFFFF"/>
                </a:solidFill>
              </a14:hiddenFill>
            </a:ext>
          </a:extLst>
        </p:spPr>
      </p:pic>
      <p:sp>
        <p:nvSpPr>
          <p:cNvPr id="51" name="TextBox 16">
            <a:extLst>
              <a:ext uri="{FF2B5EF4-FFF2-40B4-BE49-F238E27FC236}">
                <a16:creationId xmlns:a16="http://schemas.microsoft.com/office/drawing/2014/main" id="{CC920C48-A06B-6B65-6645-1C02E70D7310}"/>
              </a:ext>
            </a:extLst>
          </p:cNvPr>
          <p:cNvSpPr txBox="1"/>
          <p:nvPr/>
        </p:nvSpPr>
        <p:spPr>
          <a:xfrm>
            <a:off x="1608039" y="740104"/>
            <a:ext cx="1197350" cy="257284"/>
          </a:xfrm>
          <a:prstGeom prst="rect">
            <a:avLst/>
          </a:prstGeom>
        </p:spPr>
        <p:txBody>
          <a:bodyPr lIns="0" tIns="0" rIns="0" bIns="0" rtlCol="0" anchor="t">
            <a:spAutoFit/>
          </a:bodyPr>
          <a:lstStyle/>
          <a:p>
            <a:pPr algn="l">
              <a:lnSpc>
                <a:spcPts val="1860"/>
              </a:lnSpc>
            </a:pPr>
            <a:r>
              <a:rPr lang="en-US" sz="1676" b="1" spc="-18">
                <a:solidFill>
                  <a:srgbClr val="FFFFFF"/>
                </a:solidFill>
                <a:latin typeface="Poppins Bold"/>
                <a:ea typeface="Poppins Bold"/>
                <a:cs typeface="Poppins Bold"/>
                <a:sym typeface="Poppins Bold"/>
              </a:rPr>
              <a:t>COMPANY</a:t>
            </a:r>
          </a:p>
        </p:txBody>
      </p:sp>
      <p:sp>
        <p:nvSpPr>
          <p:cNvPr id="52" name="Freeform 3">
            <a:extLst>
              <a:ext uri="{FF2B5EF4-FFF2-40B4-BE49-F238E27FC236}">
                <a16:creationId xmlns:a16="http://schemas.microsoft.com/office/drawing/2014/main" id="{FA2E3CAD-A5DB-4FB1-A769-4B3841D8CBBA}"/>
              </a:ext>
            </a:extLst>
          </p:cNvPr>
          <p:cNvSpPr/>
          <p:nvPr/>
        </p:nvSpPr>
        <p:spPr>
          <a:xfrm>
            <a:off x="2185491" y="419100"/>
            <a:ext cx="1548309" cy="1321869"/>
          </a:xfrm>
          <a:custGeom>
            <a:avLst/>
            <a:gdLst/>
            <a:ahLst/>
            <a:cxnLst/>
            <a:rect l="l" t="t" r="r" b="b"/>
            <a:pathLst>
              <a:path w="1548309" h="1321869">
                <a:moveTo>
                  <a:pt x="0" y="0"/>
                </a:moveTo>
                <a:lnTo>
                  <a:pt x="1548308" y="0"/>
                </a:lnTo>
                <a:lnTo>
                  <a:pt x="1548308" y="1321869"/>
                </a:lnTo>
                <a:lnTo>
                  <a:pt x="0" y="1321869"/>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US"/>
          </a:p>
        </p:txBody>
      </p:sp>
      <p:sp>
        <p:nvSpPr>
          <p:cNvPr id="53" name="Freeform 9">
            <a:extLst>
              <a:ext uri="{FF2B5EF4-FFF2-40B4-BE49-F238E27FC236}">
                <a16:creationId xmlns:a16="http://schemas.microsoft.com/office/drawing/2014/main" id="{5B1D913D-565E-3998-34C8-D10B75300126}"/>
              </a:ext>
            </a:extLst>
          </p:cNvPr>
          <p:cNvSpPr/>
          <p:nvPr/>
        </p:nvSpPr>
        <p:spPr>
          <a:xfrm>
            <a:off x="-914400" y="667802"/>
            <a:ext cx="5029200" cy="1303234"/>
          </a:xfrm>
          <a:custGeom>
            <a:avLst/>
            <a:gdLst/>
            <a:ahLst/>
            <a:cxnLst/>
            <a:rect l="l" t="t" r="r" b="b"/>
            <a:pathLst>
              <a:path w="2577083" h="609600">
                <a:moveTo>
                  <a:pt x="2318007" y="0"/>
                </a:moveTo>
                <a:lnTo>
                  <a:pt x="55875" y="0"/>
                </a:lnTo>
                <a:cubicBezTo>
                  <a:pt x="38775" y="0"/>
                  <a:pt x="22717" y="8220"/>
                  <a:pt x="12719" y="22092"/>
                </a:cubicBezTo>
                <a:cubicBezTo>
                  <a:pt x="2720" y="35965"/>
                  <a:pt x="0" y="53798"/>
                  <a:pt x="5407" y="70020"/>
                </a:cubicBezTo>
                <a:lnTo>
                  <a:pt x="161927" y="539580"/>
                </a:lnTo>
                <a:cubicBezTo>
                  <a:pt x="175865" y="581395"/>
                  <a:pt x="214997" y="609600"/>
                  <a:pt x="259075" y="609600"/>
                </a:cubicBezTo>
                <a:lnTo>
                  <a:pt x="2521207" y="609600"/>
                </a:lnTo>
                <a:cubicBezTo>
                  <a:pt x="2538307" y="609600"/>
                  <a:pt x="2554365" y="601380"/>
                  <a:pt x="2564363" y="587508"/>
                </a:cubicBezTo>
                <a:cubicBezTo>
                  <a:pt x="2574362" y="573635"/>
                  <a:pt x="2577082" y="555802"/>
                  <a:pt x="2571675" y="539580"/>
                </a:cubicBezTo>
                <a:lnTo>
                  <a:pt x="2415155" y="70020"/>
                </a:lnTo>
                <a:cubicBezTo>
                  <a:pt x="2401216" y="28205"/>
                  <a:pt x="2362084" y="0"/>
                  <a:pt x="2318007" y="0"/>
                </a:cubicBezTo>
                <a:close/>
              </a:path>
            </a:pathLst>
          </a:custGeom>
          <a:solidFill>
            <a:schemeClr val="tx1"/>
          </a:solidFill>
        </p:spPr>
        <p:txBody>
          <a:bodyPr/>
          <a:lstStyle/>
          <a:p>
            <a:endParaRPr lang="en-US"/>
          </a:p>
        </p:txBody>
      </p:sp>
      <p:pic>
        <p:nvPicPr>
          <p:cNvPr id="54" name="Picture 2">
            <a:extLst>
              <a:ext uri="{FF2B5EF4-FFF2-40B4-BE49-F238E27FC236}">
                <a16:creationId xmlns:a16="http://schemas.microsoft.com/office/drawing/2014/main" id="{D038A38F-0719-D45C-5A95-9D07EC6DD4BE}"/>
              </a:ext>
            </a:extLst>
          </p:cNvPr>
          <p:cNvPicPr>
            <a:picLocks noChangeAspect="1" noChangeArrowheads="1"/>
          </p:cNvPicPr>
          <p:nvPr/>
        </p:nvPicPr>
        <p:blipFill rotWithShape="1">
          <a:blip r:embed="rId23" cstate="print">
            <a:extLst>
              <a:ext uri="{28A0092B-C50C-407E-A947-70E740481C1C}">
                <a14:useLocalDpi xmlns:a14="http://schemas.microsoft.com/office/drawing/2010/main" val="0"/>
              </a:ext>
            </a:extLst>
          </a:blip>
          <a:srcRect b="32498"/>
          <a:stretch/>
        </p:blipFill>
        <p:spPr bwMode="auto">
          <a:xfrm>
            <a:off x="407678" y="725268"/>
            <a:ext cx="3686412" cy="1160063"/>
          </a:xfrm>
          <a:prstGeom prst="rect">
            <a:avLst/>
          </a:prstGeom>
          <a:noFill/>
          <a:extLst>
            <a:ext uri="{909E8E84-426E-40DD-AFC4-6F175D3DCCD1}">
              <a14:hiddenFill xmlns:a14="http://schemas.microsoft.com/office/drawing/2010/main">
                <a:solidFill>
                  <a:srgbClr val="FFFFFF"/>
                </a:solidFill>
              </a14:hiddenFill>
            </a:ext>
          </a:extLst>
        </p:spPr>
      </p:pic>
      <p:sp>
        <p:nvSpPr>
          <p:cNvPr id="55" name="Freeform 14">
            <a:extLst>
              <a:ext uri="{FF2B5EF4-FFF2-40B4-BE49-F238E27FC236}">
                <a16:creationId xmlns:a16="http://schemas.microsoft.com/office/drawing/2014/main" id="{A1CB3DC4-EE12-50B8-66E0-ACFDE74BDB4C}"/>
              </a:ext>
            </a:extLst>
          </p:cNvPr>
          <p:cNvSpPr/>
          <p:nvPr/>
        </p:nvSpPr>
        <p:spPr>
          <a:xfrm>
            <a:off x="15577409" y="3554355"/>
            <a:ext cx="1722121" cy="1764816"/>
          </a:xfrm>
          <a:custGeom>
            <a:avLst/>
            <a:gdLst/>
            <a:ahLst/>
            <a:cxnLst/>
            <a:rect l="l" t="t" r="r" b="b"/>
            <a:pathLst>
              <a:path w="4214904" h="4114800">
                <a:moveTo>
                  <a:pt x="0" y="0"/>
                </a:moveTo>
                <a:lnTo>
                  <a:pt x="4214904" y="0"/>
                </a:lnTo>
                <a:lnTo>
                  <a:pt x="4214904" y="4114800"/>
                </a:lnTo>
                <a:lnTo>
                  <a:pt x="0" y="4114800"/>
                </a:lnTo>
                <a:lnTo>
                  <a:pt x="0" y="0"/>
                </a:lnTo>
                <a:close/>
              </a:path>
            </a:pathLst>
          </a:custGeom>
          <a:blipFill>
            <a:blip r:embed="rId24">
              <a:extLst>
                <a:ext uri="{96DAC541-7B7A-43D3-8B79-37D633B846F1}">
                  <asvg:svgBlip xmlns:asvg="http://schemas.microsoft.com/office/drawing/2016/SVG/main" r:embed="rId25"/>
                </a:ext>
              </a:extLst>
            </a:blip>
            <a:stretch>
              <a:fillRect/>
            </a:stretch>
          </a:blipFill>
        </p:spPr>
        <p:txBody>
          <a:bodyPr/>
          <a:lstStyle/>
          <a:p>
            <a:endParaRPr 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FEB21B-94A4-2581-8595-E5C7B72D3C68}"/>
            </a:ext>
          </a:extLst>
        </p:cNvPr>
        <p:cNvGrpSpPr/>
        <p:nvPr/>
      </p:nvGrpSpPr>
      <p:grpSpPr>
        <a:xfrm>
          <a:off x="0" y="0"/>
          <a:ext cx="0" cy="0"/>
          <a:chOff x="0" y="0"/>
          <a:chExt cx="0" cy="0"/>
        </a:xfrm>
      </p:grpSpPr>
      <p:sp>
        <p:nvSpPr>
          <p:cNvPr id="2" name="Rounded Rectangle 1">
            <a:extLst>
              <a:ext uri="{FF2B5EF4-FFF2-40B4-BE49-F238E27FC236}">
                <a16:creationId xmlns:a16="http://schemas.microsoft.com/office/drawing/2014/main" id="{FE3181BA-0C91-ECE4-B61E-898E36F40B4D}"/>
              </a:ext>
            </a:extLst>
          </p:cNvPr>
          <p:cNvSpPr/>
          <p:nvPr/>
        </p:nvSpPr>
        <p:spPr>
          <a:xfrm>
            <a:off x="6955403" y="5724306"/>
            <a:ext cx="7751198" cy="1458099"/>
          </a:xfrm>
          <a:prstGeom prst="roundRect">
            <a:avLst>
              <a:gd name="adj" fmla="val 45410"/>
            </a:avLst>
          </a:prstGeom>
          <a:solidFill>
            <a:srgbClr val="0DAA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Freeform 7">
            <a:extLst>
              <a:ext uri="{FF2B5EF4-FFF2-40B4-BE49-F238E27FC236}">
                <a16:creationId xmlns:a16="http://schemas.microsoft.com/office/drawing/2014/main" id="{8B84145C-595E-EE39-5478-659A5A308C1F}"/>
              </a:ext>
            </a:extLst>
          </p:cNvPr>
          <p:cNvSpPr/>
          <p:nvPr/>
        </p:nvSpPr>
        <p:spPr>
          <a:xfrm>
            <a:off x="-2541205" y="3052525"/>
            <a:ext cx="4052225" cy="2505265"/>
          </a:xfrm>
          <a:custGeom>
            <a:avLst/>
            <a:gdLst/>
            <a:ahLst/>
            <a:cxnLst/>
            <a:rect l="l" t="t" r="r" b="b"/>
            <a:pathLst>
              <a:path w="4260846" h="2505265">
                <a:moveTo>
                  <a:pt x="0" y="0"/>
                </a:moveTo>
                <a:lnTo>
                  <a:pt x="4260846" y="0"/>
                </a:lnTo>
                <a:lnTo>
                  <a:pt x="4260846" y="2505266"/>
                </a:lnTo>
                <a:lnTo>
                  <a:pt x="0" y="2505266"/>
                </a:lnTo>
                <a:lnTo>
                  <a:pt x="0" y="0"/>
                </a:lnTo>
                <a:close/>
              </a:path>
            </a:pathLst>
          </a:custGeom>
          <a:blipFill>
            <a:blip r:embed="rId2">
              <a:extLst>
                <a:ext uri="{96DAC541-7B7A-43D3-8B79-37D633B846F1}">
                  <asvg:svgBlip xmlns:asvg="http://schemas.microsoft.com/office/drawing/2016/SVG/main" r:embed="rId3"/>
                </a:ext>
              </a:extLst>
            </a:blip>
            <a:stretch>
              <a:fillRect l="-38455" t="-64246"/>
            </a:stretch>
          </a:blipFill>
        </p:spPr>
        <p:txBody>
          <a:bodyPr/>
          <a:lstStyle/>
          <a:p>
            <a:endParaRPr lang="en-US"/>
          </a:p>
        </p:txBody>
      </p:sp>
      <p:sp>
        <p:nvSpPr>
          <p:cNvPr id="44" name="Freeform 5">
            <a:extLst>
              <a:ext uri="{FF2B5EF4-FFF2-40B4-BE49-F238E27FC236}">
                <a16:creationId xmlns:a16="http://schemas.microsoft.com/office/drawing/2014/main" id="{89C12E9F-E3BC-CB40-6FF3-E0689B4752B3}"/>
              </a:ext>
            </a:extLst>
          </p:cNvPr>
          <p:cNvSpPr/>
          <p:nvPr/>
        </p:nvSpPr>
        <p:spPr>
          <a:xfrm flipH="1">
            <a:off x="14706600" y="5579159"/>
            <a:ext cx="3747564" cy="8708342"/>
          </a:xfrm>
          <a:custGeom>
            <a:avLst/>
            <a:gdLst/>
            <a:ahLst/>
            <a:cxnLst/>
            <a:rect l="l" t="t" r="r" b="b"/>
            <a:pathLst>
              <a:path w="10607489" h="12741728">
                <a:moveTo>
                  <a:pt x="0" y="12741728"/>
                </a:moveTo>
                <a:lnTo>
                  <a:pt x="10607489" y="12741728"/>
                </a:lnTo>
                <a:lnTo>
                  <a:pt x="10607489" y="0"/>
                </a:lnTo>
                <a:lnTo>
                  <a:pt x="0" y="0"/>
                </a:lnTo>
                <a:lnTo>
                  <a:pt x="0" y="12741728"/>
                </a:lnTo>
                <a:close/>
              </a:path>
            </a:pathLst>
          </a:custGeom>
          <a:blipFill>
            <a:blip r:embed="rId4">
              <a:extLst>
                <a:ext uri="{96DAC541-7B7A-43D3-8B79-37D633B846F1}">
                  <asvg:svgBlip xmlns:asvg="http://schemas.microsoft.com/office/drawing/2016/SVG/main" r:embed="rId5"/>
                </a:ext>
              </a:extLst>
            </a:blip>
            <a:stretch>
              <a:fillRect r="-79233"/>
            </a:stretch>
          </a:blipFill>
        </p:spPr>
        <p:txBody>
          <a:bodyPr/>
          <a:lstStyle/>
          <a:p>
            <a:endParaRPr lang="en-IN" dirty="0"/>
          </a:p>
        </p:txBody>
      </p:sp>
      <p:sp>
        <p:nvSpPr>
          <p:cNvPr id="3" name="Freeform 3">
            <a:extLst>
              <a:ext uri="{FF2B5EF4-FFF2-40B4-BE49-F238E27FC236}">
                <a16:creationId xmlns:a16="http://schemas.microsoft.com/office/drawing/2014/main" id="{0F436575-0DFF-6076-8C3B-4A76D372ACEC}"/>
              </a:ext>
            </a:extLst>
          </p:cNvPr>
          <p:cNvSpPr/>
          <p:nvPr/>
        </p:nvSpPr>
        <p:spPr>
          <a:xfrm>
            <a:off x="-3137700" y="6472451"/>
            <a:ext cx="6247889" cy="6247889"/>
          </a:xfrm>
          <a:custGeom>
            <a:avLst/>
            <a:gdLst/>
            <a:ahLst/>
            <a:cxnLst/>
            <a:rect l="l" t="t" r="r" b="b"/>
            <a:pathLst>
              <a:path w="6247889" h="6247889">
                <a:moveTo>
                  <a:pt x="0" y="0"/>
                </a:moveTo>
                <a:lnTo>
                  <a:pt x="6247889" y="0"/>
                </a:lnTo>
                <a:lnTo>
                  <a:pt x="6247889" y="6247889"/>
                </a:lnTo>
                <a:lnTo>
                  <a:pt x="0" y="6247889"/>
                </a:lnTo>
                <a:lnTo>
                  <a:pt x="0" y="0"/>
                </a:lnTo>
                <a:close/>
              </a:path>
            </a:pathLst>
          </a:custGeom>
          <a:blipFill>
            <a:blip r:embed="rId6">
              <a:alphaModFix amt="75000"/>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0" name="Freeform 10">
            <a:extLst>
              <a:ext uri="{FF2B5EF4-FFF2-40B4-BE49-F238E27FC236}">
                <a16:creationId xmlns:a16="http://schemas.microsoft.com/office/drawing/2014/main" id="{19D43EFD-9C15-3E88-CAAE-5136C70F6726}"/>
              </a:ext>
            </a:extLst>
          </p:cNvPr>
          <p:cNvSpPr/>
          <p:nvPr/>
        </p:nvSpPr>
        <p:spPr>
          <a:xfrm>
            <a:off x="11125200" y="8953500"/>
            <a:ext cx="4974165" cy="540940"/>
          </a:xfrm>
          <a:custGeom>
            <a:avLst/>
            <a:gdLst/>
            <a:ahLst/>
            <a:cxnLst/>
            <a:rect l="l" t="t" r="r" b="b"/>
            <a:pathLst>
              <a:path w="4974165" h="540940">
                <a:moveTo>
                  <a:pt x="0" y="0"/>
                </a:moveTo>
                <a:lnTo>
                  <a:pt x="4974165" y="0"/>
                </a:lnTo>
                <a:lnTo>
                  <a:pt x="4974165" y="540941"/>
                </a:lnTo>
                <a:lnTo>
                  <a:pt x="0" y="54094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1" name="Freeform 11">
            <a:extLst>
              <a:ext uri="{FF2B5EF4-FFF2-40B4-BE49-F238E27FC236}">
                <a16:creationId xmlns:a16="http://schemas.microsoft.com/office/drawing/2014/main" id="{99E9326B-5125-ECC6-AB57-2123C25B03B4}"/>
              </a:ext>
            </a:extLst>
          </p:cNvPr>
          <p:cNvSpPr/>
          <p:nvPr/>
        </p:nvSpPr>
        <p:spPr>
          <a:xfrm>
            <a:off x="11805403" y="9039173"/>
            <a:ext cx="369595" cy="369595"/>
          </a:xfrm>
          <a:custGeom>
            <a:avLst/>
            <a:gdLst/>
            <a:ahLst/>
            <a:cxnLst/>
            <a:rect l="l" t="t" r="r" b="b"/>
            <a:pathLst>
              <a:path w="369595" h="369595">
                <a:moveTo>
                  <a:pt x="0" y="0"/>
                </a:moveTo>
                <a:lnTo>
                  <a:pt x="369596" y="0"/>
                </a:lnTo>
                <a:lnTo>
                  <a:pt x="369596" y="369595"/>
                </a:lnTo>
                <a:lnTo>
                  <a:pt x="0" y="36959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2" name="Freeform 12">
            <a:extLst>
              <a:ext uri="{FF2B5EF4-FFF2-40B4-BE49-F238E27FC236}">
                <a16:creationId xmlns:a16="http://schemas.microsoft.com/office/drawing/2014/main" id="{11C5338D-3F32-BC4A-6C1A-06053B44343A}"/>
              </a:ext>
            </a:extLst>
          </p:cNvPr>
          <p:cNvSpPr/>
          <p:nvPr/>
        </p:nvSpPr>
        <p:spPr>
          <a:xfrm>
            <a:off x="12110671" y="-4941492"/>
            <a:ext cx="8900117" cy="8900117"/>
          </a:xfrm>
          <a:custGeom>
            <a:avLst/>
            <a:gdLst/>
            <a:ahLst/>
            <a:cxnLst/>
            <a:rect l="l" t="t" r="r" b="b"/>
            <a:pathLst>
              <a:path w="8900117" h="8900117">
                <a:moveTo>
                  <a:pt x="0" y="0"/>
                </a:moveTo>
                <a:lnTo>
                  <a:pt x="8900117" y="0"/>
                </a:lnTo>
                <a:lnTo>
                  <a:pt x="8900117" y="8900117"/>
                </a:lnTo>
                <a:lnTo>
                  <a:pt x="0" y="8900117"/>
                </a:lnTo>
                <a:lnTo>
                  <a:pt x="0" y="0"/>
                </a:lnTo>
                <a:close/>
              </a:path>
            </a:pathLst>
          </a:custGeom>
          <a:blipFill>
            <a:blip r:embed="rId6">
              <a:alphaModFix amt="75000"/>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3" name="Freeform 13">
            <a:extLst>
              <a:ext uri="{FF2B5EF4-FFF2-40B4-BE49-F238E27FC236}">
                <a16:creationId xmlns:a16="http://schemas.microsoft.com/office/drawing/2014/main" id="{47CE4436-ADC3-9405-45B5-5933FFB0AC80}"/>
              </a:ext>
            </a:extLst>
          </p:cNvPr>
          <p:cNvSpPr/>
          <p:nvPr/>
        </p:nvSpPr>
        <p:spPr>
          <a:xfrm>
            <a:off x="12208665" y="233387"/>
            <a:ext cx="7552429" cy="3266425"/>
          </a:xfrm>
          <a:custGeom>
            <a:avLst/>
            <a:gdLst/>
            <a:ahLst/>
            <a:cxnLst/>
            <a:rect l="l" t="t" r="r" b="b"/>
            <a:pathLst>
              <a:path w="7552429" h="3266425">
                <a:moveTo>
                  <a:pt x="0" y="0"/>
                </a:moveTo>
                <a:lnTo>
                  <a:pt x="7552429" y="0"/>
                </a:lnTo>
                <a:lnTo>
                  <a:pt x="7552429" y="3266426"/>
                </a:lnTo>
                <a:lnTo>
                  <a:pt x="0" y="3266426"/>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4" name="Freeform 14">
            <a:extLst>
              <a:ext uri="{FF2B5EF4-FFF2-40B4-BE49-F238E27FC236}">
                <a16:creationId xmlns:a16="http://schemas.microsoft.com/office/drawing/2014/main" id="{89A9E3C5-40AA-A8AF-C1D4-A094C419C4FD}"/>
              </a:ext>
            </a:extLst>
          </p:cNvPr>
          <p:cNvSpPr/>
          <p:nvPr/>
        </p:nvSpPr>
        <p:spPr>
          <a:xfrm>
            <a:off x="2083095" y="3561864"/>
            <a:ext cx="5979962" cy="5979962"/>
          </a:xfrm>
          <a:custGeom>
            <a:avLst/>
            <a:gdLst/>
            <a:ahLst/>
            <a:cxnLst/>
            <a:rect l="l" t="t" r="r" b="b"/>
            <a:pathLst>
              <a:path w="5979962" h="5979962">
                <a:moveTo>
                  <a:pt x="0" y="0"/>
                </a:moveTo>
                <a:lnTo>
                  <a:pt x="5979962" y="0"/>
                </a:lnTo>
                <a:lnTo>
                  <a:pt x="5979962" y="5979962"/>
                </a:lnTo>
                <a:lnTo>
                  <a:pt x="0" y="5979962"/>
                </a:lnTo>
                <a:lnTo>
                  <a:pt x="0" y="0"/>
                </a:lnTo>
                <a:close/>
              </a:path>
            </a:pathLst>
          </a:custGeom>
          <a:blipFill>
            <a:blip r:embed="rId14"/>
            <a:stretch>
              <a:fillRect/>
            </a:stretch>
          </a:blipFill>
        </p:spPr>
        <p:txBody>
          <a:bodyPr/>
          <a:lstStyle/>
          <a:p>
            <a:endParaRPr lang="en-US"/>
          </a:p>
        </p:txBody>
      </p:sp>
      <p:sp>
        <p:nvSpPr>
          <p:cNvPr id="22" name="TextBox 22">
            <a:extLst>
              <a:ext uri="{FF2B5EF4-FFF2-40B4-BE49-F238E27FC236}">
                <a16:creationId xmlns:a16="http://schemas.microsoft.com/office/drawing/2014/main" id="{AF53469D-86E0-53D4-B9A5-ED6E1EA7B175}"/>
              </a:ext>
            </a:extLst>
          </p:cNvPr>
          <p:cNvSpPr txBox="1"/>
          <p:nvPr/>
        </p:nvSpPr>
        <p:spPr>
          <a:xfrm>
            <a:off x="8565964" y="4831437"/>
            <a:ext cx="4833074" cy="2086204"/>
          </a:xfrm>
          <a:prstGeom prst="rect">
            <a:avLst/>
          </a:prstGeom>
        </p:spPr>
        <p:txBody>
          <a:bodyPr lIns="50800" tIns="50800" rIns="50800" bIns="50800" rtlCol="0" anchor="ctr"/>
          <a:lstStyle/>
          <a:p>
            <a:pPr algn="ctr">
              <a:lnSpc>
                <a:spcPts val="2194"/>
              </a:lnSpc>
            </a:pPr>
            <a:endParaRPr/>
          </a:p>
        </p:txBody>
      </p:sp>
      <p:sp>
        <p:nvSpPr>
          <p:cNvPr id="35" name="TextBox 35">
            <a:extLst>
              <a:ext uri="{FF2B5EF4-FFF2-40B4-BE49-F238E27FC236}">
                <a16:creationId xmlns:a16="http://schemas.microsoft.com/office/drawing/2014/main" id="{E79E40AE-920C-AA3B-6007-E9AE163F5800}"/>
              </a:ext>
            </a:extLst>
          </p:cNvPr>
          <p:cNvSpPr txBox="1"/>
          <p:nvPr/>
        </p:nvSpPr>
        <p:spPr>
          <a:xfrm>
            <a:off x="12289299" y="9044952"/>
            <a:ext cx="3107956" cy="297902"/>
          </a:xfrm>
          <a:prstGeom prst="rect">
            <a:avLst/>
          </a:prstGeom>
        </p:spPr>
        <p:txBody>
          <a:bodyPr wrap="square" lIns="0" tIns="0" rIns="0" bIns="0" rtlCol="0" anchor="t">
            <a:spAutoFit/>
          </a:bodyPr>
          <a:lstStyle/>
          <a:p>
            <a:pPr algn="l">
              <a:lnSpc>
                <a:spcPts val="2469"/>
              </a:lnSpc>
            </a:pPr>
            <a:r>
              <a:rPr lang="en-US" sz="1600" dirty="0">
                <a:solidFill>
                  <a:srgbClr val="285508"/>
                </a:solidFill>
                <a:latin typeface="Poppins"/>
                <a:ea typeface="Poppins"/>
                <a:cs typeface="Poppins"/>
                <a:sym typeface="Poppins"/>
              </a:rPr>
              <a:t>www.mehnaazcreations.com</a:t>
            </a:r>
          </a:p>
        </p:txBody>
      </p:sp>
      <p:sp>
        <p:nvSpPr>
          <p:cNvPr id="36" name="TextBox 36">
            <a:extLst>
              <a:ext uri="{FF2B5EF4-FFF2-40B4-BE49-F238E27FC236}">
                <a16:creationId xmlns:a16="http://schemas.microsoft.com/office/drawing/2014/main" id="{8FE4B176-C476-926A-1BDC-D0D36981D225}"/>
              </a:ext>
            </a:extLst>
          </p:cNvPr>
          <p:cNvSpPr txBox="1"/>
          <p:nvPr/>
        </p:nvSpPr>
        <p:spPr>
          <a:xfrm>
            <a:off x="5252203" y="1024288"/>
            <a:ext cx="13106400" cy="1179810"/>
          </a:xfrm>
          <a:prstGeom prst="rect">
            <a:avLst/>
          </a:prstGeom>
        </p:spPr>
        <p:txBody>
          <a:bodyPr wrap="square" lIns="0" tIns="0" rIns="0" bIns="0" rtlCol="0" anchor="t">
            <a:spAutoFit/>
          </a:bodyPr>
          <a:lstStyle/>
          <a:p>
            <a:pPr algn="l">
              <a:lnSpc>
                <a:spcPts val="9106"/>
              </a:lnSpc>
            </a:pPr>
            <a:r>
              <a:rPr lang="en-US" sz="7918" dirty="0">
                <a:solidFill>
                  <a:srgbClr val="285508"/>
                </a:solidFill>
                <a:latin typeface="ITC Avant Garde Gothic Bold"/>
                <a:ea typeface="ITC Avant Garde Gothic Bold"/>
                <a:cs typeface="ITC Avant Garde Gothic Bold"/>
                <a:sym typeface="ITC Avant Garde Gothic Bold"/>
              </a:rPr>
              <a:t>Self Re-Purchase</a:t>
            </a:r>
            <a:r>
              <a:rPr lang="en-US" sz="7918" b="1" dirty="0">
                <a:solidFill>
                  <a:srgbClr val="285508"/>
                </a:solidFill>
                <a:latin typeface="ITC Avant Garde Gothic Bold"/>
                <a:ea typeface="ITC Avant Garde Gothic Bold"/>
                <a:cs typeface="ITC Avant Garde Gothic Bold"/>
                <a:sym typeface="ITC Avant Garde Gothic Bold"/>
              </a:rPr>
              <a:t> </a:t>
            </a:r>
            <a:r>
              <a:rPr lang="en-US" sz="7918" dirty="0">
                <a:solidFill>
                  <a:srgbClr val="285508"/>
                </a:solidFill>
                <a:latin typeface="ITC Avant Garde Gothic" panose="020B0604020202020204" charset="0"/>
                <a:ea typeface="ITC Avant Garde Gothic Bold"/>
                <a:cs typeface="ITC Avant Garde Gothic Bold"/>
                <a:sym typeface="ITC Avant Garde Gothic Bold"/>
              </a:rPr>
              <a:t>Income</a:t>
            </a:r>
          </a:p>
        </p:txBody>
      </p:sp>
      <p:sp>
        <p:nvSpPr>
          <p:cNvPr id="37" name="TextBox 37">
            <a:extLst>
              <a:ext uri="{FF2B5EF4-FFF2-40B4-BE49-F238E27FC236}">
                <a16:creationId xmlns:a16="http://schemas.microsoft.com/office/drawing/2014/main" id="{4B9EB7D2-7F12-1829-A7AA-BE8FF86A7D8D}"/>
              </a:ext>
            </a:extLst>
          </p:cNvPr>
          <p:cNvSpPr txBox="1"/>
          <p:nvPr/>
        </p:nvSpPr>
        <p:spPr>
          <a:xfrm>
            <a:off x="3990185" y="2321474"/>
            <a:ext cx="14270028" cy="553998"/>
          </a:xfrm>
          <a:prstGeom prst="rect">
            <a:avLst/>
          </a:prstGeom>
        </p:spPr>
        <p:txBody>
          <a:bodyPr wrap="square" lIns="0" tIns="0" rIns="0" bIns="0" rtlCol="0" anchor="t">
            <a:spAutoFit/>
          </a:bodyPr>
          <a:lstStyle/>
          <a:p>
            <a:pPr algn="ctr"/>
            <a:r>
              <a:rPr lang="en-US" sz="3600" dirty="0">
                <a:solidFill>
                  <a:srgbClr val="285508"/>
                </a:solidFill>
                <a:latin typeface="ITC Avant Garde Gothic"/>
                <a:ea typeface="ITC Avant Garde Gothic"/>
                <a:cs typeface="ITC Avant Garde Gothic"/>
                <a:sym typeface="ITC Avant Garde Gothic"/>
              </a:rPr>
              <a:t>What Ever You will Purchase on your Self Id you will get</a:t>
            </a:r>
          </a:p>
        </p:txBody>
      </p:sp>
      <p:sp>
        <p:nvSpPr>
          <p:cNvPr id="39" name="TextBox 39">
            <a:extLst>
              <a:ext uri="{FF2B5EF4-FFF2-40B4-BE49-F238E27FC236}">
                <a16:creationId xmlns:a16="http://schemas.microsoft.com/office/drawing/2014/main" id="{B716243D-414F-4597-3771-4F80EB2D516E}"/>
              </a:ext>
            </a:extLst>
          </p:cNvPr>
          <p:cNvSpPr txBox="1"/>
          <p:nvPr/>
        </p:nvSpPr>
        <p:spPr>
          <a:xfrm>
            <a:off x="7848600" y="6286500"/>
            <a:ext cx="6349859" cy="382797"/>
          </a:xfrm>
          <a:prstGeom prst="rect">
            <a:avLst/>
          </a:prstGeom>
        </p:spPr>
        <p:txBody>
          <a:bodyPr wrap="square" lIns="0" tIns="0" rIns="0" bIns="0" rtlCol="0" anchor="t">
            <a:spAutoFit/>
          </a:bodyPr>
          <a:lstStyle/>
          <a:p>
            <a:pPr algn="ctr">
              <a:lnSpc>
                <a:spcPts val="2701"/>
              </a:lnSpc>
            </a:pPr>
            <a:r>
              <a:rPr lang="en-US" sz="3200" dirty="0">
                <a:solidFill>
                  <a:srgbClr val="FFFFFF"/>
                </a:solidFill>
                <a:latin typeface="Poppins"/>
                <a:ea typeface="Poppins"/>
                <a:cs typeface="Poppins"/>
                <a:sym typeface="Poppins"/>
              </a:rPr>
              <a:t>Extra Retail Profit 10% to 25%</a:t>
            </a:r>
          </a:p>
        </p:txBody>
      </p:sp>
      <p:sp>
        <p:nvSpPr>
          <p:cNvPr id="51" name="TextBox 16">
            <a:extLst>
              <a:ext uri="{FF2B5EF4-FFF2-40B4-BE49-F238E27FC236}">
                <a16:creationId xmlns:a16="http://schemas.microsoft.com/office/drawing/2014/main" id="{1D17AB13-EFE1-2F41-80D3-E8919AC58EAB}"/>
              </a:ext>
            </a:extLst>
          </p:cNvPr>
          <p:cNvSpPr txBox="1"/>
          <p:nvPr/>
        </p:nvSpPr>
        <p:spPr>
          <a:xfrm>
            <a:off x="1608039" y="740104"/>
            <a:ext cx="1197350" cy="257284"/>
          </a:xfrm>
          <a:prstGeom prst="rect">
            <a:avLst/>
          </a:prstGeom>
        </p:spPr>
        <p:txBody>
          <a:bodyPr lIns="0" tIns="0" rIns="0" bIns="0" rtlCol="0" anchor="t">
            <a:spAutoFit/>
          </a:bodyPr>
          <a:lstStyle/>
          <a:p>
            <a:pPr algn="l">
              <a:lnSpc>
                <a:spcPts val="1860"/>
              </a:lnSpc>
            </a:pPr>
            <a:r>
              <a:rPr lang="en-US" sz="1676" b="1" spc="-18">
                <a:solidFill>
                  <a:srgbClr val="FFFFFF"/>
                </a:solidFill>
                <a:latin typeface="Poppins Bold"/>
                <a:ea typeface="Poppins Bold"/>
                <a:cs typeface="Poppins Bold"/>
                <a:sym typeface="Poppins Bold"/>
              </a:rPr>
              <a:t>COMPANY</a:t>
            </a:r>
          </a:p>
        </p:txBody>
      </p:sp>
      <p:sp>
        <p:nvSpPr>
          <p:cNvPr id="52" name="Freeform 3">
            <a:extLst>
              <a:ext uri="{FF2B5EF4-FFF2-40B4-BE49-F238E27FC236}">
                <a16:creationId xmlns:a16="http://schemas.microsoft.com/office/drawing/2014/main" id="{FDA43521-B5FE-BC0B-F452-DBD6FD9D0212}"/>
              </a:ext>
            </a:extLst>
          </p:cNvPr>
          <p:cNvSpPr/>
          <p:nvPr/>
        </p:nvSpPr>
        <p:spPr>
          <a:xfrm>
            <a:off x="2185491" y="419100"/>
            <a:ext cx="1548309" cy="1321869"/>
          </a:xfrm>
          <a:custGeom>
            <a:avLst/>
            <a:gdLst/>
            <a:ahLst/>
            <a:cxnLst/>
            <a:rect l="l" t="t" r="r" b="b"/>
            <a:pathLst>
              <a:path w="1548309" h="1321869">
                <a:moveTo>
                  <a:pt x="0" y="0"/>
                </a:moveTo>
                <a:lnTo>
                  <a:pt x="1548308" y="0"/>
                </a:lnTo>
                <a:lnTo>
                  <a:pt x="1548308" y="1321869"/>
                </a:lnTo>
                <a:lnTo>
                  <a:pt x="0" y="132186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sp>
        <p:nvSpPr>
          <p:cNvPr id="53" name="Freeform 9">
            <a:extLst>
              <a:ext uri="{FF2B5EF4-FFF2-40B4-BE49-F238E27FC236}">
                <a16:creationId xmlns:a16="http://schemas.microsoft.com/office/drawing/2014/main" id="{19D0E221-F724-438C-7B46-71F6ED6C60D0}"/>
              </a:ext>
            </a:extLst>
          </p:cNvPr>
          <p:cNvSpPr/>
          <p:nvPr/>
        </p:nvSpPr>
        <p:spPr>
          <a:xfrm>
            <a:off x="-914400" y="667802"/>
            <a:ext cx="5029200" cy="1303234"/>
          </a:xfrm>
          <a:custGeom>
            <a:avLst/>
            <a:gdLst/>
            <a:ahLst/>
            <a:cxnLst/>
            <a:rect l="l" t="t" r="r" b="b"/>
            <a:pathLst>
              <a:path w="2577083" h="609600">
                <a:moveTo>
                  <a:pt x="2318007" y="0"/>
                </a:moveTo>
                <a:lnTo>
                  <a:pt x="55875" y="0"/>
                </a:lnTo>
                <a:cubicBezTo>
                  <a:pt x="38775" y="0"/>
                  <a:pt x="22717" y="8220"/>
                  <a:pt x="12719" y="22092"/>
                </a:cubicBezTo>
                <a:cubicBezTo>
                  <a:pt x="2720" y="35965"/>
                  <a:pt x="0" y="53798"/>
                  <a:pt x="5407" y="70020"/>
                </a:cubicBezTo>
                <a:lnTo>
                  <a:pt x="161927" y="539580"/>
                </a:lnTo>
                <a:cubicBezTo>
                  <a:pt x="175865" y="581395"/>
                  <a:pt x="214997" y="609600"/>
                  <a:pt x="259075" y="609600"/>
                </a:cubicBezTo>
                <a:lnTo>
                  <a:pt x="2521207" y="609600"/>
                </a:lnTo>
                <a:cubicBezTo>
                  <a:pt x="2538307" y="609600"/>
                  <a:pt x="2554365" y="601380"/>
                  <a:pt x="2564363" y="587508"/>
                </a:cubicBezTo>
                <a:cubicBezTo>
                  <a:pt x="2574362" y="573635"/>
                  <a:pt x="2577082" y="555802"/>
                  <a:pt x="2571675" y="539580"/>
                </a:cubicBezTo>
                <a:lnTo>
                  <a:pt x="2415155" y="70020"/>
                </a:lnTo>
                <a:cubicBezTo>
                  <a:pt x="2401216" y="28205"/>
                  <a:pt x="2362084" y="0"/>
                  <a:pt x="2318007" y="0"/>
                </a:cubicBezTo>
                <a:close/>
              </a:path>
            </a:pathLst>
          </a:custGeom>
          <a:solidFill>
            <a:schemeClr val="tx1"/>
          </a:solidFill>
        </p:spPr>
        <p:txBody>
          <a:bodyPr/>
          <a:lstStyle/>
          <a:p>
            <a:endParaRPr lang="en-US"/>
          </a:p>
        </p:txBody>
      </p:sp>
      <p:pic>
        <p:nvPicPr>
          <p:cNvPr id="54" name="Picture 2">
            <a:extLst>
              <a:ext uri="{FF2B5EF4-FFF2-40B4-BE49-F238E27FC236}">
                <a16:creationId xmlns:a16="http://schemas.microsoft.com/office/drawing/2014/main" id="{B2858ADD-E11A-D32C-48CB-A18286C75508}"/>
              </a:ext>
            </a:extLst>
          </p:cNvPr>
          <p:cNvPicPr>
            <a:picLocks noChangeAspect="1" noChangeArrowheads="1"/>
          </p:cNvPicPr>
          <p:nvPr/>
        </p:nvPicPr>
        <p:blipFill rotWithShape="1">
          <a:blip r:embed="rId17" cstate="print">
            <a:extLst>
              <a:ext uri="{28A0092B-C50C-407E-A947-70E740481C1C}">
                <a14:useLocalDpi xmlns:a14="http://schemas.microsoft.com/office/drawing/2010/main" val="0"/>
              </a:ext>
            </a:extLst>
          </a:blip>
          <a:srcRect b="32498"/>
          <a:stretch/>
        </p:blipFill>
        <p:spPr bwMode="auto">
          <a:xfrm>
            <a:off x="407678" y="725268"/>
            <a:ext cx="3686412" cy="1160063"/>
          </a:xfrm>
          <a:prstGeom prst="rect">
            <a:avLst/>
          </a:prstGeom>
          <a:noFill/>
          <a:extLst>
            <a:ext uri="{909E8E84-426E-40DD-AFC4-6F175D3DCCD1}">
              <a14:hiddenFill xmlns:a14="http://schemas.microsoft.com/office/drawing/2010/main">
                <a:solidFill>
                  <a:srgbClr val="FFFFFF"/>
                </a:solidFill>
              </a14:hiddenFill>
            </a:ext>
          </a:extLst>
        </p:spPr>
      </p:pic>
      <p:sp>
        <p:nvSpPr>
          <p:cNvPr id="55" name="Freeform 14">
            <a:extLst>
              <a:ext uri="{FF2B5EF4-FFF2-40B4-BE49-F238E27FC236}">
                <a16:creationId xmlns:a16="http://schemas.microsoft.com/office/drawing/2014/main" id="{BA68C22C-19BE-A3D4-2660-ADCA075C7888}"/>
              </a:ext>
            </a:extLst>
          </p:cNvPr>
          <p:cNvSpPr/>
          <p:nvPr/>
        </p:nvSpPr>
        <p:spPr>
          <a:xfrm>
            <a:off x="15577409" y="3554355"/>
            <a:ext cx="1722121" cy="1764816"/>
          </a:xfrm>
          <a:custGeom>
            <a:avLst/>
            <a:gdLst/>
            <a:ahLst/>
            <a:cxnLst/>
            <a:rect l="l" t="t" r="r" b="b"/>
            <a:pathLst>
              <a:path w="4214904" h="4114800">
                <a:moveTo>
                  <a:pt x="0" y="0"/>
                </a:moveTo>
                <a:lnTo>
                  <a:pt x="4214904" y="0"/>
                </a:lnTo>
                <a:lnTo>
                  <a:pt x="4214904" y="4114800"/>
                </a:lnTo>
                <a:lnTo>
                  <a:pt x="0" y="4114800"/>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pic>
        <p:nvPicPr>
          <p:cNvPr id="1030" name="Picture 6" descr="5,500+ Green Shopping Cart Icon Stock Illustrations, Royalty-Free Vector  Graphics &amp; Clip Art - iStock">
            <a:extLst>
              <a:ext uri="{FF2B5EF4-FFF2-40B4-BE49-F238E27FC236}">
                <a16:creationId xmlns:a16="http://schemas.microsoft.com/office/drawing/2014/main" id="{240313D8-4B32-BB6B-3F51-08D25226A5C9}"/>
              </a:ext>
            </a:extLst>
          </p:cNvPr>
          <p:cNvPicPr>
            <a:picLocks noChangeAspect="1" noChangeArrowheads="1"/>
          </p:cNvPicPr>
          <p:nvPr/>
        </p:nvPicPr>
        <p:blipFill rotWithShape="1">
          <a:blip r:embed="rId20">
            <a:extLst>
              <a:ext uri="{28A0092B-C50C-407E-A947-70E740481C1C}">
                <a14:useLocalDpi xmlns:a14="http://schemas.microsoft.com/office/drawing/2010/main" val="0"/>
              </a:ext>
            </a:extLst>
          </a:blip>
          <a:srcRect l="19359" t="11524" r="15949" b="11209"/>
          <a:stretch>
            <a:fillRect/>
          </a:stretch>
        </p:blipFill>
        <p:spPr bwMode="auto">
          <a:xfrm>
            <a:off x="3519895" y="4592307"/>
            <a:ext cx="3192765" cy="357757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1F4AB811-0734-401B-9987-647BE39A77D9}"/>
              </a:ext>
            </a:extLst>
          </p:cNvPr>
          <p:cNvSpPr txBox="1"/>
          <p:nvPr/>
        </p:nvSpPr>
        <p:spPr>
          <a:xfrm>
            <a:off x="7665447" y="4101332"/>
            <a:ext cx="6919505" cy="1446550"/>
          </a:xfrm>
          <a:prstGeom prst="rect">
            <a:avLst/>
          </a:prstGeom>
          <a:noFill/>
        </p:spPr>
        <p:txBody>
          <a:bodyPr wrap="square">
            <a:spAutoFit/>
          </a:bodyPr>
          <a:lstStyle/>
          <a:p>
            <a:pPr algn="ctr"/>
            <a:r>
              <a:rPr lang="en-US" sz="4400" b="1" dirty="0">
                <a:solidFill>
                  <a:srgbClr val="285508"/>
                </a:solidFill>
                <a:latin typeface="ITC Avant Garde Gothic"/>
                <a:ea typeface="ITC Avant Garde Gothic"/>
                <a:cs typeface="ITC Avant Garde Gothic"/>
                <a:sym typeface="ITC Avant Garde Gothic"/>
              </a:rPr>
              <a:t>10% </a:t>
            </a:r>
            <a:r>
              <a:rPr lang="en-US" sz="4400" dirty="0">
                <a:solidFill>
                  <a:srgbClr val="285508"/>
                </a:solidFill>
                <a:latin typeface="ITC Avant Garde Gothic"/>
                <a:ea typeface="ITC Avant Garde Gothic"/>
                <a:cs typeface="ITC Avant Garde Gothic"/>
                <a:sym typeface="ITC Avant Garde Gothic"/>
              </a:rPr>
              <a:t>of BV As </a:t>
            </a:r>
          </a:p>
          <a:p>
            <a:pPr algn="ctr"/>
            <a:r>
              <a:rPr lang="en-US" sz="4400" dirty="0">
                <a:solidFill>
                  <a:srgbClr val="285508"/>
                </a:solidFill>
                <a:latin typeface="ITC Avant Garde Gothic"/>
                <a:ea typeface="ITC Avant Garde Gothic"/>
                <a:cs typeface="ITC Avant Garde Gothic"/>
                <a:sym typeface="ITC Avant Garde Gothic"/>
              </a:rPr>
              <a:t>Self Re-Purchase Income </a:t>
            </a:r>
            <a:endParaRPr lang="en-US" sz="4400" dirty="0"/>
          </a:p>
        </p:txBody>
      </p:sp>
    </p:spTree>
    <p:extLst>
      <p:ext uri="{BB962C8B-B14F-4D97-AF65-F5344CB8AC3E}">
        <p14:creationId xmlns:p14="http://schemas.microsoft.com/office/powerpoint/2010/main" val="13684265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689064-A254-A9EA-3DAD-152C3DA5A373}"/>
            </a:ext>
          </a:extLst>
        </p:cNvPr>
        <p:cNvGrpSpPr/>
        <p:nvPr/>
      </p:nvGrpSpPr>
      <p:grpSpPr>
        <a:xfrm>
          <a:off x="0" y="0"/>
          <a:ext cx="0" cy="0"/>
          <a:chOff x="0" y="0"/>
          <a:chExt cx="0" cy="0"/>
        </a:xfrm>
      </p:grpSpPr>
      <p:pic>
        <p:nvPicPr>
          <p:cNvPr id="30" name="Graphic 29" descr="Chevron arrows">
            <a:extLst>
              <a:ext uri="{FF2B5EF4-FFF2-40B4-BE49-F238E27FC236}">
                <a16:creationId xmlns:a16="http://schemas.microsoft.com/office/drawing/2014/main" id="{3EA43F35-4C21-AD8C-C3FA-4F8601DD024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6200000">
            <a:off x="13199042" y="4423023"/>
            <a:ext cx="675906" cy="675906"/>
          </a:xfrm>
          <a:prstGeom prst="rect">
            <a:avLst/>
          </a:prstGeom>
        </p:spPr>
      </p:pic>
      <p:sp>
        <p:nvSpPr>
          <p:cNvPr id="42" name="Freeform 9">
            <a:extLst>
              <a:ext uri="{FF2B5EF4-FFF2-40B4-BE49-F238E27FC236}">
                <a16:creationId xmlns:a16="http://schemas.microsoft.com/office/drawing/2014/main" id="{6356F726-716B-54A8-CB69-939133EAEDEE}"/>
              </a:ext>
            </a:extLst>
          </p:cNvPr>
          <p:cNvSpPr/>
          <p:nvPr/>
        </p:nvSpPr>
        <p:spPr>
          <a:xfrm rot="17322279" flipH="1">
            <a:off x="312239" y="341952"/>
            <a:ext cx="11506231" cy="21751795"/>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8" name="Rectangle: Rounded Corners 47">
            <a:extLst>
              <a:ext uri="{FF2B5EF4-FFF2-40B4-BE49-F238E27FC236}">
                <a16:creationId xmlns:a16="http://schemas.microsoft.com/office/drawing/2014/main" id="{6983F07D-6518-0529-19AD-567B3193DDB5}"/>
              </a:ext>
            </a:extLst>
          </p:cNvPr>
          <p:cNvSpPr/>
          <p:nvPr/>
        </p:nvSpPr>
        <p:spPr>
          <a:xfrm>
            <a:off x="1839998" y="4381500"/>
            <a:ext cx="4560802" cy="2684617"/>
          </a:xfrm>
          <a:prstGeom prst="roundRect">
            <a:avLst>
              <a:gd name="adj" fmla="val 8377"/>
            </a:avLst>
          </a:prstGeom>
          <a:solidFill>
            <a:schemeClr val="bg1"/>
          </a:solidFill>
          <a:ln>
            <a:noFill/>
          </a:ln>
          <a:effectLst>
            <a:glow rad="152400">
              <a:schemeClr val="bg1">
                <a:lumMod val="75000"/>
                <a:alpha val="32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9" name="Rectangle: Rounded Corners 38">
            <a:extLst>
              <a:ext uri="{FF2B5EF4-FFF2-40B4-BE49-F238E27FC236}">
                <a16:creationId xmlns:a16="http://schemas.microsoft.com/office/drawing/2014/main" id="{FD10A40D-121C-08EA-0AF5-22E98A566A50}"/>
              </a:ext>
            </a:extLst>
          </p:cNvPr>
          <p:cNvSpPr/>
          <p:nvPr/>
        </p:nvSpPr>
        <p:spPr>
          <a:xfrm>
            <a:off x="808374" y="3474044"/>
            <a:ext cx="6599901" cy="769441"/>
          </a:xfrm>
          <a:prstGeom prst="round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2" name="Freeform 7">
            <a:extLst>
              <a:ext uri="{FF2B5EF4-FFF2-40B4-BE49-F238E27FC236}">
                <a16:creationId xmlns:a16="http://schemas.microsoft.com/office/drawing/2014/main" id="{571F8BAB-3499-6245-575F-7A9D352903B2}"/>
              </a:ext>
            </a:extLst>
          </p:cNvPr>
          <p:cNvSpPr/>
          <p:nvPr/>
        </p:nvSpPr>
        <p:spPr>
          <a:xfrm flipH="1" flipV="1">
            <a:off x="17359064" y="453504"/>
            <a:ext cx="3900504" cy="3897800"/>
          </a:xfrm>
          <a:custGeom>
            <a:avLst/>
            <a:gdLst/>
            <a:ahLst/>
            <a:cxnLst/>
            <a:rect l="l" t="t" r="r" b="b"/>
            <a:pathLst>
              <a:path w="4152338" h="4114800">
                <a:moveTo>
                  <a:pt x="0" y="0"/>
                </a:moveTo>
                <a:lnTo>
                  <a:pt x="4152338" y="0"/>
                </a:lnTo>
                <a:lnTo>
                  <a:pt x="4152338" y="4114800"/>
                </a:lnTo>
                <a:lnTo>
                  <a:pt x="0" y="4114800"/>
                </a:lnTo>
                <a:lnTo>
                  <a:pt x="0" y="0"/>
                </a:lnTo>
                <a:close/>
              </a:path>
            </a:pathLst>
          </a:custGeom>
          <a:blipFill>
            <a:blip r:embed="rId6">
              <a:extLst>
                <a:ext uri="{96DAC541-7B7A-43D3-8B79-37D633B846F1}">
                  <asvg:svgBlip xmlns:asvg="http://schemas.microsoft.com/office/drawing/2016/SVG/main" r:embed="rId7"/>
                </a:ext>
              </a:extLst>
            </a:blip>
            <a:stretch>
              <a:fillRect l="-42073"/>
            </a:stretch>
          </a:blipFill>
        </p:spPr>
        <p:txBody>
          <a:bodyPr/>
          <a:lstStyle/>
          <a:p>
            <a:endParaRPr lang="en-US"/>
          </a:p>
        </p:txBody>
      </p:sp>
      <p:cxnSp>
        <p:nvCxnSpPr>
          <p:cNvPr id="8" name="Straight Connector 7">
            <a:extLst>
              <a:ext uri="{FF2B5EF4-FFF2-40B4-BE49-F238E27FC236}">
                <a16:creationId xmlns:a16="http://schemas.microsoft.com/office/drawing/2014/main" id="{62CCD777-BB1A-2493-3F56-0B5103AA2F20}"/>
              </a:ext>
            </a:extLst>
          </p:cNvPr>
          <p:cNvCxnSpPr>
            <a:cxnSpLocks/>
          </p:cNvCxnSpPr>
          <p:nvPr/>
        </p:nvCxnSpPr>
        <p:spPr>
          <a:xfrm>
            <a:off x="13539242" y="3361854"/>
            <a:ext cx="0" cy="2467446"/>
          </a:xfrm>
          <a:prstGeom prst="line">
            <a:avLst/>
          </a:prstGeom>
          <a:ln w="19050">
            <a:solidFill>
              <a:srgbClr val="285508"/>
            </a:solidFill>
          </a:ln>
        </p:spPr>
        <p:style>
          <a:lnRef idx="1">
            <a:schemeClr val="accent1"/>
          </a:lnRef>
          <a:fillRef idx="0">
            <a:schemeClr val="accent1"/>
          </a:fillRef>
          <a:effectRef idx="0">
            <a:schemeClr val="accent1"/>
          </a:effectRef>
          <a:fontRef idx="minor">
            <a:schemeClr val="tx1"/>
          </a:fontRef>
        </p:style>
      </p:cxnSp>
      <p:sp>
        <p:nvSpPr>
          <p:cNvPr id="4" name="Freeform 4">
            <a:extLst>
              <a:ext uri="{FF2B5EF4-FFF2-40B4-BE49-F238E27FC236}">
                <a16:creationId xmlns:a16="http://schemas.microsoft.com/office/drawing/2014/main" id="{516F1A8C-175A-DD56-147D-B4A52495CED3}"/>
              </a:ext>
            </a:extLst>
          </p:cNvPr>
          <p:cNvSpPr/>
          <p:nvPr/>
        </p:nvSpPr>
        <p:spPr>
          <a:xfrm>
            <a:off x="-3108033" y="7434361"/>
            <a:ext cx="5408460" cy="5473237"/>
          </a:xfrm>
          <a:custGeom>
            <a:avLst/>
            <a:gdLst/>
            <a:ahLst/>
            <a:cxnLst/>
            <a:rect l="l" t="t" r="r" b="b"/>
            <a:pathLst>
              <a:path w="6247889" h="6247889">
                <a:moveTo>
                  <a:pt x="0" y="0"/>
                </a:moveTo>
                <a:lnTo>
                  <a:pt x="6247889" y="0"/>
                </a:lnTo>
                <a:lnTo>
                  <a:pt x="6247889" y="6247889"/>
                </a:lnTo>
                <a:lnTo>
                  <a:pt x="0" y="6247889"/>
                </a:lnTo>
                <a:lnTo>
                  <a:pt x="0" y="0"/>
                </a:lnTo>
                <a:close/>
              </a:path>
            </a:pathLst>
          </a:custGeom>
          <a:blipFill>
            <a:blip r:embed="rId8">
              <a:alphaModFix amt="75000"/>
              <a:extLst>
                <a:ext uri="{96DAC541-7B7A-43D3-8B79-37D633B846F1}">
                  <asvg:svgBlip xmlns:asvg="http://schemas.microsoft.com/office/drawing/2016/SVG/main" r:embed="rId9"/>
                </a:ext>
              </a:extLst>
            </a:blip>
            <a:stretch>
              <a:fillRect/>
            </a:stretch>
          </a:blipFill>
        </p:spPr>
        <p:txBody>
          <a:bodyPr/>
          <a:lstStyle/>
          <a:p>
            <a:endParaRPr lang="en-US"/>
          </a:p>
        </p:txBody>
      </p:sp>
      <p:sp>
        <p:nvSpPr>
          <p:cNvPr id="5" name="Freeform 5">
            <a:extLst>
              <a:ext uri="{FF2B5EF4-FFF2-40B4-BE49-F238E27FC236}">
                <a16:creationId xmlns:a16="http://schemas.microsoft.com/office/drawing/2014/main" id="{06C05E45-7784-15B2-24A5-DB5ADACA7C76}"/>
              </a:ext>
            </a:extLst>
          </p:cNvPr>
          <p:cNvSpPr/>
          <p:nvPr/>
        </p:nvSpPr>
        <p:spPr>
          <a:xfrm>
            <a:off x="1208354" y="-6948713"/>
            <a:ext cx="8900117" cy="8900117"/>
          </a:xfrm>
          <a:custGeom>
            <a:avLst/>
            <a:gdLst/>
            <a:ahLst/>
            <a:cxnLst/>
            <a:rect l="l" t="t" r="r" b="b"/>
            <a:pathLst>
              <a:path w="8900117" h="8900117">
                <a:moveTo>
                  <a:pt x="0" y="0"/>
                </a:moveTo>
                <a:lnTo>
                  <a:pt x="8900117" y="0"/>
                </a:lnTo>
                <a:lnTo>
                  <a:pt x="8900117" y="8900116"/>
                </a:lnTo>
                <a:lnTo>
                  <a:pt x="0" y="8900116"/>
                </a:lnTo>
                <a:lnTo>
                  <a:pt x="0" y="0"/>
                </a:lnTo>
                <a:close/>
              </a:path>
            </a:pathLst>
          </a:custGeom>
          <a:blipFill>
            <a:blip r:embed="rId8">
              <a:alphaModFix amt="75000"/>
              <a:extLst>
                <a:ext uri="{96DAC541-7B7A-43D3-8B79-37D633B846F1}">
                  <asvg:svgBlip xmlns:asvg="http://schemas.microsoft.com/office/drawing/2016/SVG/main" r:embed="rId9"/>
                </a:ext>
              </a:extLst>
            </a:blip>
            <a:stretch>
              <a:fillRect/>
            </a:stretch>
          </a:blipFill>
        </p:spPr>
        <p:txBody>
          <a:bodyPr/>
          <a:lstStyle/>
          <a:p>
            <a:endParaRPr lang="en-US"/>
          </a:p>
        </p:txBody>
      </p:sp>
      <p:sp>
        <p:nvSpPr>
          <p:cNvPr id="6" name="Freeform 6">
            <a:extLst>
              <a:ext uri="{FF2B5EF4-FFF2-40B4-BE49-F238E27FC236}">
                <a16:creationId xmlns:a16="http://schemas.microsoft.com/office/drawing/2014/main" id="{6A8BD4EB-0D75-44FC-77D6-5600E24A46F3}"/>
              </a:ext>
            </a:extLst>
          </p:cNvPr>
          <p:cNvSpPr/>
          <p:nvPr/>
        </p:nvSpPr>
        <p:spPr>
          <a:xfrm>
            <a:off x="3283144" y="273730"/>
            <a:ext cx="3086776" cy="1231107"/>
          </a:xfrm>
          <a:custGeom>
            <a:avLst/>
            <a:gdLst/>
            <a:ahLst/>
            <a:cxnLst/>
            <a:rect l="l" t="t" r="r" b="b"/>
            <a:pathLst>
              <a:path w="7552429" h="3266425">
                <a:moveTo>
                  <a:pt x="0" y="0"/>
                </a:moveTo>
                <a:lnTo>
                  <a:pt x="7552429" y="0"/>
                </a:lnTo>
                <a:lnTo>
                  <a:pt x="7552429" y="3266425"/>
                </a:lnTo>
                <a:lnTo>
                  <a:pt x="0" y="326642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IN" dirty="0"/>
          </a:p>
        </p:txBody>
      </p:sp>
      <p:sp>
        <p:nvSpPr>
          <p:cNvPr id="16" name="Freeform 16">
            <a:extLst>
              <a:ext uri="{FF2B5EF4-FFF2-40B4-BE49-F238E27FC236}">
                <a16:creationId xmlns:a16="http://schemas.microsoft.com/office/drawing/2014/main" id="{E447D48A-A8FA-5468-9B6A-A40EDE52AA01}"/>
              </a:ext>
            </a:extLst>
          </p:cNvPr>
          <p:cNvSpPr/>
          <p:nvPr/>
        </p:nvSpPr>
        <p:spPr>
          <a:xfrm>
            <a:off x="11049000" y="8564960"/>
            <a:ext cx="4974165" cy="540940"/>
          </a:xfrm>
          <a:custGeom>
            <a:avLst/>
            <a:gdLst/>
            <a:ahLst/>
            <a:cxnLst/>
            <a:rect l="l" t="t" r="r" b="b"/>
            <a:pathLst>
              <a:path w="4974165" h="540940">
                <a:moveTo>
                  <a:pt x="0" y="0"/>
                </a:moveTo>
                <a:lnTo>
                  <a:pt x="4974165" y="0"/>
                </a:lnTo>
                <a:lnTo>
                  <a:pt x="4974165" y="540941"/>
                </a:lnTo>
                <a:lnTo>
                  <a:pt x="0" y="540941"/>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7" name="Freeform 17">
            <a:extLst>
              <a:ext uri="{FF2B5EF4-FFF2-40B4-BE49-F238E27FC236}">
                <a16:creationId xmlns:a16="http://schemas.microsoft.com/office/drawing/2014/main" id="{17722D11-3C1D-CB5F-F280-17655BEABC0E}"/>
              </a:ext>
            </a:extLst>
          </p:cNvPr>
          <p:cNvSpPr/>
          <p:nvPr/>
        </p:nvSpPr>
        <p:spPr>
          <a:xfrm>
            <a:off x="11729203" y="8650633"/>
            <a:ext cx="369595" cy="369595"/>
          </a:xfrm>
          <a:custGeom>
            <a:avLst/>
            <a:gdLst/>
            <a:ahLst/>
            <a:cxnLst/>
            <a:rect l="l" t="t" r="r" b="b"/>
            <a:pathLst>
              <a:path w="369595" h="369595">
                <a:moveTo>
                  <a:pt x="0" y="0"/>
                </a:moveTo>
                <a:lnTo>
                  <a:pt x="369596" y="0"/>
                </a:lnTo>
                <a:lnTo>
                  <a:pt x="369596" y="369595"/>
                </a:lnTo>
                <a:lnTo>
                  <a:pt x="0" y="36959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26" name="TextBox 26">
            <a:extLst>
              <a:ext uri="{FF2B5EF4-FFF2-40B4-BE49-F238E27FC236}">
                <a16:creationId xmlns:a16="http://schemas.microsoft.com/office/drawing/2014/main" id="{D628E078-72A2-24F9-FE73-2C41C85D38F4}"/>
              </a:ext>
            </a:extLst>
          </p:cNvPr>
          <p:cNvSpPr txBox="1"/>
          <p:nvPr/>
        </p:nvSpPr>
        <p:spPr>
          <a:xfrm>
            <a:off x="12214781" y="8656412"/>
            <a:ext cx="3060828" cy="297902"/>
          </a:xfrm>
          <a:prstGeom prst="rect">
            <a:avLst/>
          </a:prstGeom>
        </p:spPr>
        <p:txBody>
          <a:bodyPr wrap="square" lIns="0" tIns="0" rIns="0" bIns="0" rtlCol="0" anchor="t">
            <a:spAutoFit/>
          </a:bodyPr>
          <a:lstStyle/>
          <a:p>
            <a:pPr algn="l">
              <a:lnSpc>
                <a:spcPts val="2469"/>
              </a:lnSpc>
            </a:pPr>
            <a:r>
              <a:rPr lang="en-US" sz="1600" dirty="0">
                <a:solidFill>
                  <a:srgbClr val="285508"/>
                </a:solidFill>
                <a:latin typeface="Poppins"/>
                <a:ea typeface="Poppins"/>
                <a:cs typeface="Poppins"/>
                <a:sym typeface="Poppins"/>
              </a:rPr>
              <a:t>www.mehnaazcreations.com</a:t>
            </a:r>
          </a:p>
        </p:txBody>
      </p:sp>
      <p:pic>
        <p:nvPicPr>
          <p:cNvPr id="9" name="Picture 8">
            <a:extLst>
              <a:ext uri="{FF2B5EF4-FFF2-40B4-BE49-F238E27FC236}">
                <a16:creationId xmlns:a16="http://schemas.microsoft.com/office/drawing/2014/main" id="{1961BB5F-44FB-9FC1-2551-29F7CBCE718C}"/>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2373995" y="1845029"/>
            <a:ext cx="2319310" cy="2248599"/>
          </a:xfrm>
          <a:prstGeom prst="rect">
            <a:avLst/>
          </a:prstGeom>
          <a:effectLst>
            <a:outerShdw blurRad="50800" dist="38100" dir="5400000" algn="t" rotWithShape="0">
              <a:prstClr val="black">
                <a:alpha val="40000"/>
              </a:prstClr>
            </a:outerShdw>
          </a:effectLst>
        </p:spPr>
      </p:pic>
      <p:sp>
        <p:nvSpPr>
          <p:cNvPr id="13" name="Rectangle: Rounded Corners 12">
            <a:extLst>
              <a:ext uri="{FF2B5EF4-FFF2-40B4-BE49-F238E27FC236}">
                <a16:creationId xmlns:a16="http://schemas.microsoft.com/office/drawing/2014/main" id="{01CEA06C-D3E8-892C-30CD-2ECE2CC47028}"/>
              </a:ext>
            </a:extLst>
          </p:cNvPr>
          <p:cNvSpPr/>
          <p:nvPr/>
        </p:nvSpPr>
        <p:spPr>
          <a:xfrm>
            <a:off x="10045105" y="5629523"/>
            <a:ext cx="6849921" cy="1557324"/>
          </a:xfrm>
          <a:prstGeom prst="roundRect">
            <a:avLst>
              <a:gd name="adj" fmla="val 50000"/>
            </a:avLst>
          </a:prstGeom>
          <a:gradFill>
            <a:gsLst>
              <a:gs pos="0">
                <a:srgbClr val="285508"/>
              </a:gs>
              <a:gs pos="0">
                <a:srgbClr val="15AB10"/>
              </a:gs>
              <a:gs pos="83000">
                <a:srgbClr val="285508"/>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1" name="Picture 10">
            <a:extLst>
              <a:ext uri="{FF2B5EF4-FFF2-40B4-BE49-F238E27FC236}">
                <a16:creationId xmlns:a16="http://schemas.microsoft.com/office/drawing/2014/main" id="{BF7619B9-7BA3-611D-F86E-D67E76A1BADA}"/>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052464" y="5629523"/>
            <a:ext cx="1606297" cy="1557324"/>
          </a:xfrm>
          <a:prstGeom prst="rect">
            <a:avLst/>
          </a:prstGeom>
        </p:spPr>
      </p:pic>
      <p:pic>
        <p:nvPicPr>
          <p:cNvPr id="14" name="Picture 13">
            <a:extLst>
              <a:ext uri="{FF2B5EF4-FFF2-40B4-BE49-F238E27FC236}">
                <a16:creationId xmlns:a16="http://schemas.microsoft.com/office/drawing/2014/main" id="{64BE9D2E-3354-BDE9-7B8A-379F8CE78A61}"/>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5276423" y="5623159"/>
            <a:ext cx="1606297" cy="1557324"/>
          </a:xfrm>
          <a:prstGeom prst="rect">
            <a:avLst/>
          </a:prstGeom>
        </p:spPr>
      </p:pic>
      <p:sp>
        <p:nvSpPr>
          <p:cNvPr id="45" name="Rectangle: Rounded Corners 44">
            <a:extLst>
              <a:ext uri="{FF2B5EF4-FFF2-40B4-BE49-F238E27FC236}">
                <a16:creationId xmlns:a16="http://schemas.microsoft.com/office/drawing/2014/main" id="{2ADBFD28-D77A-130F-2E5D-25A4CD2F892E}"/>
              </a:ext>
            </a:extLst>
          </p:cNvPr>
          <p:cNvSpPr/>
          <p:nvPr/>
        </p:nvSpPr>
        <p:spPr>
          <a:xfrm rot="5400000">
            <a:off x="16878968" y="655735"/>
            <a:ext cx="1015664" cy="302368"/>
          </a:xfrm>
          <a:prstGeom prst="roundRect">
            <a:avLst>
              <a:gd name="adj" fmla="val 50000"/>
            </a:avLst>
          </a:prstGeom>
          <a:solidFill>
            <a:srgbClr val="2855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8" name="TextBox 57">
            <a:extLst>
              <a:ext uri="{FF2B5EF4-FFF2-40B4-BE49-F238E27FC236}">
                <a16:creationId xmlns:a16="http://schemas.microsoft.com/office/drawing/2014/main" id="{8D56CE2E-B089-8A9B-94EF-7BC4D9D88854}"/>
              </a:ext>
            </a:extLst>
          </p:cNvPr>
          <p:cNvSpPr txBox="1"/>
          <p:nvPr/>
        </p:nvSpPr>
        <p:spPr>
          <a:xfrm>
            <a:off x="9906000" y="7212365"/>
            <a:ext cx="2031197" cy="769441"/>
          </a:xfrm>
          <a:prstGeom prst="rect">
            <a:avLst/>
          </a:prstGeom>
          <a:noFill/>
        </p:spPr>
        <p:txBody>
          <a:bodyPr wrap="none" rtlCol="0">
            <a:spAutoFit/>
          </a:bodyPr>
          <a:lstStyle/>
          <a:p>
            <a:r>
              <a:rPr lang="en-IN" sz="4400" dirty="0">
                <a:latin typeface="Aptos Narrow" panose="020B0004020202020204" pitchFamily="34" charset="0"/>
              </a:rPr>
              <a:t>1000 BV</a:t>
            </a:r>
          </a:p>
        </p:txBody>
      </p:sp>
      <p:sp>
        <p:nvSpPr>
          <p:cNvPr id="60" name="TextBox 21">
            <a:extLst>
              <a:ext uri="{FF2B5EF4-FFF2-40B4-BE49-F238E27FC236}">
                <a16:creationId xmlns:a16="http://schemas.microsoft.com/office/drawing/2014/main" id="{174D21FF-4789-4E1B-5CA9-0AA508694A1D}"/>
              </a:ext>
            </a:extLst>
          </p:cNvPr>
          <p:cNvSpPr txBox="1"/>
          <p:nvPr/>
        </p:nvSpPr>
        <p:spPr>
          <a:xfrm>
            <a:off x="6369920" y="342900"/>
            <a:ext cx="11537080" cy="1015663"/>
          </a:xfrm>
          <a:prstGeom prst="rect">
            <a:avLst/>
          </a:prstGeom>
        </p:spPr>
        <p:txBody>
          <a:bodyPr wrap="square" lIns="0" tIns="0" rIns="0" bIns="0" rtlCol="0" anchor="t">
            <a:spAutoFit/>
          </a:bodyPr>
          <a:lstStyle/>
          <a:p>
            <a:pPr algn="l"/>
            <a:r>
              <a:rPr lang="en-US" sz="66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BV Matching Income</a:t>
            </a:r>
          </a:p>
        </p:txBody>
      </p:sp>
      <p:sp>
        <p:nvSpPr>
          <p:cNvPr id="2" name="TextBox 1">
            <a:extLst>
              <a:ext uri="{FF2B5EF4-FFF2-40B4-BE49-F238E27FC236}">
                <a16:creationId xmlns:a16="http://schemas.microsoft.com/office/drawing/2014/main" id="{24947FD7-B154-045C-5FFB-4A81A1BA05EE}"/>
              </a:ext>
            </a:extLst>
          </p:cNvPr>
          <p:cNvSpPr txBox="1"/>
          <p:nvPr/>
        </p:nvSpPr>
        <p:spPr>
          <a:xfrm>
            <a:off x="15163800" y="7236823"/>
            <a:ext cx="2031197" cy="769441"/>
          </a:xfrm>
          <a:prstGeom prst="rect">
            <a:avLst/>
          </a:prstGeom>
          <a:noFill/>
        </p:spPr>
        <p:txBody>
          <a:bodyPr wrap="none" rtlCol="0">
            <a:spAutoFit/>
          </a:bodyPr>
          <a:lstStyle/>
          <a:p>
            <a:r>
              <a:rPr lang="en-IN" sz="4400" dirty="0">
                <a:latin typeface="Aptos Narrow" panose="020B0004020202020204" pitchFamily="34" charset="0"/>
              </a:rPr>
              <a:t>1000 BV</a:t>
            </a:r>
          </a:p>
        </p:txBody>
      </p:sp>
      <p:sp>
        <p:nvSpPr>
          <p:cNvPr id="3" name="TextBox 2">
            <a:extLst>
              <a:ext uri="{FF2B5EF4-FFF2-40B4-BE49-F238E27FC236}">
                <a16:creationId xmlns:a16="http://schemas.microsoft.com/office/drawing/2014/main" id="{2E1025EB-6310-761F-8307-7A2B965647F2}"/>
              </a:ext>
            </a:extLst>
          </p:cNvPr>
          <p:cNvSpPr txBox="1"/>
          <p:nvPr/>
        </p:nvSpPr>
        <p:spPr>
          <a:xfrm>
            <a:off x="10942186" y="5671807"/>
            <a:ext cx="5241009" cy="1569660"/>
          </a:xfrm>
          <a:prstGeom prst="rect">
            <a:avLst/>
          </a:prstGeom>
          <a:noFill/>
        </p:spPr>
        <p:txBody>
          <a:bodyPr wrap="square" rtlCol="0">
            <a:spAutoFit/>
          </a:bodyPr>
          <a:lstStyle/>
          <a:p>
            <a:pPr algn="ctr"/>
            <a:r>
              <a:rPr lang="en-IN" sz="4800" dirty="0">
                <a:solidFill>
                  <a:schemeClr val="bg1"/>
                </a:solidFill>
                <a:latin typeface="ITC Avant Garde Gothic Bold" panose="020B0604020202020204" charset="0"/>
              </a:rPr>
              <a:t>10% of Matching</a:t>
            </a:r>
          </a:p>
        </p:txBody>
      </p:sp>
      <p:sp>
        <p:nvSpPr>
          <p:cNvPr id="7" name="TextBox 6">
            <a:extLst>
              <a:ext uri="{FF2B5EF4-FFF2-40B4-BE49-F238E27FC236}">
                <a16:creationId xmlns:a16="http://schemas.microsoft.com/office/drawing/2014/main" id="{ED3A15DD-6E25-6286-0CC6-93A092364DCB}"/>
              </a:ext>
            </a:extLst>
          </p:cNvPr>
          <p:cNvSpPr txBox="1"/>
          <p:nvPr/>
        </p:nvSpPr>
        <p:spPr>
          <a:xfrm>
            <a:off x="16373812" y="8101934"/>
            <a:ext cx="2451511" cy="523220"/>
          </a:xfrm>
          <a:prstGeom prst="rect">
            <a:avLst/>
          </a:prstGeom>
          <a:noFill/>
        </p:spPr>
        <p:txBody>
          <a:bodyPr wrap="square" rtlCol="0">
            <a:spAutoFit/>
          </a:bodyPr>
          <a:lstStyle/>
          <a:p>
            <a:pPr algn="ctr"/>
            <a:r>
              <a:rPr lang="en-IN" sz="2800" b="1" dirty="0">
                <a:solidFill>
                  <a:schemeClr val="bg1"/>
                </a:solidFill>
                <a:latin typeface="Aptos" panose="020B0004020202020204" pitchFamily="34" charset="0"/>
              </a:rPr>
              <a:t>Per Pair</a:t>
            </a:r>
          </a:p>
        </p:txBody>
      </p:sp>
      <p:sp>
        <p:nvSpPr>
          <p:cNvPr id="32" name="TextBox 21">
            <a:extLst>
              <a:ext uri="{FF2B5EF4-FFF2-40B4-BE49-F238E27FC236}">
                <a16:creationId xmlns:a16="http://schemas.microsoft.com/office/drawing/2014/main" id="{A8D61F71-D795-7D92-7D88-BB6F84EA70EB}"/>
              </a:ext>
            </a:extLst>
          </p:cNvPr>
          <p:cNvSpPr txBox="1"/>
          <p:nvPr/>
        </p:nvSpPr>
        <p:spPr>
          <a:xfrm>
            <a:off x="1382797" y="2183708"/>
            <a:ext cx="6048191" cy="1231106"/>
          </a:xfrm>
          <a:prstGeom prst="rect">
            <a:avLst/>
          </a:prstGeom>
        </p:spPr>
        <p:txBody>
          <a:bodyPr wrap="square" lIns="0" tIns="0" rIns="0" bIns="0" rtlCol="0" anchor="t">
            <a:spAutoFit/>
          </a:bodyPr>
          <a:lstStyle/>
          <a:p>
            <a:pPr algn="l"/>
            <a:r>
              <a:rPr lang="en-US" sz="80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 RS.250000</a:t>
            </a:r>
          </a:p>
        </p:txBody>
      </p:sp>
      <p:sp>
        <p:nvSpPr>
          <p:cNvPr id="33" name="TextBox 21">
            <a:extLst>
              <a:ext uri="{FF2B5EF4-FFF2-40B4-BE49-F238E27FC236}">
                <a16:creationId xmlns:a16="http://schemas.microsoft.com/office/drawing/2014/main" id="{C85AADBD-5988-25AA-7CCB-CD7EEF58B50A}"/>
              </a:ext>
            </a:extLst>
          </p:cNvPr>
          <p:cNvSpPr txBox="1"/>
          <p:nvPr/>
        </p:nvSpPr>
        <p:spPr>
          <a:xfrm>
            <a:off x="996769" y="3488332"/>
            <a:ext cx="6497231" cy="738664"/>
          </a:xfrm>
          <a:prstGeom prst="rect">
            <a:avLst/>
          </a:prstGeom>
        </p:spPr>
        <p:txBody>
          <a:bodyPr wrap="square" lIns="0" tIns="0" rIns="0" bIns="0" rtlCol="0" anchor="t">
            <a:spAutoFit/>
          </a:bodyPr>
          <a:lstStyle/>
          <a:p>
            <a:pPr algn="l"/>
            <a:r>
              <a:rPr lang="en-US" sz="4800" b="1" dirty="0">
                <a:solidFill>
                  <a:schemeClr val="bg1"/>
                </a:solidFill>
                <a:latin typeface="Century Gothic" panose="020B0502020202020204" pitchFamily="34" charset="0"/>
                <a:ea typeface="ITC Avant Garde Gothic Bold"/>
                <a:cs typeface="Poppins Medium" panose="00000600000000000000" pitchFamily="2" charset="0"/>
                <a:sym typeface="ITC Avant Garde Gothic Bold"/>
              </a:rPr>
              <a:t>MAXIMUM EARNINGS</a:t>
            </a:r>
          </a:p>
        </p:txBody>
      </p:sp>
      <p:sp>
        <p:nvSpPr>
          <p:cNvPr id="38" name="TextBox 21">
            <a:extLst>
              <a:ext uri="{FF2B5EF4-FFF2-40B4-BE49-F238E27FC236}">
                <a16:creationId xmlns:a16="http://schemas.microsoft.com/office/drawing/2014/main" id="{B8F5CFE1-B9D4-D15D-7D69-0CE13A45EE5E}"/>
              </a:ext>
            </a:extLst>
          </p:cNvPr>
          <p:cNvSpPr txBox="1"/>
          <p:nvPr/>
        </p:nvSpPr>
        <p:spPr>
          <a:xfrm>
            <a:off x="1871220" y="7523386"/>
            <a:ext cx="4205965" cy="769441"/>
          </a:xfrm>
          <a:prstGeom prst="rect">
            <a:avLst/>
          </a:prstGeom>
        </p:spPr>
        <p:txBody>
          <a:bodyPr wrap="square" lIns="0" tIns="0" rIns="0" bIns="0" rtlCol="0" anchor="t">
            <a:spAutoFit/>
          </a:bodyPr>
          <a:lstStyle/>
          <a:p>
            <a:pPr algn="ctr"/>
            <a:r>
              <a:rPr lang="en-US" sz="2500"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BV Will Count Only On Active ID</a:t>
            </a:r>
            <a:endParaRPr lang="en-US" sz="25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endParaRPr>
          </a:p>
        </p:txBody>
      </p:sp>
      <p:sp>
        <p:nvSpPr>
          <p:cNvPr id="57" name="Arrow: Chevron 56">
            <a:extLst>
              <a:ext uri="{FF2B5EF4-FFF2-40B4-BE49-F238E27FC236}">
                <a16:creationId xmlns:a16="http://schemas.microsoft.com/office/drawing/2014/main" id="{65EEC319-0049-F0BF-F366-5DED9CCE8D10}"/>
              </a:ext>
            </a:extLst>
          </p:cNvPr>
          <p:cNvSpPr/>
          <p:nvPr/>
        </p:nvSpPr>
        <p:spPr>
          <a:xfrm rot="5400000">
            <a:off x="3561251" y="6625140"/>
            <a:ext cx="229550" cy="265973"/>
          </a:xfrm>
          <a:prstGeom prst="chevron">
            <a:avLst>
              <a:gd name="adj" fmla="val 6607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12" name="Arrow: Chevron 11">
            <a:extLst>
              <a:ext uri="{FF2B5EF4-FFF2-40B4-BE49-F238E27FC236}">
                <a16:creationId xmlns:a16="http://schemas.microsoft.com/office/drawing/2014/main" id="{C788143D-1D3D-064D-7278-819A1C9A8850}"/>
              </a:ext>
            </a:extLst>
          </p:cNvPr>
          <p:cNvSpPr/>
          <p:nvPr/>
        </p:nvSpPr>
        <p:spPr>
          <a:xfrm rot="5400000">
            <a:off x="3560874" y="6762862"/>
            <a:ext cx="229549" cy="265973"/>
          </a:xfrm>
          <a:prstGeom prst="chevron">
            <a:avLst>
              <a:gd name="adj" fmla="val 6607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19" name="Freeform 13">
            <a:extLst>
              <a:ext uri="{FF2B5EF4-FFF2-40B4-BE49-F238E27FC236}">
                <a16:creationId xmlns:a16="http://schemas.microsoft.com/office/drawing/2014/main" id="{7A9A633A-95F6-5E2B-2993-E5E7889C812E}"/>
              </a:ext>
            </a:extLst>
          </p:cNvPr>
          <p:cNvSpPr/>
          <p:nvPr/>
        </p:nvSpPr>
        <p:spPr>
          <a:xfrm>
            <a:off x="691676" y="-760578"/>
            <a:ext cx="1727931" cy="3011645"/>
          </a:xfrm>
          <a:custGeom>
            <a:avLst/>
            <a:gdLst/>
            <a:ahLst/>
            <a:cxnLst/>
            <a:rect l="l" t="t" r="r" b="b"/>
            <a:pathLst>
              <a:path w="1727931" h="3011645">
                <a:moveTo>
                  <a:pt x="0" y="0"/>
                </a:moveTo>
                <a:lnTo>
                  <a:pt x="1727931" y="0"/>
                </a:lnTo>
                <a:lnTo>
                  <a:pt x="1727931" y="3011645"/>
                </a:lnTo>
                <a:lnTo>
                  <a:pt x="0" y="3011645"/>
                </a:lnTo>
                <a:lnTo>
                  <a:pt x="0" y="0"/>
                </a:lnTo>
                <a:close/>
              </a:path>
            </a:pathLst>
          </a:custGeom>
          <a:blipFill>
            <a:blip r:embed="rId18"/>
            <a:stretch>
              <a:fillRect/>
            </a:stretch>
          </a:blipFill>
        </p:spPr>
        <p:txBody>
          <a:bodyPr/>
          <a:lstStyle/>
          <a:p>
            <a:endParaRPr lang="en-US"/>
          </a:p>
        </p:txBody>
      </p:sp>
      <p:pic>
        <p:nvPicPr>
          <p:cNvPr id="21" name="Graphic 20" descr="Checkmark">
            <a:extLst>
              <a:ext uri="{FF2B5EF4-FFF2-40B4-BE49-F238E27FC236}">
                <a16:creationId xmlns:a16="http://schemas.microsoft.com/office/drawing/2014/main" id="{E25BBEA5-163A-22FB-D5CD-1C42018E3FC1}"/>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4826532" y="7932981"/>
            <a:ext cx="451893" cy="334719"/>
          </a:xfrm>
          <a:prstGeom prst="rect">
            <a:avLst/>
          </a:prstGeom>
        </p:spPr>
      </p:pic>
      <p:sp>
        <p:nvSpPr>
          <p:cNvPr id="23" name="Arrow: Chevron 22">
            <a:extLst>
              <a:ext uri="{FF2B5EF4-FFF2-40B4-BE49-F238E27FC236}">
                <a16:creationId xmlns:a16="http://schemas.microsoft.com/office/drawing/2014/main" id="{60CCC6BA-7F8D-13BB-3E34-D0175ECF241F}"/>
              </a:ext>
            </a:extLst>
          </p:cNvPr>
          <p:cNvSpPr/>
          <p:nvPr/>
        </p:nvSpPr>
        <p:spPr>
          <a:xfrm rot="5400000">
            <a:off x="2232171" y="6633674"/>
            <a:ext cx="229550" cy="265973"/>
          </a:xfrm>
          <a:prstGeom prst="chevron">
            <a:avLst>
              <a:gd name="adj" fmla="val 6607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24" name="Arrow: Chevron 23">
            <a:extLst>
              <a:ext uri="{FF2B5EF4-FFF2-40B4-BE49-F238E27FC236}">
                <a16:creationId xmlns:a16="http://schemas.microsoft.com/office/drawing/2014/main" id="{5FD91FB0-0D56-0185-6629-EBAE40DF9C69}"/>
              </a:ext>
            </a:extLst>
          </p:cNvPr>
          <p:cNvSpPr/>
          <p:nvPr/>
        </p:nvSpPr>
        <p:spPr>
          <a:xfrm rot="5400000">
            <a:off x="2231794" y="6771396"/>
            <a:ext cx="229549" cy="265973"/>
          </a:xfrm>
          <a:prstGeom prst="chevron">
            <a:avLst>
              <a:gd name="adj" fmla="val 6607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22" name="TextBox 21">
            <a:extLst>
              <a:ext uri="{FF2B5EF4-FFF2-40B4-BE49-F238E27FC236}">
                <a16:creationId xmlns:a16="http://schemas.microsoft.com/office/drawing/2014/main" id="{679DCFB4-AE0B-BCE0-9D9D-938543CD6818}"/>
              </a:ext>
            </a:extLst>
          </p:cNvPr>
          <p:cNvSpPr txBox="1"/>
          <p:nvPr/>
        </p:nvSpPr>
        <p:spPr>
          <a:xfrm>
            <a:off x="1616765" y="4416194"/>
            <a:ext cx="4705612" cy="2462213"/>
          </a:xfrm>
          <a:prstGeom prst="rect">
            <a:avLst/>
          </a:prstGeom>
        </p:spPr>
        <p:txBody>
          <a:bodyPr wrap="square" lIns="0" tIns="0" rIns="0" bIns="0" rtlCol="0" anchor="t">
            <a:spAutoFit/>
          </a:bodyPr>
          <a:lstStyle/>
          <a:p>
            <a:pPr algn="ctr"/>
            <a:r>
              <a:rPr lang="en-US" sz="80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 Per Week</a:t>
            </a:r>
          </a:p>
        </p:txBody>
      </p:sp>
      <p:sp>
        <p:nvSpPr>
          <p:cNvPr id="25" name="TextBox 24">
            <a:extLst>
              <a:ext uri="{FF2B5EF4-FFF2-40B4-BE49-F238E27FC236}">
                <a16:creationId xmlns:a16="http://schemas.microsoft.com/office/drawing/2014/main" id="{1D60E0C1-B55B-9460-E7A4-E187087C1E9C}"/>
              </a:ext>
            </a:extLst>
          </p:cNvPr>
          <p:cNvSpPr txBox="1"/>
          <p:nvPr/>
        </p:nvSpPr>
        <p:spPr>
          <a:xfrm>
            <a:off x="12740163" y="7796940"/>
            <a:ext cx="1586973" cy="707886"/>
          </a:xfrm>
          <a:prstGeom prst="rect">
            <a:avLst/>
          </a:prstGeom>
          <a:noFill/>
        </p:spPr>
        <p:txBody>
          <a:bodyPr wrap="none" rtlCol="0">
            <a:spAutoFit/>
          </a:bodyPr>
          <a:lstStyle/>
          <a:p>
            <a:r>
              <a:rPr lang="en-US" sz="4000" dirty="0"/>
              <a:t>100 RS</a:t>
            </a:r>
          </a:p>
        </p:txBody>
      </p:sp>
    </p:spTree>
    <p:extLst>
      <p:ext uri="{BB962C8B-B14F-4D97-AF65-F5344CB8AC3E}">
        <p14:creationId xmlns:p14="http://schemas.microsoft.com/office/powerpoint/2010/main" val="4133151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4DB3DB-7675-4396-055A-EA93A3DAC75B}"/>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26988FA1-FA8E-28CA-3076-C3F77364CAF5}"/>
              </a:ext>
            </a:extLst>
          </p:cNvPr>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5885" t="-35267" r="-29381"/>
            </a:stretch>
          </a:blipFill>
        </p:spPr>
        <p:txBody>
          <a:bodyPr/>
          <a:lstStyle/>
          <a:p>
            <a:endParaRPr lang="en-IN" dirty="0"/>
          </a:p>
        </p:txBody>
      </p:sp>
      <p:sp>
        <p:nvSpPr>
          <p:cNvPr id="13" name="Freeform 7">
            <a:extLst>
              <a:ext uri="{FF2B5EF4-FFF2-40B4-BE49-F238E27FC236}">
                <a16:creationId xmlns:a16="http://schemas.microsoft.com/office/drawing/2014/main" id="{AE764E0D-9271-D3A8-D951-94EDD07CB234}"/>
              </a:ext>
            </a:extLst>
          </p:cNvPr>
          <p:cNvSpPr/>
          <p:nvPr/>
        </p:nvSpPr>
        <p:spPr>
          <a:xfrm flipH="1">
            <a:off x="14807808" y="2095851"/>
            <a:ext cx="4159653" cy="4038249"/>
          </a:xfrm>
          <a:custGeom>
            <a:avLst/>
            <a:gdLst/>
            <a:ahLst/>
            <a:cxnLst/>
            <a:rect l="l" t="t" r="r" b="b"/>
            <a:pathLst>
              <a:path w="4152338" h="4114800">
                <a:moveTo>
                  <a:pt x="0" y="0"/>
                </a:moveTo>
                <a:lnTo>
                  <a:pt x="4152338" y="0"/>
                </a:lnTo>
                <a:lnTo>
                  <a:pt x="4152338"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l="-42073"/>
            </a:stretch>
          </a:blipFill>
        </p:spPr>
        <p:txBody>
          <a:bodyPr/>
          <a:lstStyle/>
          <a:p>
            <a:endParaRPr lang="en-US"/>
          </a:p>
        </p:txBody>
      </p:sp>
      <p:sp>
        <p:nvSpPr>
          <p:cNvPr id="6" name="Rectangle: Rounded Corners 5">
            <a:extLst>
              <a:ext uri="{FF2B5EF4-FFF2-40B4-BE49-F238E27FC236}">
                <a16:creationId xmlns:a16="http://schemas.microsoft.com/office/drawing/2014/main" id="{F747383B-3E0B-4300-C674-14BB3BB28502}"/>
              </a:ext>
            </a:extLst>
          </p:cNvPr>
          <p:cNvSpPr/>
          <p:nvPr/>
        </p:nvSpPr>
        <p:spPr>
          <a:xfrm>
            <a:off x="2667000" y="2064982"/>
            <a:ext cx="12966933" cy="629304"/>
          </a:xfrm>
          <a:prstGeom prst="roundRect">
            <a:avLst>
              <a:gd name="adj" fmla="val 50000"/>
            </a:avLst>
          </a:prstGeom>
          <a:solidFill>
            <a:srgbClr val="0DAA01"/>
          </a:solidFill>
          <a:ln>
            <a:solidFill>
              <a:srgbClr val="0DAA0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1" name="Freeform 21">
            <a:extLst>
              <a:ext uri="{FF2B5EF4-FFF2-40B4-BE49-F238E27FC236}">
                <a16:creationId xmlns:a16="http://schemas.microsoft.com/office/drawing/2014/main" id="{7B23F68C-F7D0-6683-30D8-CC7A0DE94090}"/>
              </a:ext>
            </a:extLst>
          </p:cNvPr>
          <p:cNvSpPr/>
          <p:nvPr/>
        </p:nvSpPr>
        <p:spPr>
          <a:xfrm>
            <a:off x="3040880" y="-6072367"/>
            <a:ext cx="8900117" cy="8900117"/>
          </a:xfrm>
          <a:custGeom>
            <a:avLst/>
            <a:gdLst/>
            <a:ahLst/>
            <a:cxnLst/>
            <a:rect l="l" t="t" r="r" b="b"/>
            <a:pathLst>
              <a:path w="8900117" h="8900117">
                <a:moveTo>
                  <a:pt x="0" y="0"/>
                </a:moveTo>
                <a:lnTo>
                  <a:pt x="8900117" y="0"/>
                </a:lnTo>
                <a:lnTo>
                  <a:pt x="8900117" y="8900117"/>
                </a:lnTo>
                <a:lnTo>
                  <a:pt x="0" y="8900117"/>
                </a:lnTo>
                <a:lnTo>
                  <a:pt x="0" y="0"/>
                </a:lnTo>
                <a:close/>
              </a:path>
            </a:pathLst>
          </a:custGeom>
          <a:blipFill>
            <a:blip r:embed="rId6">
              <a:alphaModFix amt="75000"/>
              <a:extLst>
                <a:ext uri="{96DAC541-7B7A-43D3-8B79-37D633B846F1}">
                  <asvg:svgBlip xmlns:asvg="http://schemas.microsoft.com/office/drawing/2016/SVG/main" r:embed="rId7"/>
                </a:ext>
              </a:extLst>
            </a:blip>
            <a:stretch>
              <a:fillRect/>
            </a:stretch>
          </a:blipFill>
        </p:spPr>
        <p:txBody>
          <a:bodyPr/>
          <a:lstStyle/>
          <a:p>
            <a:endParaRPr lang="en-US"/>
          </a:p>
        </p:txBody>
      </p:sp>
      <p:sp>
        <p:nvSpPr>
          <p:cNvPr id="22" name="Freeform 22">
            <a:extLst>
              <a:ext uri="{FF2B5EF4-FFF2-40B4-BE49-F238E27FC236}">
                <a16:creationId xmlns:a16="http://schemas.microsoft.com/office/drawing/2014/main" id="{9F874636-132C-DD84-FAE7-04C423BC859A}"/>
              </a:ext>
            </a:extLst>
          </p:cNvPr>
          <p:cNvSpPr/>
          <p:nvPr/>
        </p:nvSpPr>
        <p:spPr>
          <a:xfrm>
            <a:off x="4263856" y="94596"/>
            <a:ext cx="4267200" cy="1905000"/>
          </a:xfrm>
          <a:custGeom>
            <a:avLst/>
            <a:gdLst/>
            <a:ahLst/>
            <a:cxnLst/>
            <a:rect l="l" t="t" r="r" b="b"/>
            <a:pathLst>
              <a:path w="7552429" h="3266425">
                <a:moveTo>
                  <a:pt x="0" y="0"/>
                </a:moveTo>
                <a:lnTo>
                  <a:pt x="7552429" y="0"/>
                </a:lnTo>
                <a:lnTo>
                  <a:pt x="7552429" y="3266426"/>
                </a:lnTo>
                <a:lnTo>
                  <a:pt x="0" y="326642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55" name="Freeform 9">
            <a:extLst>
              <a:ext uri="{FF2B5EF4-FFF2-40B4-BE49-F238E27FC236}">
                <a16:creationId xmlns:a16="http://schemas.microsoft.com/office/drawing/2014/main" id="{F67F7B0E-B738-0425-BF3F-05F2FCFF80EE}"/>
              </a:ext>
            </a:extLst>
          </p:cNvPr>
          <p:cNvSpPr/>
          <p:nvPr/>
        </p:nvSpPr>
        <p:spPr>
          <a:xfrm rot="17369682" flipH="1">
            <a:off x="-1379072" y="729607"/>
            <a:ext cx="11506231" cy="21751795"/>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61" name="Freeform 16">
            <a:extLst>
              <a:ext uri="{FF2B5EF4-FFF2-40B4-BE49-F238E27FC236}">
                <a16:creationId xmlns:a16="http://schemas.microsoft.com/office/drawing/2014/main" id="{266FB0D4-9A02-3028-2C38-54068B262649}"/>
              </a:ext>
            </a:extLst>
          </p:cNvPr>
          <p:cNvSpPr/>
          <p:nvPr/>
        </p:nvSpPr>
        <p:spPr>
          <a:xfrm>
            <a:off x="10071269" y="9250760"/>
            <a:ext cx="4974165" cy="540940"/>
          </a:xfrm>
          <a:custGeom>
            <a:avLst/>
            <a:gdLst/>
            <a:ahLst/>
            <a:cxnLst/>
            <a:rect l="l" t="t" r="r" b="b"/>
            <a:pathLst>
              <a:path w="4974165" h="540940">
                <a:moveTo>
                  <a:pt x="0" y="0"/>
                </a:moveTo>
                <a:lnTo>
                  <a:pt x="4974165" y="0"/>
                </a:lnTo>
                <a:lnTo>
                  <a:pt x="4974165" y="540941"/>
                </a:lnTo>
                <a:lnTo>
                  <a:pt x="0" y="540941"/>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62" name="Freeform 17">
            <a:extLst>
              <a:ext uri="{FF2B5EF4-FFF2-40B4-BE49-F238E27FC236}">
                <a16:creationId xmlns:a16="http://schemas.microsoft.com/office/drawing/2014/main" id="{337D15E1-2B86-D16C-8F68-38525116EB54}"/>
              </a:ext>
            </a:extLst>
          </p:cNvPr>
          <p:cNvSpPr/>
          <p:nvPr/>
        </p:nvSpPr>
        <p:spPr>
          <a:xfrm>
            <a:off x="10751472" y="9336433"/>
            <a:ext cx="369595" cy="369595"/>
          </a:xfrm>
          <a:custGeom>
            <a:avLst/>
            <a:gdLst/>
            <a:ahLst/>
            <a:cxnLst/>
            <a:rect l="l" t="t" r="r" b="b"/>
            <a:pathLst>
              <a:path w="369595" h="369595">
                <a:moveTo>
                  <a:pt x="0" y="0"/>
                </a:moveTo>
                <a:lnTo>
                  <a:pt x="369596" y="0"/>
                </a:lnTo>
                <a:lnTo>
                  <a:pt x="369596" y="369595"/>
                </a:lnTo>
                <a:lnTo>
                  <a:pt x="0" y="36959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63" name="TextBox 26">
            <a:extLst>
              <a:ext uri="{FF2B5EF4-FFF2-40B4-BE49-F238E27FC236}">
                <a16:creationId xmlns:a16="http://schemas.microsoft.com/office/drawing/2014/main" id="{C92CA773-268B-6251-7DFF-AC461FA48A3C}"/>
              </a:ext>
            </a:extLst>
          </p:cNvPr>
          <p:cNvSpPr txBox="1"/>
          <p:nvPr/>
        </p:nvSpPr>
        <p:spPr>
          <a:xfrm>
            <a:off x="11237050" y="9342212"/>
            <a:ext cx="3060828" cy="297902"/>
          </a:xfrm>
          <a:prstGeom prst="rect">
            <a:avLst/>
          </a:prstGeom>
        </p:spPr>
        <p:txBody>
          <a:bodyPr wrap="square" lIns="0" tIns="0" rIns="0" bIns="0" rtlCol="0" anchor="t">
            <a:spAutoFit/>
          </a:bodyPr>
          <a:lstStyle/>
          <a:p>
            <a:pPr algn="l">
              <a:lnSpc>
                <a:spcPts val="2469"/>
              </a:lnSpc>
            </a:pPr>
            <a:r>
              <a:rPr lang="en-US" sz="1600" dirty="0">
                <a:solidFill>
                  <a:srgbClr val="285508"/>
                </a:solidFill>
                <a:latin typeface="Poppins"/>
                <a:ea typeface="Poppins"/>
                <a:cs typeface="Poppins"/>
                <a:sym typeface="Poppins"/>
              </a:rPr>
              <a:t>www.mehnaazcreations.com</a:t>
            </a:r>
          </a:p>
        </p:txBody>
      </p:sp>
      <p:sp>
        <p:nvSpPr>
          <p:cNvPr id="3" name="Freeform 7">
            <a:extLst>
              <a:ext uri="{FF2B5EF4-FFF2-40B4-BE49-F238E27FC236}">
                <a16:creationId xmlns:a16="http://schemas.microsoft.com/office/drawing/2014/main" id="{C5A9D554-8F93-5563-2BFF-7CA8D86A4919}"/>
              </a:ext>
            </a:extLst>
          </p:cNvPr>
          <p:cNvSpPr/>
          <p:nvPr/>
        </p:nvSpPr>
        <p:spPr>
          <a:xfrm flipV="1">
            <a:off x="-559467" y="5372100"/>
            <a:ext cx="4217067" cy="3919652"/>
          </a:xfrm>
          <a:custGeom>
            <a:avLst/>
            <a:gdLst/>
            <a:ahLst/>
            <a:cxnLst/>
            <a:rect l="l" t="t" r="r" b="b"/>
            <a:pathLst>
              <a:path w="4152338" h="4114800">
                <a:moveTo>
                  <a:pt x="0" y="0"/>
                </a:moveTo>
                <a:lnTo>
                  <a:pt x="4152338" y="0"/>
                </a:lnTo>
                <a:lnTo>
                  <a:pt x="4152338"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l="-42073"/>
            </a:stretch>
          </a:blipFill>
        </p:spPr>
        <p:txBody>
          <a:bodyPr/>
          <a:lstStyle/>
          <a:p>
            <a:endParaRPr lang="en-US"/>
          </a:p>
        </p:txBody>
      </p:sp>
      <p:sp>
        <p:nvSpPr>
          <p:cNvPr id="4" name="Rectangle: Rounded Corners 3">
            <a:extLst>
              <a:ext uri="{FF2B5EF4-FFF2-40B4-BE49-F238E27FC236}">
                <a16:creationId xmlns:a16="http://schemas.microsoft.com/office/drawing/2014/main" id="{949FAFEB-80FD-C0A1-E8D4-9DCE07CFF3BC}"/>
              </a:ext>
            </a:extLst>
          </p:cNvPr>
          <p:cNvSpPr/>
          <p:nvPr/>
        </p:nvSpPr>
        <p:spPr>
          <a:xfrm rot="5400000">
            <a:off x="591179" y="801585"/>
            <a:ext cx="1015664" cy="302368"/>
          </a:xfrm>
          <a:prstGeom prst="roundRect">
            <a:avLst>
              <a:gd name="adj" fmla="val 50000"/>
            </a:avLst>
          </a:prstGeom>
          <a:solidFill>
            <a:srgbClr val="2855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21">
            <a:extLst>
              <a:ext uri="{FF2B5EF4-FFF2-40B4-BE49-F238E27FC236}">
                <a16:creationId xmlns:a16="http://schemas.microsoft.com/office/drawing/2014/main" id="{CFD73785-3712-697F-8F34-BA9FBD00F180}"/>
              </a:ext>
            </a:extLst>
          </p:cNvPr>
          <p:cNvSpPr txBox="1"/>
          <p:nvPr/>
        </p:nvSpPr>
        <p:spPr>
          <a:xfrm>
            <a:off x="1412118" y="548862"/>
            <a:ext cx="8017625" cy="800219"/>
          </a:xfrm>
          <a:prstGeom prst="rect">
            <a:avLst/>
          </a:prstGeom>
        </p:spPr>
        <p:txBody>
          <a:bodyPr wrap="square" lIns="0" tIns="0" rIns="0" bIns="0" rtlCol="0" anchor="t">
            <a:spAutoFit/>
          </a:bodyPr>
          <a:lstStyle/>
          <a:p>
            <a:pPr algn="l"/>
            <a:r>
              <a:rPr lang="en-US" sz="52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RANK RECOGNITION</a:t>
            </a:r>
          </a:p>
        </p:txBody>
      </p:sp>
      <p:graphicFrame>
        <p:nvGraphicFramePr>
          <p:cNvPr id="12" name="Table 12">
            <a:extLst>
              <a:ext uri="{FF2B5EF4-FFF2-40B4-BE49-F238E27FC236}">
                <a16:creationId xmlns:a16="http://schemas.microsoft.com/office/drawing/2014/main" id="{4CC7A270-2861-0F03-D7DD-3229818A22EE}"/>
              </a:ext>
            </a:extLst>
          </p:cNvPr>
          <p:cNvGraphicFramePr>
            <a:graphicFrameLocks noGrp="1"/>
          </p:cNvGraphicFramePr>
          <p:nvPr>
            <p:extLst>
              <p:ext uri="{D42A27DB-BD31-4B8C-83A1-F6EECF244321}">
                <p14:modId xmlns:p14="http://schemas.microsoft.com/office/powerpoint/2010/main" val="734838878"/>
              </p:ext>
            </p:extLst>
          </p:nvPr>
        </p:nvGraphicFramePr>
        <p:xfrm>
          <a:off x="4152154" y="2056538"/>
          <a:ext cx="10400707" cy="6820762"/>
        </p:xfrm>
        <a:graphic>
          <a:graphicData uri="http://schemas.openxmlformats.org/drawingml/2006/table">
            <a:tbl>
              <a:tblPr/>
              <a:tblGrid>
                <a:gridCol w="1717942">
                  <a:extLst>
                    <a:ext uri="{9D8B030D-6E8A-4147-A177-3AD203B41FA5}">
                      <a16:colId xmlns:a16="http://schemas.microsoft.com/office/drawing/2014/main" val="4289973381"/>
                    </a:ext>
                  </a:extLst>
                </a:gridCol>
                <a:gridCol w="3157369">
                  <a:extLst>
                    <a:ext uri="{9D8B030D-6E8A-4147-A177-3AD203B41FA5}">
                      <a16:colId xmlns:a16="http://schemas.microsoft.com/office/drawing/2014/main" val="20000"/>
                    </a:ext>
                  </a:extLst>
                </a:gridCol>
                <a:gridCol w="2664030">
                  <a:extLst>
                    <a:ext uri="{9D8B030D-6E8A-4147-A177-3AD203B41FA5}">
                      <a16:colId xmlns:a16="http://schemas.microsoft.com/office/drawing/2014/main" val="20001"/>
                    </a:ext>
                  </a:extLst>
                </a:gridCol>
                <a:gridCol w="2861366">
                  <a:extLst>
                    <a:ext uri="{9D8B030D-6E8A-4147-A177-3AD203B41FA5}">
                      <a16:colId xmlns:a16="http://schemas.microsoft.com/office/drawing/2014/main" val="1189470769"/>
                    </a:ext>
                  </a:extLst>
                </a:gridCol>
              </a:tblGrid>
              <a:tr h="532325">
                <a:tc>
                  <a:txBody>
                    <a:bodyPr/>
                    <a:lstStyle/>
                    <a:p>
                      <a:pPr algn="ctr">
                        <a:lnSpc>
                          <a:spcPts val="2039"/>
                        </a:lnSpc>
                        <a:defRPr/>
                      </a:pPr>
                      <a:endParaRPr lang="en-US" sz="1800" dirty="0">
                        <a:solidFill>
                          <a:schemeClr val="bg1"/>
                        </a:solidFill>
                        <a:latin typeface="ITC Avant Garde Gothic Bold" panose="020B0604020202020204" charset="0"/>
                      </a:endParaRP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0DAA01"/>
                    </a:solidFill>
                  </a:tcPr>
                </a:tc>
                <a:tc>
                  <a:txBody>
                    <a:bodyPr/>
                    <a:lstStyle/>
                    <a:p>
                      <a:pPr algn="ctr">
                        <a:lnSpc>
                          <a:spcPts val="2039"/>
                        </a:lnSpc>
                        <a:defRPr/>
                      </a:pPr>
                      <a:r>
                        <a:rPr lang="en-US" sz="1800" dirty="0">
                          <a:solidFill>
                            <a:schemeClr val="bg1"/>
                          </a:solidFill>
                          <a:latin typeface="ITC Avant Garde Gothic Bold" panose="020B0604020202020204" charset="0"/>
                        </a:rPr>
                        <a:t>RANK</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0DAA01"/>
                    </a:solidFill>
                  </a:tcPr>
                </a:tc>
                <a:tc>
                  <a:txBody>
                    <a:bodyPr/>
                    <a:lstStyle/>
                    <a:p>
                      <a:pPr algn="ctr">
                        <a:lnSpc>
                          <a:spcPts val="2039"/>
                        </a:lnSpc>
                        <a:defRPr/>
                      </a:pPr>
                      <a:r>
                        <a:rPr lang="en-US" sz="1800" dirty="0">
                          <a:solidFill>
                            <a:schemeClr val="bg1"/>
                          </a:solidFill>
                          <a:latin typeface="ITC Avant Garde Gothic Bold" panose="020B0604020202020204" charset="0"/>
                        </a:rPr>
                        <a:t>MATCHING MP</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78C74F"/>
                    </a:solidFill>
                  </a:tcPr>
                </a:tc>
                <a:tc>
                  <a:txBody>
                    <a:bodyPr/>
                    <a:lstStyle/>
                    <a:p>
                      <a:pPr algn="ctr">
                        <a:lnSpc>
                          <a:spcPts val="2039"/>
                        </a:lnSpc>
                        <a:defRPr/>
                      </a:pPr>
                      <a:r>
                        <a:rPr lang="en-US" sz="1800" dirty="0">
                          <a:solidFill>
                            <a:schemeClr val="bg1"/>
                          </a:solidFill>
                          <a:latin typeface="ITC Avant Garde Gothic Bold" panose="020B0604020202020204" charset="0"/>
                        </a:rPr>
                        <a:t>Self BV</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78C74F"/>
                    </a:solidFill>
                  </a:tcPr>
                </a:tc>
                <a:extLst>
                  <a:ext uri="{0D108BD9-81ED-4DB2-BD59-A6C34878D82A}">
                    <a16:rowId xmlns:a16="http://schemas.microsoft.com/office/drawing/2014/main" val="10000"/>
                  </a:ext>
                </a:extLst>
              </a:tr>
              <a:tr h="559009">
                <a:tc>
                  <a:txBody>
                    <a:bodyPr/>
                    <a:lstStyle/>
                    <a:p>
                      <a:pPr algn="r">
                        <a:lnSpc>
                          <a:spcPts val="2039"/>
                        </a:lnSpc>
                        <a:defRPr/>
                      </a:pPr>
                      <a:r>
                        <a:rPr lang="en-US" sz="2000" dirty="0">
                          <a:latin typeface="ITC Avant Garde Gothic Bold" panose="020B0604020202020204" charset="0"/>
                        </a:rPr>
                        <a:t>1</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tc>
                  <a:txBody>
                    <a:bodyPr/>
                    <a:lstStyle/>
                    <a:p>
                      <a:pPr algn="ctr">
                        <a:lnSpc>
                          <a:spcPts val="2039"/>
                        </a:lnSpc>
                        <a:defRPr/>
                      </a:pPr>
                      <a:r>
                        <a:rPr lang="en-US" sz="2000" dirty="0">
                          <a:latin typeface="ITC Avant Garde Gothic Bold" panose="020B0604020202020204" charset="0"/>
                        </a:rPr>
                        <a:t>BRONZE</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tc>
                  <a:txBody>
                    <a:bodyPr/>
                    <a:lstStyle/>
                    <a:p>
                      <a:pPr algn="ctr">
                        <a:lnSpc>
                          <a:spcPts val="2039"/>
                        </a:lnSpc>
                        <a:defRPr/>
                      </a:pPr>
                      <a:r>
                        <a:rPr lang="en-US" sz="2000" dirty="0">
                          <a:solidFill>
                            <a:srgbClr val="15AB10"/>
                          </a:solidFill>
                          <a:effectLst/>
                          <a:latin typeface="ITC Avant Garde Gothic Bold" panose="020B0604020202020204" charset="0"/>
                        </a:rPr>
                        <a:t>10</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tc>
                  <a:txBody>
                    <a:bodyPr/>
                    <a:lstStyle/>
                    <a:p>
                      <a:pPr algn="ctr">
                        <a:lnSpc>
                          <a:spcPts val="2039"/>
                        </a:lnSpc>
                        <a:defRPr/>
                      </a:pPr>
                      <a:r>
                        <a:rPr lang="en-US" sz="2000">
                          <a:solidFill>
                            <a:srgbClr val="15AB10"/>
                          </a:solidFill>
                          <a:effectLst/>
                          <a:latin typeface="ITC Avant Garde Gothic Bold" panose="020B0604020202020204" charset="0"/>
                        </a:rPr>
                        <a:t>OR </a:t>
                      </a:r>
                      <a:r>
                        <a:rPr lang="en-US" sz="2000" dirty="0">
                          <a:solidFill>
                            <a:srgbClr val="15AB10"/>
                          </a:solidFill>
                          <a:effectLst/>
                          <a:latin typeface="ITC Avant Garde Gothic Bold" panose="020B0604020202020204" charset="0"/>
                        </a:rPr>
                        <a:t>10000</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559009">
                <a:tc>
                  <a:txBody>
                    <a:bodyPr/>
                    <a:lstStyle/>
                    <a:p>
                      <a:pPr algn="r">
                        <a:lnSpc>
                          <a:spcPts val="2039"/>
                        </a:lnSpc>
                        <a:defRPr/>
                      </a:pPr>
                      <a:r>
                        <a:rPr lang="en-US" sz="2000">
                          <a:latin typeface="ITC Avant Garde Gothic Bold" panose="020B0604020202020204" charset="0"/>
                        </a:rPr>
                        <a:t>2</a:t>
                      </a:r>
                      <a:endParaRPr lang="en-US" sz="2000" dirty="0">
                        <a:latin typeface="ITC Avant Garde Gothic Bold" panose="020B0604020202020204" charset="0"/>
                      </a:endParaRP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tc>
                  <a:txBody>
                    <a:bodyPr/>
                    <a:lstStyle/>
                    <a:p>
                      <a:pPr algn="ctr">
                        <a:lnSpc>
                          <a:spcPts val="2039"/>
                        </a:lnSpc>
                        <a:defRPr/>
                      </a:pPr>
                      <a:r>
                        <a:rPr lang="en-US" sz="2000" dirty="0">
                          <a:latin typeface="ITC Avant Garde Gothic Bold" panose="020B0604020202020204" charset="0"/>
                        </a:rPr>
                        <a:t>SILVER</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tc>
                  <a:txBody>
                    <a:bodyPr/>
                    <a:lstStyle/>
                    <a:p>
                      <a:pPr algn="ctr">
                        <a:lnSpc>
                          <a:spcPts val="2039"/>
                        </a:lnSpc>
                        <a:defRPr/>
                      </a:pPr>
                      <a:r>
                        <a:rPr lang="en-US" sz="2000" dirty="0">
                          <a:solidFill>
                            <a:srgbClr val="15AB10"/>
                          </a:solidFill>
                          <a:effectLst/>
                          <a:latin typeface="ITC Avant Garde Gothic Bold" panose="020B0604020202020204" charset="0"/>
                        </a:rPr>
                        <a:t>25</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tc>
                  <a:txBody>
                    <a:bodyPr/>
                    <a:lstStyle/>
                    <a:p>
                      <a:pPr algn="ctr">
                        <a:lnSpc>
                          <a:spcPts val="2039"/>
                        </a:lnSpc>
                        <a:defRPr/>
                      </a:pPr>
                      <a:r>
                        <a:rPr lang="en-US" sz="2000" dirty="0">
                          <a:solidFill>
                            <a:srgbClr val="15AB10"/>
                          </a:solidFill>
                          <a:effectLst/>
                          <a:latin typeface="ITC Avant Garde Gothic Bold" panose="020B0604020202020204" charset="0"/>
                        </a:rPr>
                        <a:t>OR 25000</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559009">
                <a:tc>
                  <a:txBody>
                    <a:bodyPr/>
                    <a:lstStyle/>
                    <a:p>
                      <a:pPr algn="r">
                        <a:lnSpc>
                          <a:spcPts val="2039"/>
                        </a:lnSpc>
                        <a:defRPr/>
                      </a:pPr>
                      <a:r>
                        <a:rPr lang="en-US" sz="2000">
                          <a:latin typeface="ITC Avant Garde Gothic Bold" panose="020B0604020202020204" charset="0"/>
                        </a:rPr>
                        <a:t>3</a:t>
                      </a:r>
                      <a:endParaRPr lang="en-US" sz="2000" dirty="0">
                        <a:latin typeface="ITC Avant Garde Gothic Bold" panose="020B0604020202020204" charset="0"/>
                      </a:endParaRP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tc>
                  <a:txBody>
                    <a:bodyPr/>
                    <a:lstStyle/>
                    <a:p>
                      <a:pPr algn="ctr">
                        <a:lnSpc>
                          <a:spcPts val="2039"/>
                        </a:lnSpc>
                        <a:defRPr/>
                      </a:pPr>
                      <a:r>
                        <a:rPr lang="en-US" sz="2000" dirty="0">
                          <a:latin typeface="ITC Avant Garde Gothic Bold" panose="020B0604020202020204" charset="0"/>
                        </a:rPr>
                        <a:t>PEARL</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tc>
                  <a:txBody>
                    <a:bodyPr/>
                    <a:lstStyle/>
                    <a:p>
                      <a:pPr algn="ctr">
                        <a:lnSpc>
                          <a:spcPts val="2039"/>
                        </a:lnSpc>
                        <a:defRPr/>
                      </a:pPr>
                      <a:r>
                        <a:rPr lang="en-US" sz="2000" dirty="0">
                          <a:solidFill>
                            <a:srgbClr val="15AB10"/>
                          </a:solidFill>
                          <a:effectLst/>
                          <a:latin typeface="ITC Avant Garde Gothic Bold" panose="020B0604020202020204" charset="0"/>
                        </a:rPr>
                        <a:t>50</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tc>
                  <a:txBody>
                    <a:bodyPr/>
                    <a:lstStyle/>
                    <a:p>
                      <a:pPr algn="ctr">
                        <a:lnSpc>
                          <a:spcPts val="2039"/>
                        </a:lnSpc>
                        <a:defRPr/>
                      </a:pPr>
                      <a:r>
                        <a:rPr lang="en-US" sz="2000" dirty="0">
                          <a:solidFill>
                            <a:srgbClr val="15AB10"/>
                          </a:solidFill>
                          <a:effectLst/>
                          <a:latin typeface="ITC Avant Garde Gothic Bold" panose="020B0604020202020204" charset="0"/>
                        </a:rPr>
                        <a:t>OR 50000</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extLst>
                  <a:ext uri="{0D108BD9-81ED-4DB2-BD59-A6C34878D82A}">
                    <a16:rowId xmlns:a16="http://schemas.microsoft.com/office/drawing/2014/main" val="2705316991"/>
                  </a:ext>
                </a:extLst>
              </a:tr>
              <a:tr h="559009">
                <a:tc>
                  <a:txBody>
                    <a:bodyPr/>
                    <a:lstStyle/>
                    <a:p>
                      <a:pPr algn="r">
                        <a:lnSpc>
                          <a:spcPts val="2039"/>
                        </a:lnSpc>
                        <a:defRPr/>
                      </a:pPr>
                      <a:r>
                        <a:rPr lang="en-US" sz="2000">
                          <a:latin typeface="ITC Avant Garde Gothic Bold" panose="020B0604020202020204" charset="0"/>
                        </a:rPr>
                        <a:t>4</a:t>
                      </a:r>
                      <a:endParaRPr lang="en-US" sz="2000" dirty="0">
                        <a:latin typeface="ITC Avant Garde Gothic Bold" panose="020B0604020202020204" charset="0"/>
                      </a:endParaRP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tc>
                  <a:txBody>
                    <a:bodyPr/>
                    <a:lstStyle/>
                    <a:p>
                      <a:pPr algn="ctr">
                        <a:lnSpc>
                          <a:spcPts val="2039"/>
                        </a:lnSpc>
                        <a:defRPr/>
                      </a:pPr>
                      <a:r>
                        <a:rPr lang="en-US" sz="2000" dirty="0">
                          <a:latin typeface="ITC Avant Garde Gothic Bold" panose="020B0604020202020204" charset="0"/>
                        </a:rPr>
                        <a:t>GOLD</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tc>
                  <a:txBody>
                    <a:bodyPr/>
                    <a:lstStyle/>
                    <a:p>
                      <a:pPr algn="ctr">
                        <a:lnSpc>
                          <a:spcPts val="2039"/>
                        </a:lnSpc>
                        <a:defRPr/>
                      </a:pPr>
                      <a:r>
                        <a:rPr lang="en-US" sz="2000" dirty="0">
                          <a:solidFill>
                            <a:srgbClr val="15AB10"/>
                          </a:solidFill>
                          <a:effectLst/>
                          <a:latin typeface="ITC Avant Garde Gothic Bold" panose="020B0604020202020204" charset="0"/>
                        </a:rPr>
                        <a:t>100</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tc>
                  <a:txBody>
                    <a:bodyPr/>
                    <a:lstStyle/>
                    <a:p>
                      <a:pPr algn="ctr">
                        <a:lnSpc>
                          <a:spcPts val="2039"/>
                        </a:lnSpc>
                        <a:defRPr/>
                      </a:pPr>
                      <a:r>
                        <a:rPr lang="en-US" sz="2000" dirty="0">
                          <a:solidFill>
                            <a:srgbClr val="15AB10"/>
                          </a:solidFill>
                          <a:effectLst/>
                          <a:latin typeface="ITC Avant Garde Gothic Bold" panose="020B0604020202020204" charset="0"/>
                        </a:rPr>
                        <a:t>OR 100000</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559009">
                <a:tc>
                  <a:txBody>
                    <a:bodyPr/>
                    <a:lstStyle/>
                    <a:p>
                      <a:pPr algn="r">
                        <a:lnSpc>
                          <a:spcPts val="2039"/>
                        </a:lnSpc>
                        <a:defRPr/>
                      </a:pPr>
                      <a:r>
                        <a:rPr lang="en-US" sz="2000">
                          <a:latin typeface="ITC Avant Garde Gothic Bold" panose="020B0604020202020204" charset="0"/>
                        </a:rPr>
                        <a:t>5</a:t>
                      </a:r>
                      <a:endParaRPr lang="en-US" sz="2000" dirty="0">
                        <a:latin typeface="ITC Avant Garde Gothic Bold" panose="020B0604020202020204" charset="0"/>
                      </a:endParaRP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tc>
                  <a:txBody>
                    <a:bodyPr/>
                    <a:lstStyle/>
                    <a:p>
                      <a:pPr algn="ctr">
                        <a:lnSpc>
                          <a:spcPts val="2039"/>
                        </a:lnSpc>
                        <a:defRPr/>
                      </a:pPr>
                      <a:r>
                        <a:rPr lang="en-US" sz="2000" dirty="0">
                          <a:latin typeface="ITC Avant Garde Gothic Bold" panose="020B0604020202020204" charset="0"/>
                        </a:rPr>
                        <a:t>RUBY</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tc>
                  <a:txBody>
                    <a:bodyPr/>
                    <a:lstStyle/>
                    <a:p>
                      <a:pPr algn="ctr">
                        <a:lnSpc>
                          <a:spcPts val="2039"/>
                        </a:lnSpc>
                        <a:defRPr/>
                      </a:pPr>
                      <a:r>
                        <a:rPr lang="en-US" sz="2000" dirty="0">
                          <a:solidFill>
                            <a:srgbClr val="15AB10"/>
                          </a:solidFill>
                          <a:effectLst/>
                          <a:latin typeface="ITC Avant Garde Gothic Bold" panose="020B0604020202020204" charset="0"/>
                        </a:rPr>
                        <a:t>200</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tc>
                  <a:txBody>
                    <a:bodyPr/>
                    <a:lstStyle/>
                    <a:p>
                      <a:pPr algn="ctr">
                        <a:lnSpc>
                          <a:spcPts val="2039"/>
                        </a:lnSpc>
                        <a:defRPr/>
                      </a:pPr>
                      <a:r>
                        <a:rPr lang="en-US" sz="2000" dirty="0">
                          <a:solidFill>
                            <a:srgbClr val="15AB10"/>
                          </a:solidFill>
                          <a:effectLst/>
                          <a:latin typeface="ITC Avant Garde Gothic Bold" panose="020B0604020202020204" charset="0"/>
                        </a:rPr>
                        <a:t>OR 200000</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extLst>
                  <a:ext uri="{0D108BD9-81ED-4DB2-BD59-A6C34878D82A}">
                    <a16:rowId xmlns:a16="http://schemas.microsoft.com/office/drawing/2014/main" val="2442668694"/>
                  </a:ext>
                </a:extLst>
              </a:tr>
              <a:tr h="559009">
                <a:tc>
                  <a:txBody>
                    <a:bodyPr/>
                    <a:lstStyle/>
                    <a:p>
                      <a:pPr algn="r">
                        <a:lnSpc>
                          <a:spcPts val="2039"/>
                        </a:lnSpc>
                        <a:defRPr/>
                      </a:pPr>
                      <a:r>
                        <a:rPr lang="en-US" sz="2000">
                          <a:latin typeface="ITC Avant Garde Gothic Bold" panose="020B0604020202020204" charset="0"/>
                        </a:rPr>
                        <a:t>6</a:t>
                      </a:r>
                      <a:endParaRPr lang="en-US" sz="2000" dirty="0">
                        <a:latin typeface="ITC Avant Garde Gothic Bold" panose="020B0604020202020204" charset="0"/>
                      </a:endParaRP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tc>
                  <a:txBody>
                    <a:bodyPr/>
                    <a:lstStyle/>
                    <a:p>
                      <a:pPr algn="ctr">
                        <a:lnSpc>
                          <a:spcPts val="2039"/>
                        </a:lnSpc>
                        <a:defRPr/>
                      </a:pPr>
                      <a:r>
                        <a:rPr lang="en-US" sz="2000" dirty="0">
                          <a:latin typeface="ITC Avant Garde Gothic Bold" panose="020B0604020202020204" charset="0"/>
                        </a:rPr>
                        <a:t>PLATINUM</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tc>
                  <a:txBody>
                    <a:bodyPr/>
                    <a:lstStyle/>
                    <a:p>
                      <a:pPr algn="ctr">
                        <a:lnSpc>
                          <a:spcPts val="2039"/>
                        </a:lnSpc>
                        <a:defRPr/>
                      </a:pPr>
                      <a:r>
                        <a:rPr lang="en-US" sz="2000" dirty="0">
                          <a:solidFill>
                            <a:srgbClr val="15AB10"/>
                          </a:solidFill>
                          <a:effectLst/>
                          <a:latin typeface="ITC Avant Garde Gothic Bold" panose="020B0604020202020204" charset="0"/>
                        </a:rPr>
                        <a:t>500</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ts val="2039"/>
                        </a:lnSpc>
                        <a:spcBef>
                          <a:spcPts val="0"/>
                        </a:spcBef>
                        <a:spcAft>
                          <a:spcPts val="0"/>
                        </a:spcAft>
                        <a:buClrTx/>
                        <a:buSzTx/>
                        <a:buFontTx/>
                        <a:buNone/>
                        <a:tabLst/>
                        <a:defRPr/>
                      </a:pPr>
                      <a:r>
                        <a:rPr lang="en-US" sz="2000" dirty="0">
                          <a:solidFill>
                            <a:srgbClr val="15AB10"/>
                          </a:solidFill>
                          <a:effectLst/>
                          <a:latin typeface="ITC Avant Garde Gothic Bold" panose="020B0604020202020204" charset="0"/>
                        </a:rPr>
                        <a:t>OR 300000</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extLst>
                  <a:ext uri="{0D108BD9-81ED-4DB2-BD59-A6C34878D82A}">
                    <a16:rowId xmlns:a16="http://schemas.microsoft.com/office/drawing/2014/main" val="3241099804"/>
                  </a:ext>
                </a:extLst>
              </a:tr>
              <a:tr h="583193">
                <a:tc>
                  <a:txBody>
                    <a:bodyPr/>
                    <a:lstStyle/>
                    <a:p>
                      <a:pPr algn="r">
                        <a:lnSpc>
                          <a:spcPts val="2039"/>
                        </a:lnSpc>
                        <a:defRPr/>
                      </a:pPr>
                      <a:r>
                        <a:rPr lang="en-US" sz="2000">
                          <a:latin typeface="ITC Avant Garde Gothic Bold" panose="020B0604020202020204" charset="0"/>
                        </a:rPr>
                        <a:t>7</a:t>
                      </a:r>
                      <a:endParaRPr lang="en-US" sz="2000" dirty="0">
                        <a:latin typeface="ITC Avant Garde Gothic Bold" panose="020B0604020202020204" charset="0"/>
                      </a:endParaRP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tc>
                  <a:txBody>
                    <a:bodyPr/>
                    <a:lstStyle/>
                    <a:p>
                      <a:pPr algn="ctr">
                        <a:lnSpc>
                          <a:spcPts val="2039"/>
                        </a:lnSpc>
                        <a:defRPr/>
                      </a:pPr>
                      <a:r>
                        <a:rPr lang="en-US" sz="2000" dirty="0">
                          <a:latin typeface="ITC Avant Garde Gothic Bold" panose="020B0604020202020204" charset="0"/>
                        </a:rPr>
                        <a:t>SAPHIRE</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tc>
                  <a:txBody>
                    <a:bodyPr/>
                    <a:lstStyle/>
                    <a:p>
                      <a:pPr algn="ctr">
                        <a:lnSpc>
                          <a:spcPts val="2039"/>
                        </a:lnSpc>
                        <a:defRPr/>
                      </a:pPr>
                      <a:r>
                        <a:rPr lang="en-US" sz="2000" dirty="0">
                          <a:solidFill>
                            <a:srgbClr val="15AB10"/>
                          </a:solidFill>
                          <a:effectLst/>
                          <a:latin typeface="ITC Avant Garde Gothic Bold" panose="020B0604020202020204" charset="0"/>
                        </a:rPr>
                        <a:t>1000</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tc>
                  <a:txBody>
                    <a:bodyPr/>
                    <a:lstStyle/>
                    <a:p>
                      <a:pPr algn="ctr">
                        <a:lnSpc>
                          <a:spcPts val="2039"/>
                        </a:lnSpc>
                        <a:defRPr/>
                      </a:pPr>
                      <a:r>
                        <a:rPr lang="en-US" sz="2000" dirty="0">
                          <a:solidFill>
                            <a:srgbClr val="15AB10"/>
                          </a:solidFill>
                          <a:effectLst/>
                          <a:latin typeface="ITC Avant Garde Gothic Bold" panose="020B0604020202020204" charset="0"/>
                        </a:rPr>
                        <a:t>OR 400000</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extLst>
                  <a:ext uri="{0D108BD9-81ED-4DB2-BD59-A6C34878D82A}">
                    <a16:rowId xmlns:a16="http://schemas.microsoft.com/office/drawing/2014/main" val="3983195568"/>
                  </a:ext>
                </a:extLst>
              </a:tr>
              <a:tr h="583193">
                <a:tc>
                  <a:txBody>
                    <a:bodyPr/>
                    <a:lstStyle/>
                    <a:p>
                      <a:pPr algn="r">
                        <a:lnSpc>
                          <a:spcPts val="2039"/>
                        </a:lnSpc>
                        <a:defRPr/>
                      </a:pPr>
                      <a:r>
                        <a:rPr lang="en-US" sz="2000" dirty="0">
                          <a:latin typeface="ITC Avant Garde Gothic Bold" panose="020B0604020202020204" charset="0"/>
                        </a:rPr>
                        <a:t>8</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tc>
                  <a:txBody>
                    <a:bodyPr/>
                    <a:lstStyle/>
                    <a:p>
                      <a:pPr algn="ctr">
                        <a:lnSpc>
                          <a:spcPts val="2039"/>
                        </a:lnSpc>
                        <a:defRPr/>
                      </a:pPr>
                      <a:r>
                        <a:rPr lang="en-US" sz="2000" dirty="0">
                          <a:latin typeface="ITC Avant Garde Gothic Bold" panose="020B0604020202020204" charset="0"/>
                        </a:rPr>
                        <a:t>EMERALD</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tc>
                  <a:txBody>
                    <a:bodyPr/>
                    <a:lstStyle/>
                    <a:p>
                      <a:pPr algn="ctr">
                        <a:lnSpc>
                          <a:spcPts val="2039"/>
                        </a:lnSpc>
                        <a:defRPr/>
                      </a:pPr>
                      <a:r>
                        <a:rPr lang="en-US" sz="2000" dirty="0">
                          <a:solidFill>
                            <a:srgbClr val="15AB10"/>
                          </a:solidFill>
                          <a:effectLst/>
                          <a:latin typeface="ITC Avant Garde Gothic Bold" panose="020B0604020202020204" charset="0"/>
                        </a:rPr>
                        <a:t>2500</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tc>
                  <a:txBody>
                    <a:bodyPr/>
                    <a:lstStyle/>
                    <a:p>
                      <a:pPr algn="ctr">
                        <a:lnSpc>
                          <a:spcPts val="2039"/>
                        </a:lnSpc>
                        <a:defRPr/>
                      </a:pPr>
                      <a:r>
                        <a:rPr lang="en-US" sz="2000" dirty="0">
                          <a:solidFill>
                            <a:srgbClr val="15AB10"/>
                          </a:solidFill>
                          <a:effectLst/>
                          <a:latin typeface="ITC Avant Garde Gothic Bold" panose="020B0604020202020204" charset="0"/>
                        </a:rPr>
                        <a:t>OR 500000</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extLst>
                  <a:ext uri="{0D108BD9-81ED-4DB2-BD59-A6C34878D82A}">
                    <a16:rowId xmlns:a16="http://schemas.microsoft.com/office/drawing/2014/main" val="3781280851"/>
                  </a:ext>
                </a:extLst>
              </a:tr>
              <a:tr h="583193">
                <a:tc>
                  <a:txBody>
                    <a:bodyPr/>
                    <a:lstStyle/>
                    <a:p>
                      <a:pPr algn="r">
                        <a:lnSpc>
                          <a:spcPts val="2039"/>
                        </a:lnSpc>
                        <a:defRPr/>
                      </a:pPr>
                      <a:r>
                        <a:rPr lang="en-US" sz="2000">
                          <a:latin typeface="ITC Avant Garde Gothic Bold" panose="020B0604020202020204" charset="0"/>
                        </a:rPr>
                        <a:t>9</a:t>
                      </a:r>
                      <a:endParaRPr lang="en-US" sz="2000" dirty="0">
                        <a:latin typeface="ITC Avant Garde Gothic Bold" panose="020B0604020202020204" charset="0"/>
                      </a:endParaRP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tc>
                  <a:txBody>
                    <a:bodyPr/>
                    <a:lstStyle/>
                    <a:p>
                      <a:pPr algn="ctr">
                        <a:lnSpc>
                          <a:spcPts val="2039"/>
                        </a:lnSpc>
                        <a:defRPr/>
                      </a:pPr>
                      <a:r>
                        <a:rPr lang="en-US" sz="2000" dirty="0">
                          <a:latin typeface="ITC Avant Garde Gothic Bold" panose="020B0604020202020204" charset="0"/>
                        </a:rPr>
                        <a:t>DIAMOND</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tc>
                  <a:txBody>
                    <a:bodyPr/>
                    <a:lstStyle/>
                    <a:p>
                      <a:pPr algn="ctr">
                        <a:lnSpc>
                          <a:spcPts val="2039"/>
                        </a:lnSpc>
                        <a:defRPr/>
                      </a:pPr>
                      <a:r>
                        <a:rPr lang="en-US" sz="2000" dirty="0">
                          <a:solidFill>
                            <a:srgbClr val="15AB10"/>
                          </a:solidFill>
                          <a:effectLst/>
                          <a:latin typeface="ITC Avant Garde Gothic Bold" panose="020B0604020202020204" charset="0"/>
                        </a:rPr>
                        <a:t>5000</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tc>
                  <a:txBody>
                    <a:bodyPr/>
                    <a:lstStyle/>
                    <a:p>
                      <a:pPr algn="ctr">
                        <a:lnSpc>
                          <a:spcPts val="2039"/>
                        </a:lnSpc>
                        <a:defRPr/>
                      </a:pPr>
                      <a:r>
                        <a:rPr lang="en-US" sz="2000" dirty="0">
                          <a:solidFill>
                            <a:srgbClr val="15AB10"/>
                          </a:solidFill>
                          <a:effectLst/>
                          <a:latin typeface="ITC Avant Garde Gothic Bold" panose="020B0604020202020204" charset="0"/>
                        </a:rPr>
                        <a:t>OR 750000</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extLst>
                  <a:ext uri="{0D108BD9-81ED-4DB2-BD59-A6C34878D82A}">
                    <a16:rowId xmlns:a16="http://schemas.microsoft.com/office/drawing/2014/main" val="833926803"/>
                  </a:ext>
                </a:extLst>
              </a:tr>
              <a:tr h="583193">
                <a:tc>
                  <a:txBody>
                    <a:bodyPr/>
                    <a:lstStyle/>
                    <a:p>
                      <a:pPr algn="r">
                        <a:lnSpc>
                          <a:spcPts val="2039"/>
                        </a:lnSpc>
                        <a:defRPr/>
                      </a:pPr>
                      <a:r>
                        <a:rPr lang="en-US" sz="2000" dirty="0">
                          <a:latin typeface="ITC Avant Garde Gothic Bold" panose="020B0604020202020204" charset="0"/>
                        </a:rPr>
                        <a:t>10</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tc>
                  <a:txBody>
                    <a:bodyPr/>
                    <a:lstStyle/>
                    <a:p>
                      <a:pPr algn="ctr">
                        <a:lnSpc>
                          <a:spcPts val="2039"/>
                        </a:lnSpc>
                        <a:defRPr/>
                      </a:pPr>
                      <a:r>
                        <a:rPr lang="en-US" sz="2000" dirty="0">
                          <a:latin typeface="ITC Avant Garde Gothic Bold" panose="020B0604020202020204" charset="0"/>
                        </a:rPr>
                        <a:t>DOUBLE DIAMOND</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tc>
                  <a:txBody>
                    <a:bodyPr/>
                    <a:lstStyle/>
                    <a:p>
                      <a:pPr algn="ctr">
                        <a:lnSpc>
                          <a:spcPts val="2039"/>
                        </a:lnSpc>
                        <a:defRPr/>
                      </a:pPr>
                      <a:r>
                        <a:rPr lang="en-US" sz="2000" dirty="0">
                          <a:solidFill>
                            <a:srgbClr val="15AB10"/>
                          </a:solidFill>
                          <a:effectLst/>
                          <a:latin typeface="ITC Avant Garde Gothic Bold" panose="020B0604020202020204" charset="0"/>
                        </a:rPr>
                        <a:t>10000</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tc>
                  <a:txBody>
                    <a:bodyPr/>
                    <a:lstStyle/>
                    <a:p>
                      <a:pPr algn="ctr">
                        <a:lnSpc>
                          <a:spcPts val="2039"/>
                        </a:lnSpc>
                        <a:defRPr/>
                      </a:pPr>
                      <a:r>
                        <a:rPr lang="en-US" sz="2000" dirty="0">
                          <a:solidFill>
                            <a:srgbClr val="15AB10"/>
                          </a:solidFill>
                          <a:effectLst/>
                          <a:latin typeface="ITC Avant Garde Gothic Bold" panose="020B0604020202020204" charset="0"/>
                        </a:rPr>
                        <a:t>OR 1000000</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solidFill>
                  </a:tcPr>
                </a:tc>
                <a:extLst>
                  <a:ext uri="{0D108BD9-81ED-4DB2-BD59-A6C34878D82A}">
                    <a16:rowId xmlns:a16="http://schemas.microsoft.com/office/drawing/2014/main" val="3849964778"/>
                  </a:ext>
                </a:extLst>
              </a:tr>
            </a:tbl>
          </a:graphicData>
        </a:graphic>
      </p:graphicFrame>
      <p:sp>
        <p:nvSpPr>
          <p:cNvPr id="11" name="Freeform 11">
            <a:extLst>
              <a:ext uri="{FF2B5EF4-FFF2-40B4-BE49-F238E27FC236}">
                <a16:creationId xmlns:a16="http://schemas.microsoft.com/office/drawing/2014/main" id="{1CDD9DFB-9D49-0B08-7BD0-D3CAA247D656}"/>
              </a:ext>
            </a:extLst>
          </p:cNvPr>
          <p:cNvSpPr/>
          <p:nvPr/>
        </p:nvSpPr>
        <p:spPr>
          <a:xfrm>
            <a:off x="12780758" y="495300"/>
            <a:ext cx="2018372" cy="1394238"/>
          </a:xfrm>
          <a:custGeom>
            <a:avLst/>
            <a:gdLst/>
            <a:ahLst/>
            <a:cxnLst/>
            <a:rect l="l" t="t" r="r" b="b"/>
            <a:pathLst>
              <a:path w="3909806" h="2673330">
                <a:moveTo>
                  <a:pt x="0" y="0"/>
                </a:moveTo>
                <a:lnTo>
                  <a:pt x="3909806" y="0"/>
                </a:lnTo>
                <a:lnTo>
                  <a:pt x="3909806" y="2673330"/>
                </a:lnTo>
                <a:lnTo>
                  <a:pt x="0" y="2673330"/>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9" name="Freeform 7">
            <a:extLst>
              <a:ext uri="{FF2B5EF4-FFF2-40B4-BE49-F238E27FC236}">
                <a16:creationId xmlns:a16="http://schemas.microsoft.com/office/drawing/2014/main" id="{84DAE3AF-5B14-C759-5D4F-8FB9487F6ECA}"/>
              </a:ext>
            </a:extLst>
          </p:cNvPr>
          <p:cNvSpPr/>
          <p:nvPr/>
        </p:nvSpPr>
        <p:spPr>
          <a:xfrm>
            <a:off x="-3110318" y="-2743200"/>
            <a:ext cx="4217067" cy="4114800"/>
          </a:xfrm>
          <a:custGeom>
            <a:avLst/>
            <a:gdLst/>
            <a:ahLst/>
            <a:cxnLst/>
            <a:rect l="l" t="t" r="r" b="b"/>
            <a:pathLst>
              <a:path w="4152338" h="4114800">
                <a:moveTo>
                  <a:pt x="0" y="0"/>
                </a:moveTo>
                <a:lnTo>
                  <a:pt x="4152338" y="0"/>
                </a:lnTo>
                <a:lnTo>
                  <a:pt x="4152338" y="4114800"/>
                </a:lnTo>
                <a:lnTo>
                  <a:pt x="0" y="4114800"/>
                </a:lnTo>
                <a:lnTo>
                  <a:pt x="0" y="0"/>
                </a:lnTo>
                <a:close/>
              </a:path>
            </a:pathLst>
          </a:custGeom>
          <a:blipFill>
            <a:blip r:embed="rId18">
              <a:extLst>
                <a:ext uri="{96DAC541-7B7A-43D3-8B79-37D633B846F1}">
                  <asvg:svgBlip xmlns:asvg="http://schemas.microsoft.com/office/drawing/2016/SVG/main" r:embed="rId19"/>
                </a:ext>
              </a:extLst>
            </a:blip>
            <a:stretch>
              <a:fillRect l="-42073"/>
            </a:stretch>
          </a:blipFill>
        </p:spPr>
        <p:txBody>
          <a:bodyPr/>
          <a:lstStyle/>
          <a:p>
            <a:endParaRPr lang="en-US"/>
          </a:p>
        </p:txBody>
      </p:sp>
      <p:sp>
        <p:nvSpPr>
          <p:cNvPr id="14" name="Freeform 6">
            <a:extLst>
              <a:ext uri="{FF2B5EF4-FFF2-40B4-BE49-F238E27FC236}">
                <a16:creationId xmlns:a16="http://schemas.microsoft.com/office/drawing/2014/main" id="{A7131B77-CBFB-F02A-CEEA-1CD234628AA1}"/>
              </a:ext>
            </a:extLst>
          </p:cNvPr>
          <p:cNvSpPr/>
          <p:nvPr/>
        </p:nvSpPr>
        <p:spPr>
          <a:xfrm>
            <a:off x="15566808" y="3410187"/>
            <a:ext cx="1212054" cy="1270731"/>
          </a:xfrm>
          <a:custGeom>
            <a:avLst/>
            <a:gdLst/>
            <a:ahLst/>
            <a:cxnLst/>
            <a:rect l="l" t="t" r="r" b="b"/>
            <a:pathLst>
              <a:path w="3821620" h="4114800">
                <a:moveTo>
                  <a:pt x="0" y="0"/>
                </a:moveTo>
                <a:lnTo>
                  <a:pt x="3821620" y="0"/>
                </a:lnTo>
                <a:lnTo>
                  <a:pt x="3821620" y="4114800"/>
                </a:lnTo>
                <a:lnTo>
                  <a:pt x="0" y="4114800"/>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US"/>
          </a:p>
        </p:txBody>
      </p:sp>
      <p:sp>
        <p:nvSpPr>
          <p:cNvPr id="15" name="Freeform 6">
            <a:extLst>
              <a:ext uri="{FF2B5EF4-FFF2-40B4-BE49-F238E27FC236}">
                <a16:creationId xmlns:a16="http://schemas.microsoft.com/office/drawing/2014/main" id="{13986D3F-FF9A-1DCC-CDDE-11CFCB6E62F9}"/>
              </a:ext>
            </a:extLst>
          </p:cNvPr>
          <p:cNvSpPr/>
          <p:nvPr/>
        </p:nvSpPr>
        <p:spPr>
          <a:xfrm>
            <a:off x="1549066" y="6696560"/>
            <a:ext cx="1212054" cy="1270731"/>
          </a:xfrm>
          <a:custGeom>
            <a:avLst/>
            <a:gdLst/>
            <a:ahLst/>
            <a:cxnLst/>
            <a:rect l="l" t="t" r="r" b="b"/>
            <a:pathLst>
              <a:path w="3821620" h="4114800">
                <a:moveTo>
                  <a:pt x="0" y="0"/>
                </a:moveTo>
                <a:lnTo>
                  <a:pt x="3821620" y="0"/>
                </a:lnTo>
                <a:lnTo>
                  <a:pt x="3821620" y="4114800"/>
                </a:lnTo>
                <a:lnTo>
                  <a:pt x="0" y="4114800"/>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US"/>
          </a:p>
        </p:txBody>
      </p:sp>
    </p:spTree>
    <p:extLst>
      <p:ext uri="{BB962C8B-B14F-4D97-AF65-F5344CB8AC3E}">
        <p14:creationId xmlns:p14="http://schemas.microsoft.com/office/powerpoint/2010/main" val="148182396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3DDCED-64B4-CA0F-2567-07CA4D080F74}"/>
            </a:ext>
          </a:extLst>
        </p:cNvPr>
        <p:cNvGrpSpPr/>
        <p:nvPr/>
      </p:nvGrpSpPr>
      <p:grpSpPr>
        <a:xfrm>
          <a:off x="0" y="0"/>
          <a:ext cx="0" cy="0"/>
          <a:chOff x="0" y="0"/>
          <a:chExt cx="0" cy="0"/>
        </a:xfrm>
      </p:grpSpPr>
      <p:sp>
        <p:nvSpPr>
          <p:cNvPr id="55" name="Freeform 9">
            <a:extLst>
              <a:ext uri="{FF2B5EF4-FFF2-40B4-BE49-F238E27FC236}">
                <a16:creationId xmlns:a16="http://schemas.microsoft.com/office/drawing/2014/main" id="{C447027E-B834-DF76-FDBE-BA6013BE0851}"/>
              </a:ext>
            </a:extLst>
          </p:cNvPr>
          <p:cNvSpPr/>
          <p:nvPr/>
        </p:nvSpPr>
        <p:spPr>
          <a:xfrm rot="17369682" flipH="1">
            <a:off x="-1379072" y="729607"/>
            <a:ext cx="11506231" cy="21751795"/>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2" name="Freeform 7">
            <a:extLst>
              <a:ext uri="{FF2B5EF4-FFF2-40B4-BE49-F238E27FC236}">
                <a16:creationId xmlns:a16="http://schemas.microsoft.com/office/drawing/2014/main" id="{D6376936-B89F-95DF-7002-D2622F943742}"/>
              </a:ext>
            </a:extLst>
          </p:cNvPr>
          <p:cNvSpPr/>
          <p:nvPr/>
        </p:nvSpPr>
        <p:spPr>
          <a:xfrm flipH="1">
            <a:off x="14807808" y="2095851"/>
            <a:ext cx="4159653" cy="4038249"/>
          </a:xfrm>
          <a:custGeom>
            <a:avLst/>
            <a:gdLst/>
            <a:ahLst/>
            <a:cxnLst/>
            <a:rect l="l" t="t" r="r" b="b"/>
            <a:pathLst>
              <a:path w="4152338" h="4114800">
                <a:moveTo>
                  <a:pt x="0" y="0"/>
                </a:moveTo>
                <a:lnTo>
                  <a:pt x="4152338" y="0"/>
                </a:lnTo>
                <a:lnTo>
                  <a:pt x="4152338"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l="-42073"/>
            </a:stretch>
          </a:blipFill>
        </p:spPr>
        <p:txBody>
          <a:bodyPr/>
          <a:lstStyle/>
          <a:p>
            <a:endParaRPr lang="en-US"/>
          </a:p>
        </p:txBody>
      </p:sp>
      <p:sp>
        <p:nvSpPr>
          <p:cNvPr id="10" name="Freeform 7">
            <a:extLst>
              <a:ext uri="{FF2B5EF4-FFF2-40B4-BE49-F238E27FC236}">
                <a16:creationId xmlns:a16="http://schemas.microsoft.com/office/drawing/2014/main" id="{F64DA15F-5F7E-6686-38E4-868024163265}"/>
              </a:ext>
            </a:extLst>
          </p:cNvPr>
          <p:cNvSpPr/>
          <p:nvPr/>
        </p:nvSpPr>
        <p:spPr>
          <a:xfrm flipV="1">
            <a:off x="-559467" y="5372100"/>
            <a:ext cx="4217067" cy="3919652"/>
          </a:xfrm>
          <a:custGeom>
            <a:avLst/>
            <a:gdLst/>
            <a:ahLst/>
            <a:cxnLst/>
            <a:rect l="l" t="t" r="r" b="b"/>
            <a:pathLst>
              <a:path w="4152338" h="4114800">
                <a:moveTo>
                  <a:pt x="0" y="0"/>
                </a:moveTo>
                <a:lnTo>
                  <a:pt x="4152338" y="0"/>
                </a:lnTo>
                <a:lnTo>
                  <a:pt x="4152338"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l="-42073"/>
            </a:stretch>
          </a:blipFill>
        </p:spPr>
        <p:txBody>
          <a:bodyPr/>
          <a:lstStyle/>
          <a:p>
            <a:endParaRPr lang="en-US"/>
          </a:p>
        </p:txBody>
      </p:sp>
      <p:pic>
        <p:nvPicPr>
          <p:cNvPr id="7" name="Picture 6">
            <a:extLst>
              <a:ext uri="{FF2B5EF4-FFF2-40B4-BE49-F238E27FC236}">
                <a16:creationId xmlns:a16="http://schemas.microsoft.com/office/drawing/2014/main" id="{4D114102-72D4-8C65-0DCF-399CD00EE21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08716" y="1923283"/>
            <a:ext cx="14822969" cy="6458851"/>
          </a:xfrm>
          <a:prstGeom prst="rect">
            <a:avLst/>
          </a:prstGeom>
        </p:spPr>
      </p:pic>
      <p:pic>
        <p:nvPicPr>
          <p:cNvPr id="9" name="Picture 8">
            <a:extLst>
              <a:ext uri="{FF2B5EF4-FFF2-40B4-BE49-F238E27FC236}">
                <a16:creationId xmlns:a16="http://schemas.microsoft.com/office/drawing/2014/main" id="{CD5FC57C-80D3-F973-019D-493A530EC970}"/>
              </a:ext>
            </a:extLst>
          </p:cNvPr>
          <p:cNvPicPr>
            <a:picLocks noChangeAspect="1"/>
          </p:cNvPicPr>
          <p:nvPr/>
        </p:nvPicPr>
        <p:blipFill>
          <a:blip r:embed="rId8" cstate="print">
            <a:extLst>
              <a:ext uri="{BEBA8EAE-BF5A-486C-A8C5-ECC9F3942E4B}">
                <a14:imgProps xmlns:a14="http://schemas.microsoft.com/office/drawing/2010/main">
                  <a14:imgLayer r:embed="rId9">
                    <a14:imgEffect>
                      <a14:saturation sat="66000"/>
                    </a14:imgEffect>
                    <a14:imgEffect>
                      <a14:brightnessContrast bright="-20000"/>
                    </a14:imgEffect>
                  </a14:imgLayer>
                </a14:imgProps>
              </a:ext>
              <a:ext uri="{28A0092B-C50C-407E-A947-70E740481C1C}">
                <a14:useLocalDpi xmlns:a14="http://schemas.microsoft.com/office/drawing/2010/main" val="0"/>
              </a:ext>
            </a:extLst>
          </a:blip>
          <a:srcRect l="2464" r="55305" b="29367"/>
          <a:stretch/>
        </p:blipFill>
        <p:spPr>
          <a:xfrm>
            <a:off x="6573101" y="3194403"/>
            <a:ext cx="3561499" cy="2780281"/>
          </a:xfrm>
          <a:prstGeom prst="rect">
            <a:avLst/>
          </a:prstGeom>
        </p:spPr>
      </p:pic>
      <p:sp>
        <p:nvSpPr>
          <p:cNvPr id="6" name="Rectangle: Rounded Corners 5">
            <a:extLst>
              <a:ext uri="{FF2B5EF4-FFF2-40B4-BE49-F238E27FC236}">
                <a16:creationId xmlns:a16="http://schemas.microsoft.com/office/drawing/2014/main" id="{1D2E528B-51DD-7B34-891B-021B7BC5F2CB}"/>
              </a:ext>
            </a:extLst>
          </p:cNvPr>
          <p:cNvSpPr/>
          <p:nvPr/>
        </p:nvSpPr>
        <p:spPr>
          <a:xfrm>
            <a:off x="914400" y="1475073"/>
            <a:ext cx="16748760" cy="619659"/>
          </a:xfrm>
          <a:prstGeom prst="roundRect">
            <a:avLst>
              <a:gd name="adj" fmla="val 50000"/>
            </a:avLst>
          </a:prstGeom>
          <a:solidFill>
            <a:srgbClr val="0DAA01"/>
          </a:solidFill>
          <a:ln>
            <a:solidFill>
              <a:srgbClr val="0DAA0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1" name="Freeform 21">
            <a:extLst>
              <a:ext uri="{FF2B5EF4-FFF2-40B4-BE49-F238E27FC236}">
                <a16:creationId xmlns:a16="http://schemas.microsoft.com/office/drawing/2014/main" id="{3C9B16BA-EFF9-D9F5-E9C3-FB7C74E2C251}"/>
              </a:ext>
            </a:extLst>
          </p:cNvPr>
          <p:cNvSpPr/>
          <p:nvPr/>
        </p:nvSpPr>
        <p:spPr>
          <a:xfrm>
            <a:off x="4961989" y="-6166963"/>
            <a:ext cx="8900117" cy="8900117"/>
          </a:xfrm>
          <a:custGeom>
            <a:avLst/>
            <a:gdLst/>
            <a:ahLst/>
            <a:cxnLst/>
            <a:rect l="l" t="t" r="r" b="b"/>
            <a:pathLst>
              <a:path w="8900117" h="8900117">
                <a:moveTo>
                  <a:pt x="0" y="0"/>
                </a:moveTo>
                <a:lnTo>
                  <a:pt x="8900117" y="0"/>
                </a:lnTo>
                <a:lnTo>
                  <a:pt x="8900117" y="8900117"/>
                </a:lnTo>
                <a:lnTo>
                  <a:pt x="0" y="8900117"/>
                </a:lnTo>
                <a:lnTo>
                  <a:pt x="0" y="0"/>
                </a:lnTo>
                <a:close/>
              </a:path>
            </a:pathLst>
          </a:custGeom>
          <a:blipFill>
            <a:blip r:embed="rId10">
              <a:alphaModFix amt="7500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22" name="Freeform 22">
            <a:extLst>
              <a:ext uri="{FF2B5EF4-FFF2-40B4-BE49-F238E27FC236}">
                <a16:creationId xmlns:a16="http://schemas.microsoft.com/office/drawing/2014/main" id="{2FC2EE8C-AAF1-AF69-A005-4B8A56546E30}"/>
              </a:ext>
            </a:extLst>
          </p:cNvPr>
          <p:cNvSpPr/>
          <p:nvPr/>
        </p:nvSpPr>
        <p:spPr>
          <a:xfrm>
            <a:off x="6184965" y="0"/>
            <a:ext cx="4267200" cy="1905000"/>
          </a:xfrm>
          <a:custGeom>
            <a:avLst/>
            <a:gdLst/>
            <a:ahLst/>
            <a:cxnLst/>
            <a:rect l="l" t="t" r="r" b="b"/>
            <a:pathLst>
              <a:path w="7552429" h="3266425">
                <a:moveTo>
                  <a:pt x="0" y="0"/>
                </a:moveTo>
                <a:lnTo>
                  <a:pt x="7552429" y="0"/>
                </a:lnTo>
                <a:lnTo>
                  <a:pt x="7552429" y="3266426"/>
                </a:lnTo>
                <a:lnTo>
                  <a:pt x="0" y="3266426"/>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61" name="Freeform 16">
            <a:extLst>
              <a:ext uri="{FF2B5EF4-FFF2-40B4-BE49-F238E27FC236}">
                <a16:creationId xmlns:a16="http://schemas.microsoft.com/office/drawing/2014/main" id="{6B627414-6FF3-490D-D7F4-4AA09627271F}"/>
              </a:ext>
            </a:extLst>
          </p:cNvPr>
          <p:cNvSpPr/>
          <p:nvPr/>
        </p:nvSpPr>
        <p:spPr>
          <a:xfrm>
            <a:off x="11811000" y="8980903"/>
            <a:ext cx="4974165" cy="540940"/>
          </a:xfrm>
          <a:custGeom>
            <a:avLst/>
            <a:gdLst/>
            <a:ahLst/>
            <a:cxnLst/>
            <a:rect l="l" t="t" r="r" b="b"/>
            <a:pathLst>
              <a:path w="4974165" h="540940">
                <a:moveTo>
                  <a:pt x="0" y="0"/>
                </a:moveTo>
                <a:lnTo>
                  <a:pt x="4974165" y="0"/>
                </a:lnTo>
                <a:lnTo>
                  <a:pt x="4974165" y="540941"/>
                </a:lnTo>
                <a:lnTo>
                  <a:pt x="0" y="540941"/>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62" name="Freeform 17">
            <a:extLst>
              <a:ext uri="{FF2B5EF4-FFF2-40B4-BE49-F238E27FC236}">
                <a16:creationId xmlns:a16="http://schemas.microsoft.com/office/drawing/2014/main" id="{E871D13D-334E-2B00-2704-4A5B5D535D73}"/>
              </a:ext>
            </a:extLst>
          </p:cNvPr>
          <p:cNvSpPr/>
          <p:nvPr/>
        </p:nvSpPr>
        <p:spPr>
          <a:xfrm>
            <a:off x="12491203" y="9066576"/>
            <a:ext cx="369595" cy="369595"/>
          </a:xfrm>
          <a:custGeom>
            <a:avLst/>
            <a:gdLst/>
            <a:ahLst/>
            <a:cxnLst/>
            <a:rect l="l" t="t" r="r" b="b"/>
            <a:pathLst>
              <a:path w="369595" h="369595">
                <a:moveTo>
                  <a:pt x="0" y="0"/>
                </a:moveTo>
                <a:lnTo>
                  <a:pt x="369596" y="0"/>
                </a:lnTo>
                <a:lnTo>
                  <a:pt x="369596" y="369595"/>
                </a:lnTo>
                <a:lnTo>
                  <a:pt x="0" y="36959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63" name="TextBox 26">
            <a:extLst>
              <a:ext uri="{FF2B5EF4-FFF2-40B4-BE49-F238E27FC236}">
                <a16:creationId xmlns:a16="http://schemas.microsoft.com/office/drawing/2014/main" id="{3E990F13-7FD3-F4A1-9FB9-522D818A145D}"/>
              </a:ext>
            </a:extLst>
          </p:cNvPr>
          <p:cNvSpPr txBox="1"/>
          <p:nvPr/>
        </p:nvSpPr>
        <p:spPr>
          <a:xfrm>
            <a:off x="12976781" y="9072355"/>
            <a:ext cx="3060828" cy="297902"/>
          </a:xfrm>
          <a:prstGeom prst="rect">
            <a:avLst/>
          </a:prstGeom>
        </p:spPr>
        <p:txBody>
          <a:bodyPr wrap="square" lIns="0" tIns="0" rIns="0" bIns="0" rtlCol="0" anchor="t">
            <a:spAutoFit/>
          </a:bodyPr>
          <a:lstStyle/>
          <a:p>
            <a:pPr algn="l">
              <a:lnSpc>
                <a:spcPts val="2469"/>
              </a:lnSpc>
            </a:pPr>
            <a:r>
              <a:rPr lang="en-US" sz="1600" dirty="0">
                <a:solidFill>
                  <a:srgbClr val="285508"/>
                </a:solidFill>
                <a:latin typeface="Poppins"/>
                <a:ea typeface="Poppins"/>
                <a:cs typeface="Poppins"/>
                <a:sym typeface="Poppins"/>
              </a:rPr>
              <a:t>www.mehnaazcreations.com</a:t>
            </a:r>
          </a:p>
        </p:txBody>
      </p:sp>
      <p:sp>
        <p:nvSpPr>
          <p:cNvPr id="3" name="Freeform 7">
            <a:extLst>
              <a:ext uri="{FF2B5EF4-FFF2-40B4-BE49-F238E27FC236}">
                <a16:creationId xmlns:a16="http://schemas.microsoft.com/office/drawing/2014/main" id="{E84DE4F6-9BDB-D2D5-CAE6-204A734D5A27}"/>
              </a:ext>
            </a:extLst>
          </p:cNvPr>
          <p:cNvSpPr/>
          <p:nvPr/>
        </p:nvSpPr>
        <p:spPr>
          <a:xfrm>
            <a:off x="-3262718" y="-2781300"/>
            <a:ext cx="4217067" cy="4114800"/>
          </a:xfrm>
          <a:custGeom>
            <a:avLst/>
            <a:gdLst/>
            <a:ahLst/>
            <a:cxnLst/>
            <a:rect l="l" t="t" r="r" b="b"/>
            <a:pathLst>
              <a:path w="4152338" h="4114800">
                <a:moveTo>
                  <a:pt x="0" y="0"/>
                </a:moveTo>
                <a:lnTo>
                  <a:pt x="4152338" y="0"/>
                </a:lnTo>
                <a:lnTo>
                  <a:pt x="4152338" y="4114800"/>
                </a:lnTo>
                <a:lnTo>
                  <a:pt x="0" y="4114800"/>
                </a:lnTo>
                <a:lnTo>
                  <a:pt x="0" y="0"/>
                </a:lnTo>
                <a:close/>
              </a:path>
            </a:pathLst>
          </a:custGeom>
          <a:blipFill>
            <a:blip r:embed="rId18">
              <a:extLst>
                <a:ext uri="{96DAC541-7B7A-43D3-8B79-37D633B846F1}">
                  <asvg:svgBlip xmlns:asvg="http://schemas.microsoft.com/office/drawing/2016/SVG/main" r:embed="rId19"/>
                </a:ext>
              </a:extLst>
            </a:blip>
            <a:stretch>
              <a:fillRect l="-42073"/>
            </a:stretch>
          </a:blipFill>
        </p:spPr>
        <p:txBody>
          <a:bodyPr/>
          <a:lstStyle/>
          <a:p>
            <a:endParaRPr lang="en-US"/>
          </a:p>
        </p:txBody>
      </p:sp>
      <p:sp>
        <p:nvSpPr>
          <p:cNvPr id="4" name="Rectangle: Rounded Corners 3">
            <a:extLst>
              <a:ext uri="{FF2B5EF4-FFF2-40B4-BE49-F238E27FC236}">
                <a16:creationId xmlns:a16="http://schemas.microsoft.com/office/drawing/2014/main" id="{E1FFE8E3-1A9C-3935-6024-6997DE7BD88B}"/>
              </a:ext>
            </a:extLst>
          </p:cNvPr>
          <p:cNvSpPr/>
          <p:nvPr/>
        </p:nvSpPr>
        <p:spPr>
          <a:xfrm rot="5400000">
            <a:off x="591179" y="801585"/>
            <a:ext cx="1015664" cy="302368"/>
          </a:xfrm>
          <a:prstGeom prst="roundRect">
            <a:avLst>
              <a:gd name="adj" fmla="val 50000"/>
            </a:avLst>
          </a:prstGeom>
          <a:solidFill>
            <a:srgbClr val="2855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21">
            <a:extLst>
              <a:ext uri="{FF2B5EF4-FFF2-40B4-BE49-F238E27FC236}">
                <a16:creationId xmlns:a16="http://schemas.microsoft.com/office/drawing/2014/main" id="{5E6D31B9-B1F8-93BC-6046-94BC70AF6543}"/>
              </a:ext>
            </a:extLst>
          </p:cNvPr>
          <p:cNvSpPr txBox="1"/>
          <p:nvPr/>
        </p:nvSpPr>
        <p:spPr>
          <a:xfrm>
            <a:off x="1412118" y="533622"/>
            <a:ext cx="8017625" cy="800219"/>
          </a:xfrm>
          <a:prstGeom prst="rect">
            <a:avLst/>
          </a:prstGeom>
        </p:spPr>
        <p:txBody>
          <a:bodyPr wrap="square" lIns="0" tIns="0" rIns="0" bIns="0" rtlCol="0" anchor="t">
            <a:spAutoFit/>
          </a:bodyPr>
          <a:lstStyle/>
          <a:p>
            <a:pPr algn="l"/>
            <a:r>
              <a:rPr lang="en-US" sz="52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ACHIVER INCOME</a:t>
            </a:r>
          </a:p>
        </p:txBody>
      </p:sp>
      <p:sp>
        <p:nvSpPr>
          <p:cNvPr id="8" name="Rectangle 7">
            <a:extLst>
              <a:ext uri="{FF2B5EF4-FFF2-40B4-BE49-F238E27FC236}">
                <a16:creationId xmlns:a16="http://schemas.microsoft.com/office/drawing/2014/main" id="{5821395E-5F6B-31E6-07CD-11A2DB54B42F}"/>
              </a:ext>
            </a:extLst>
          </p:cNvPr>
          <p:cNvSpPr/>
          <p:nvPr/>
        </p:nvSpPr>
        <p:spPr>
          <a:xfrm>
            <a:off x="1828800" y="2082330"/>
            <a:ext cx="14822969" cy="6322258"/>
          </a:xfrm>
          <a:prstGeom prst="rect">
            <a:avLst/>
          </a:prstGeom>
          <a:solidFill>
            <a:srgbClr val="FFFFFF">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dirty="0"/>
          </a:p>
        </p:txBody>
      </p:sp>
      <p:graphicFrame>
        <p:nvGraphicFramePr>
          <p:cNvPr id="12" name="Table 12">
            <a:extLst>
              <a:ext uri="{FF2B5EF4-FFF2-40B4-BE49-F238E27FC236}">
                <a16:creationId xmlns:a16="http://schemas.microsoft.com/office/drawing/2014/main" id="{F2B8878E-7895-95D7-56AC-8F5C4A000F80}"/>
              </a:ext>
            </a:extLst>
          </p:cNvPr>
          <p:cNvGraphicFramePr>
            <a:graphicFrameLocks noGrp="1"/>
          </p:cNvGraphicFramePr>
          <p:nvPr>
            <p:extLst>
              <p:ext uri="{D42A27DB-BD31-4B8C-83A1-F6EECF244321}">
                <p14:modId xmlns:p14="http://schemas.microsoft.com/office/powerpoint/2010/main" val="295524960"/>
              </p:ext>
            </p:extLst>
          </p:nvPr>
        </p:nvGraphicFramePr>
        <p:xfrm>
          <a:off x="1817821" y="1497738"/>
          <a:ext cx="14804760" cy="6998562"/>
        </p:xfrm>
        <a:graphic>
          <a:graphicData uri="http://schemas.openxmlformats.org/drawingml/2006/table">
            <a:tbl>
              <a:tblPr/>
              <a:tblGrid>
                <a:gridCol w="2638683">
                  <a:extLst>
                    <a:ext uri="{9D8B030D-6E8A-4147-A177-3AD203B41FA5}">
                      <a16:colId xmlns:a16="http://schemas.microsoft.com/office/drawing/2014/main" val="20000"/>
                    </a:ext>
                  </a:extLst>
                </a:gridCol>
                <a:gridCol w="2553896">
                  <a:extLst>
                    <a:ext uri="{9D8B030D-6E8A-4147-A177-3AD203B41FA5}">
                      <a16:colId xmlns:a16="http://schemas.microsoft.com/office/drawing/2014/main" val="20001"/>
                    </a:ext>
                  </a:extLst>
                </a:gridCol>
                <a:gridCol w="2057400">
                  <a:extLst>
                    <a:ext uri="{9D8B030D-6E8A-4147-A177-3AD203B41FA5}">
                      <a16:colId xmlns:a16="http://schemas.microsoft.com/office/drawing/2014/main" val="3394211857"/>
                    </a:ext>
                  </a:extLst>
                </a:gridCol>
                <a:gridCol w="3276600">
                  <a:extLst>
                    <a:ext uri="{9D8B030D-6E8A-4147-A177-3AD203B41FA5}">
                      <a16:colId xmlns:a16="http://schemas.microsoft.com/office/drawing/2014/main" val="20002"/>
                    </a:ext>
                  </a:extLst>
                </a:gridCol>
                <a:gridCol w="2133600">
                  <a:extLst>
                    <a:ext uri="{9D8B030D-6E8A-4147-A177-3AD203B41FA5}">
                      <a16:colId xmlns:a16="http://schemas.microsoft.com/office/drawing/2014/main" val="1692691043"/>
                    </a:ext>
                  </a:extLst>
                </a:gridCol>
                <a:gridCol w="2144581">
                  <a:extLst>
                    <a:ext uri="{9D8B030D-6E8A-4147-A177-3AD203B41FA5}">
                      <a16:colId xmlns:a16="http://schemas.microsoft.com/office/drawing/2014/main" val="2910712369"/>
                    </a:ext>
                  </a:extLst>
                </a:gridCol>
              </a:tblGrid>
              <a:tr h="547097">
                <a:tc>
                  <a:txBody>
                    <a:bodyPr/>
                    <a:lstStyle/>
                    <a:p>
                      <a:pPr algn="ctr">
                        <a:lnSpc>
                          <a:spcPts val="2039"/>
                        </a:lnSpc>
                        <a:defRPr/>
                      </a:pPr>
                      <a:r>
                        <a:rPr lang="en-US" sz="1800" dirty="0">
                          <a:solidFill>
                            <a:schemeClr val="bg1"/>
                          </a:solidFill>
                          <a:latin typeface="ITC Avant Garde Gothic Bold" panose="020B0604020202020204" charset="0"/>
                        </a:rPr>
                        <a:t>RANK</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0DAA01"/>
                    </a:solidFill>
                  </a:tcPr>
                </a:tc>
                <a:tc>
                  <a:txBody>
                    <a:bodyPr/>
                    <a:lstStyle/>
                    <a:p>
                      <a:pPr algn="ctr">
                        <a:lnSpc>
                          <a:spcPts val="2039"/>
                        </a:lnSpc>
                        <a:defRPr/>
                      </a:pPr>
                      <a:r>
                        <a:rPr lang="en-US" sz="1800" dirty="0">
                          <a:solidFill>
                            <a:schemeClr val="bg1"/>
                          </a:solidFill>
                          <a:latin typeface="ITC Avant Garde Gothic Bold" panose="020B0604020202020204" charset="0"/>
                        </a:rPr>
                        <a:t>RECOGNITION</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78C74F"/>
                    </a:solidFill>
                  </a:tcPr>
                </a:tc>
                <a:tc>
                  <a:txBody>
                    <a:bodyPr/>
                    <a:lstStyle/>
                    <a:p>
                      <a:pPr algn="ctr">
                        <a:lnSpc>
                          <a:spcPts val="2039"/>
                        </a:lnSpc>
                        <a:defRPr/>
                      </a:pPr>
                      <a:r>
                        <a:rPr lang="en-US" sz="1800" dirty="0">
                          <a:solidFill>
                            <a:schemeClr val="bg1"/>
                          </a:solidFill>
                          <a:latin typeface="ITC Avant Garde Gothic Bold" panose="020B0604020202020204" charset="0"/>
                        </a:rPr>
                        <a:t>SELF BV</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0DAA01"/>
                    </a:solidFill>
                  </a:tcPr>
                </a:tc>
                <a:tc>
                  <a:txBody>
                    <a:bodyPr/>
                    <a:lstStyle/>
                    <a:p>
                      <a:pPr algn="ctr">
                        <a:lnSpc>
                          <a:spcPts val="2039"/>
                        </a:lnSpc>
                        <a:defRPr/>
                      </a:pPr>
                      <a:r>
                        <a:rPr lang="en-US" sz="1800" dirty="0">
                          <a:solidFill>
                            <a:schemeClr val="bg1"/>
                          </a:solidFill>
                          <a:latin typeface="ITC Avant Garde Gothic Bold" panose="020B0604020202020204" charset="0"/>
                        </a:rPr>
                        <a:t>ACHIVERS</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0DAA01"/>
                    </a:solidFill>
                  </a:tcPr>
                </a:tc>
                <a:tc>
                  <a:txBody>
                    <a:bodyPr/>
                    <a:lstStyle/>
                    <a:p>
                      <a:pPr algn="ctr">
                        <a:lnSpc>
                          <a:spcPts val="2039"/>
                        </a:lnSpc>
                        <a:defRPr/>
                      </a:pPr>
                      <a:r>
                        <a:rPr lang="en-US" sz="1800" dirty="0">
                          <a:solidFill>
                            <a:schemeClr val="bg1"/>
                          </a:solidFill>
                          <a:latin typeface="ITC Avant Garde Gothic Bold" panose="020B0604020202020204" charset="0"/>
                        </a:rPr>
                        <a:t>PERCENTAGE</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78C74F"/>
                    </a:solidFill>
                  </a:tcPr>
                </a:tc>
                <a:tc>
                  <a:txBody>
                    <a:bodyPr/>
                    <a:lstStyle/>
                    <a:p>
                      <a:pPr algn="ctr">
                        <a:lnSpc>
                          <a:spcPts val="2039"/>
                        </a:lnSpc>
                        <a:defRPr/>
                      </a:pPr>
                      <a:r>
                        <a:rPr lang="en-US" sz="1800" dirty="0">
                          <a:solidFill>
                            <a:schemeClr val="bg1"/>
                          </a:solidFill>
                          <a:latin typeface="ITC Avant Garde Gothic Bold" panose="020B0604020202020204" charset="0"/>
                        </a:rPr>
                        <a:t>GAP</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0DAA01"/>
                    </a:solidFill>
                  </a:tcPr>
                </a:tc>
                <a:extLst>
                  <a:ext uri="{0D108BD9-81ED-4DB2-BD59-A6C34878D82A}">
                    <a16:rowId xmlns:a16="http://schemas.microsoft.com/office/drawing/2014/main" val="10000"/>
                  </a:ext>
                </a:extLst>
              </a:tr>
              <a:tr h="572131">
                <a:tc>
                  <a:txBody>
                    <a:bodyPr/>
                    <a:lstStyle/>
                    <a:p>
                      <a:pPr algn="ctr">
                        <a:lnSpc>
                          <a:spcPts val="2039"/>
                        </a:lnSpc>
                        <a:defRPr/>
                      </a:pPr>
                      <a:r>
                        <a:rPr lang="en-US" sz="1800" dirty="0">
                          <a:solidFill>
                            <a:srgbClr val="0DAA01"/>
                          </a:solidFill>
                          <a:latin typeface="ITC Avant Garde Gothic Bold" panose="020B0604020202020204" charset="0"/>
                        </a:rPr>
                        <a:t>BRONZE STAR</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BRONZE</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500</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0</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5%</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0% - 5%</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extLst>
                  <a:ext uri="{0D108BD9-81ED-4DB2-BD59-A6C34878D82A}">
                    <a16:rowId xmlns:a16="http://schemas.microsoft.com/office/drawing/2014/main" val="10001"/>
                  </a:ext>
                </a:extLst>
              </a:tr>
              <a:tr h="572131">
                <a:tc>
                  <a:txBody>
                    <a:bodyPr/>
                    <a:lstStyle/>
                    <a:p>
                      <a:pPr algn="ctr">
                        <a:lnSpc>
                          <a:spcPts val="2039"/>
                        </a:lnSpc>
                        <a:defRPr/>
                      </a:pPr>
                      <a:r>
                        <a:rPr lang="en-US" sz="1800" dirty="0">
                          <a:solidFill>
                            <a:srgbClr val="0DAA01"/>
                          </a:solidFill>
                          <a:latin typeface="ITC Avant Garde Gothic Bold" panose="020B0604020202020204" charset="0"/>
                        </a:rPr>
                        <a:t>SILVER STAR</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SILVER</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1000</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1 BRONZE MATCHING</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8%</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marL="0" marR="0" lvl="0" indent="0" algn="ctr" defTabSz="914400" rtl="0" eaLnBrk="1" fontAlgn="auto" latinLnBrk="0" hangingPunct="1">
                        <a:lnSpc>
                          <a:spcPts val="2039"/>
                        </a:lnSpc>
                        <a:spcBef>
                          <a:spcPts val="0"/>
                        </a:spcBef>
                        <a:spcAft>
                          <a:spcPts val="0"/>
                        </a:spcAft>
                        <a:buClrTx/>
                        <a:buSzTx/>
                        <a:buFontTx/>
                        <a:buNone/>
                        <a:tabLst/>
                        <a:defRPr/>
                      </a:pPr>
                      <a:r>
                        <a:rPr lang="en-US" sz="1800" dirty="0">
                          <a:latin typeface="ITC Avant Garde Gothic Bold" panose="020B0604020202020204" charset="0"/>
                        </a:rPr>
                        <a:t>0% - 8%</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extLst>
                  <a:ext uri="{0D108BD9-81ED-4DB2-BD59-A6C34878D82A}">
                    <a16:rowId xmlns:a16="http://schemas.microsoft.com/office/drawing/2014/main" val="10002"/>
                  </a:ext>
                </a:extLst>
              </a:tr>
              <a:tr h="572131">
                <a:tc>
                  <a:txBody>
                    <a:bodyPr/>
                    <a:lstStyle/>
                    <a:p>
                      <a:pPr algn="ctr">
                        <a:lnSpc>
                          <a:spcPts val="2039"/>
                        </a:lnSpc>
                        <a:defRPr/>
                      </a:pPr>
                      <a:r>
                        <a:rPr lang="en-US" sz="1800" dirty="0">
                          <a:solidFill>
                            <a:srgbClr val="0DAA01"/>
                          </a:solidFill>
                          <a:latin typeface="ITC Avant Garde Gothic Bold" panose="020B0604020202020204" charset="0"/>
                        </a:rPr>
                        <a:t>PEARL STAR</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PEARL</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1500</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1 SILVER MATCHING</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11%</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0% - 11%</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extLst>
                  <a:ext uri="{0D108BD9-81ED-4DB2-BD59-A6C34878D82A}">
                    <a16:rowId xmlns:a16="http://schemas.microsoft.com/office/drawing/2014/main" val="2705316991"/>
                  </a:ext>
                </a:extLst>
              </a:tr>
              <a:tr h="572131">
                <a:tc>
                  <a:txBody>
                    <a:bodyPr/>
                    <a:lstStyle/>
                    <a:p>
                      <a:pPr algn="ctr">
                        <a:lnSpc>
                          <a:spcPts val="2039"/>
                        </a:lnSpc>
                        <a:defRPr/>
                      </a:pPr>
                      <a:r>
                        <a:rPr lang="en-US" sz="1800" dirty="0">
                          <a:solidFill>
                            <a:srgbClr val="0DAA01"/>
                          </a:solidFill>
                          <a:latin typeface="ITC Avant Garde Gothic Bold" panose="020B0604020202020204" charset="0"/>
                        </a:rPr>
                        <a:t>GOLD STAR</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GOLD</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2000</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1 PEARL MATCHING</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14%</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0% - 14%</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extLst>
                  <a:ext uri="{0D108BD9-81ED-4DB2-BD59-A6C34878D82A}">
                    <a16:rowId xmlns:a16="http://schemas.microsoft.com/office/drawing/2014/main" val="10003"/>
                  </a:ext>
                </a:extLst>
              </a:tr>
              <a:tr h="572131">
                <a:tc>
                  <a:txBody>
                    <a:bodyPr/>
                    <a:lstStyle/>
                    <a:p>
                      <a:pPr algn="ctr">
                        <a:lnSpc>
                          <a:spcPts val="2039"/>
                        </a:lnSpc>
                        <a:defRPr/>
                      </a:pPr>
                      <a:r>
                        <a:rPr lang="en-US" sz="1800" dirty="0">
                          <a:solidFill>
                            <a:srgbClr val="0DAA01"/>
                          </a:solidFill>
                          <a:latin typeface="ITC Avant Garde Gothic Bold" panose="020B0604020202020204" charset="0"/>
                        </a:rPr>
                        <a:t>RUBY STAR</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RUBY</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2500</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1GOLD MATCHING</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17%</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0% - 17%</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extLst>
                  <a:ext uri="{0D108BD9-81ED-4DB2-BD59-A6C34878D82A}">
                    <a16:rowId xmlns:a16="http://schemas.microsoft.com/office/drawing/2014/main" val="2442668694"/>
                  </a:ext>
                </a:extLst>
              </a:tr>
              <a:tr h="572131">
                <a:tc>
                  <a:txBody>
                    <a:bodyPr/>
                    <a:lstStyle/>
                    <a:p>
                      <a:pPr algn="ctr">
                        <a:lnSpc>
                          <a:spcPts val="2039"/>
                        </a:lnSpc>
                        <a:defRPr/>
                      </a:pPr>
                      <a:r>
                        <a:rPr lang="en-US" sz="1800" dirty="0">
                          <a:solidFill>
                            <a:srgbClr val="0DAA01"/>
                          </a:solidFill>
                          <a:latin typeface="ITC Avant Garde Gothic Bold" panose="020B0604020202020204" charset="0"/>
                        </a:rPr>
                        <a:t>PLATINUM STAR</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PLATINUM</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5000</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1 RUBY MATCHING</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19%</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0% - 19%</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extLst>
                  <a:ext uri="{0D108BD9-81ED-4DB2-BD59-A6C34878D82A}">
                    <a16:rowId xmlns:a16="http://schemas.microsoft.com/office/drawing/2014/main" val="3241099804"/>
                  </a:ext>
                </a:extLst>
              </a:tr>
              <a:tr h="572131">
                <a:tc>
                  <a:txBody>
                    <a:bodyPr/>
                    <a:lstStyle/>
                    <a:p>
                      <a:pPr algn="ctr">
                        <a:lnSpc>
                          <a:spcPts val="2039"/>
                        </a:lnSpc>
                        <a:defRPr/>
                      </a:pPr>
                      <a:r>
                        <a:rPr lang="en-US" sz="1800" dirty="0">
                          <a:solidFill>
                            <a:srgbClr val="0DAA01"/>
                          </a:solidFill>
                          <a:latin typeface="ITC Avant Garde Gothic Bold" panose="020B0604020202020204" charset="0"/>
                        </a:rPr>
                        <a:t>SAPHIRE STAR</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SAPHIRE</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10000</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1 PLATINUM MATCHING</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21%</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0% - 21%</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extLst>
                  <a:ext uri="{0D108BD9-81ED-4DB2-BD59-A6C34878D82A}">
                    <a16:rowId xmlns:a16="http://schemas.microsoft.com/office/drawing/2014/main" val="3983195568"/>
                  </a:ext>
                </a:extLst>
              </a:tr>
              <a:tr h="572131">
                <a:tc>
                  <a:txBody>
                    <a:bodyPr/>
                    <a:lstStyle/>
                    <a:p>
                      <a:pPr algn="ctr">
                        <a:lnSpc>
                          <a:spcPts val="2039"/>
                        </a:lnSpc>
                        <a:defRPr/>
                      </a:pPr>
                      <a:r>
                        <a:rPr lang="en-US" sz="1800" dirty="0">
                          <a:solidFill>
                            <a:srgbClr val="0DAA01"/>
                          </a:solidFill>
                          <a:latin typeface="ITC Avant Garde Gothic Bold" panose="020B0604020202020204" charset="0"/>
                        </a:rPr>
                        <a:t>EMERALD STAR</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EMERALD</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15000</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1 SAPHIRE MATCHING</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23%</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0% - 23%</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extLst>
                  <a:ext uri="{0D108BD9-81ED-4DB2-BD59-A6C34878D82A}">
                    <a16:rowId xmlns:a16="http://schemas.microsoft.com/office/drawing/2014/main" val="3781280851"/>
                  </a:ext>
                </a:extLst>
              </a:tr>
              <a:tr h="572131">
                <a:tc>
                  <a:txBody>
                    <a:bodyPr/>
                    <a:lstStyle/>
                    <a:p>
                      <a:pPr algn="ctr">
                        <a:lnSpc>
                          <a:spcPts val="2039"/>
                        </a:lnSpc>
                        <a:defRPr/>
                      </a:pPr>
                      <a:r>
                        <a:rPr lang="en-US" sz="1800" dirty="0">
                          <a:solidFill>
                            <a:srgbClr val="0DAA01"/>
                          </a:solidFill>
                          <a:latin typeface="ITC Avant Garde Gothic Bold" panose="020B0604020202020204" charset="0"/>
                        </a:rPr>
                        <a:t>DIAMOND STAR</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DIAMOND</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20000</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1 EMERAL MATCHING</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24%</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0% - 24%</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extLst>
                  <a:ext uri="{0D108BD9-81ED-4DB2-BD59-A6C34878D82A}">
                    <a16:rowId xmlns:a16="http://schemas.microsoft.com/office/drawing/2014/main" val="833926803"/>
                  </a:ext>
                </a:extLst>
              </a:tr>
              <a:tr h="811122">
                <a:tc>
                  <a:txBody>
                    <a:bodyPr/>
                    <a:lstStyle/>
                    <a:p>
                      <a:pPr algn="ctr">
                        <a:lnSpc>
                          <a:spcPts val="2039"/>
                        </a:lnSpc>
                        <a:defRPr/>
                      </a:pPr>
                      <a:r>
                        <a:rPr lang="en-US" sz="1800" dirty="0">
                          <a:solidFill>
                            <a:srgbClr val="0DAA01"/>
                          </a:solidFill>
                          <a:latin typeface="ITC Avant Garde Gothic Bold" panose="020B0604020202020204" charset="0"/>
                        </a:rPr>
                        <a:t>DOUBLE DIAMOND STAR</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DOUBLE DIAMOND</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25000</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1  DIAMOND MATCHING</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25%</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tc>
                  <a:txBody>
                    <a:bodyPr/>
                    <a:lstStyle/>
                    <a:p>
                      <a:pPr algn="ctr">
                        <a:lnSpc>
                          <a:spcPts val="2039"/>
                        </a:lnSpc>
                        <a:defRPr/>
                      </a:pPr>
                      <a:r>
                        <a:rPr lang="en-US" sz="1800" dirty="0">
                          <a:latin typeface="ITC Avant Garde Gothic Bold" panose="020B0604020202020204" charset="0"/>
                        </a:rPr>
                        <a:t>0% - 25%</a:t>
                      </a:r>
                    </a:p>
                  </a:txBody>
                  <a:tcPr marL="177031" marR="177031" marT="177031" marB="177031" anchor="ctr">
                    <a:lnL w="32903" cap="flat" cmpd="sng" algn="ctr">
                      <a:solidFill>
                        <a:srgbClr val="0DAA01"/>
                      </a:solidFill>
                      <a:prstDash val="solid"/>
                      <a:round/>
                      <a:headEnd type="none" w="med" len="med"/>
                      <a:tailEnd type="none" w="med" len="med"/>
                    </a:lnL>
                    <a:lnR w="32903" cap="flat" cmpd="sng" algn="ctr">
                      <a:solidFill>
                        <a:srgbClr val="0DAA01"/>
                      </a:solidFill>
                      <a:prstDash val="solid"/>
                      <a:round/>
                      <a:headEnd type="none" w="med" len="med"/>
                      <a:tailEnd type="none" w="med" len="med"/>
                    </a:lnR>
                    <a:lnT w="32903" cap="flat" cmpd="sng" algn="ctr">
                      <a:solidFill>
                        <a:srgbClr val="0DAA01"/>
                      </a:solidFill>
                      <a:prstDash val="solid"/>
                      <a:round/>
                      <a:headEnd type="none" w="med" len="med"/>
                      <a:tailEnd type="none" w="med" len="med"/>
                    </a:lnT>
                    <a:lnB w="32903" cap="flat" cmpd="sng" algn="ctr">
                      <a:solidFill>
                        <a:srgbClr val="0DAA01"/>
                      </a:solidFill>
                      <a:prstDash val="solid"/>
                      <a:round/>
                      <a:headEnd type="none" w="med" len="med"/>
                      <a:tailEnd type="none" w="med" len="med"/>
                    </a:lnB>
                    <a:solidFill>
                      <a:srgbClr val="FFFFFF">
                        <a:alpha val="60000"/>
                      </a:srgbClr>
                    </a:solidFill>
                  </a:tcPr>
                </a:tc>
                <a:extLst>
                  <a:ext uri="{0D108BD9-81ED-4DB2-BD59-A6C34878D82A}">
                    <a16:rowId xmlns:a16="http://schemas.microsoft.com/office/drawing/2014/main" val="3849964778"/>
                  </a:ext>
                </a:extLst>
              </a:tr>
            </a:tbl>
          </a:graphicData>
        </a:graphic>
      </p:graphicFrame>
      <p:sp>
        <p:nvSpPr>
          <p:cNvPr id="13" name="Freeform 13">
            <a:extLst>
              <a:ext uri="{FF2B5EF4-FFF2-40B4-BE49-F238E27FC236}">
                <a16:creationId xmlns:a16="http://schemas.microsoft.com/office/drawing/2014/main" id="{F9CCC289-1470-318D-A0DD-2E9EA5C88459}"/>
              </a:ext>
            </a:extLst>
          </p:cNvPr>
          <p:cNvSpPr/>
          <p:nvPr/>
        </p:nvSpPr>
        <p:spPr>
          <a:xfrm>
            <a:off x="15902879" y="-162939"/>
            <a:ext cx="1517346" cy="2458892"/>
          </a:xfrm>
          <a:custGeom>
            <a:avLst/>
            <a:gdLst/>
            <a:ahLst/>
            <a:cxnLst/>
            <a:rect l="l" t="t" r="r" b="b"/>
            <a:pathLst>
              <a:path w="1727931" h="3011645">
                <a:moveTo>
                  <a:pt x="0" y="0"/>
                </a:moveTo>
                <a:lnTo>
                  <a:pt x="1727931" y="0"/>
                </a:lnTo>
                <a:lnTo>
                  <a:pt x="1727931" y="3011645"/>
                </a:lnTo>
                <a:lnTo>
                  <a:pt x="0" y="3011645"/>
                </a:lnTo>
                <a:lnTo>
                  <a:pt x="0" y="0"/>
                </a:lnTo>
                <a:close/>
              </a:path>
            </a:pathLst>
          </a:custGeom>
          <a:blipFill>
            <a:blip r:embed="rId20"/>
            <a:stretch>
              <a:fillRect/>
            </a:stretch>
          </a:blipFill>
        </p:spPr>
        <p:txBody>
          <a:bodyPr/>
          <a:lstStyle/>
          <a:p>
            <a:endParaRPr lang="en-US"/>
          </a:p>
        </p:txBody>
      </p:sp>
      <p:sp>
        <p:nvSpPr>
          <p:cNvPr id="11" name="TextBox 10">
            <a:extLst>
              <a:ext uri="{FF2B5EF4-FFF2-40B4-BE49-F238E27FC236}">
                <a16:creationId xmlns:a16="http://schemas.microsoft.com/office/drawing/2014/main" id="{395BEA53-4C5A-E097-9B50-12DB717743DE}"/>
              </a:ext>
            </a:extLst>
          </p:cNvPr>
          <p:cNvSpPr txBox="1"/>
          <p:nvPr/>
        </p:nvSpPr>
        <p:spPr>
          <a:xfrm>
            <a:off x="1803273" y="8552513"/>
            <a:ext cx="8373061" cy="369332"/>
          </a:xfrm>
          <a:prstGeom prst="rect">
            <a:avLst/>
          </a:prstGeom>
          <a:noFill/>
        </p:spPr>
        <p:txBody>
          <a:bodyPr wrap="none" rtlCol="0">
            <a:spAutoFit/>
          </a:bodyPr>
          <a:lstStyle/>
          <a:p>
            <a:r>
              <a:rPr lang="en-US" dirty="0"/>
              <a:t>Here Matching Means 1 in Referral Power Leg and 1 in any Other Leg of Your All Referral</a:t>
            </a:r>
          </a:p>
        </p:txBody>
      </p:sp>
    </p:spTree>
    <p:extLst>
      <p:ext uri="{BB962C8B-B14F-4D97-AF65-F5344CB8AC3E}">
        <p14:creationId xmlns:p14="http://schemas.microsoft.com/office/powerpoint/2010/main" val="20605353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DFDBBC-8237-E29A-6CCE-057DC6351C43}"/>
            </a:ext>
          </a:extLst>
        </p:cNvPr>
        <p:cNvGrpSpPr/>
        <p:nvPr/>
      </p:nvGrpSpPr>
      <p:grpSpPr>
        <a:xfrm>
          <a:off x="0" y="0"/>
          <a:ext cx="0" cy="0"/>
          <a:chOff x="0" y="0"/>
          <a:chExt cx="0" cy="0"/>
        </a:xfrm>
      </p:grpSpPr>
      <p:sp>
        <p:nvSpPr>
          <p:cNvPr id="62" name="Freeform 6">
            <a:extLst>
              <a:ext uri="{FF2B5EF4-FFF2-40B4-BE49-F238E27FC236}">
                <a16:creationId xmlns:a16="http://schemas.microsoft.com/office/drawing/2014/main" id="{69B9A95D-758C-348B-3EE6-98AF19D6CC25}"/>
              </a:ext>
            </a:extLst>
          </p:cNvPr>
          <p:cNvSpPr/>
          <p:nvPr/>
        </p:nvSpPr>
        <p:spPr>
          <a:xfrm rot="973319" flipH="1" flipV="1">
            <a:off x="-3612970" y="7092652"/>
            <a:ext cx="23596513" cy="6410081"/>
          </a:xfrm>
          <a:custGeom>
            <a:avLst/>
            <a:gdLst/>
            <a:ahLst/>
            <a:cxnLst/>
            <a:rect l="l" t="t" r="r" b="b"/>
            <a:pathLst>
              <a:path w="19614926" h="6791668">
                <a:moveTo>
                  <a:pt x="0" y="0"/>
                </a:moveTo>
                <a:lnTo>
                  <a:pt x="19614926" y="0"/>
                </a:lnTo>
                <a:lnTo>
                  <a:pt x="19614926" y="6791667"/>
                </a:lnTo>
                <a:lnTo>
                  <a:pt x="0" y="679166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IN" dirty="0"/>
          </a:p>
        </p:txBody>
      </p:sp>
      <p:sp>
        <p:nvSpPr>
          <p:cNvPr id="3" name="Freeform 3">
            <a:extLst>
              <a:ext uri="{FF2B5EF4-FFF2-40B4-BE49-F238E27FC236}">
                <a16:creationId xmlns:a16="http://schemas.microsoft.com/office/drawing/2014/main" id="{BEE17431-2186-D797-1721-C2534C4E5662}"/>
              </a:ext>
            </a:extLst>
          </p:cNvPr>
          <p:cNvSpPr/>
          <p:nvPr/>
        </p:nvSpPr>
        <p:spPr>
          <a:xfrm>
            <a:off x="-3137700" y="6472451"/>
            <a:ext cx="6247889" cy="6247889"/>
          </a:xfrm>
          <a:custGeom>
            <a:avLst/>
            <a:gdLst/>
            <a:ahLst/>
            <a:cxnLst/>
            <a:rect l="l" t="t" r="r" b="b"/>
            <a:pathLst>
              <a:path w="6247889" h="6247889">
                <a:moveTo>
                  <a:pt x="0" y="0"/>
                </a:moveTo>
                <a:lnTo>
                  <a:pt x="6247889" y="0"/>
                </a:lnTo>
                <a:lnTo>
                  <a:pt x="6247889" y="6247889"/>
                </a:lnTo>
                <a:lnTo>
                  <a:pt x="0" y="6247889"/>
                </a:lnTo>
                <a:lnTo>
                  <a:pt x="0" y="0"/>
                </a:lnTo>
                <a:close/>
              </a:path>
            </a:pathLst>
          </a:custGeom>
          <a:blipFill>
            <a:blip r:embed="rId4">
              <a:alphaModFix amt="75000"/>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 name="Freeform 5">
            <a:extLst>
              <a:ext uri="{FF2B5EF4-FFF2-40B4-BE49-F238E27FC236}">
                <a16:creationId xmlns:a16="http://schemas.microsoft.com/office/drawing/2014/main" id="{A23D0D9C-F54F-A1B3-0193-D1A15D47E544}"/>
              </a:ext>
            </a:extLst>
          </p:cNvPr>
          <p:cNvSpPr/>
          <p:nvPr/>
        </p:nvSpPr>
        <p:spPr>
          <a:xfrm>
            <a:off x="3921844" y="-5520507"/>
            <a:ext cx="8900117" cy="8900117"/>
          </a:xfrm>
          <a:custGeom>
            <a:avLst/>
            <a:gdLst/>
            <a:ahLst/>
            <a:cxnLst/>
            <a:rect l="l" t="t" r="r" b="b"/>
            <a:pathLst>
              <a:path w="8900117" h="8900117">
                <a:moveTo>
                  <a:pt x="0" y="0"/>
                </a:moveTo>
                <a:lnTo>
                  <a:pt x="8900117" y="0"/>
                </a:lnTo>
                <a:lnTo>
                  <a:pt x="8900117" y="8900117"/>
                </a:lnTo>
                <a:lnTo>
                  <a:pt x="0" y="8900117"/>
                </a:lnTo>
                <a:lnTo>
                  <a:pt x="0" y="0"/>
                </a:lnTo>
                <a:close/>
              </a:path>
            </a:pathLst>
          </a:custGeom>
          <a:blipFill>
            <a:blip r:embed="rId4">
              <a:alphaModFix amt="75000"/>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a:extLst>
              <a:ext uri="{FF2B5EF4-FFF2-40B4-BE49-F238E27FC236}">
                <a16:creationId xmlns:a16="http://schemas.microsoft.com/office/drawing/2014/main" id="{8967473E-16CC-408F-D568-EA7F1E9890D4}"/>
              </a:ext>
            </a:extLst>
          </p:cNvPr>
          <p:cNvSpPr/>
          <p:nvPr/>
        </p:nvSpPr>
        <p:spPr>
          <a:xfrm>
            <a:off x="4190117" y="203216"/>
            <a:ext cx="7552429" cy="3266425"/>
          </a:xfrm>
          <a:custGeom>
            <a:avLst/>
            <a:gdLst/>
            <a:ahLst/>
            <a:cxnLst/>
            <a:rect l="l" t="t" r="r" b="b"/>
            <a:pathLst>
              <a:path w="7552429" h="3266425">
                <a:moveTo>
                  <a:pt x="0" y="0"/>
                </a:moveTo>
                <a:lnTo>
                  <a:pt x="7552429" y="0"/>
                </a:lnTo>
                <a:lnTo>
                  <a:pt x="7552429" y="3266426"/>
                </a:lnTo>
                <a:lnTo>
                  <a:pt x="0" y="326642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1" name="Freeform 11">
            <a:extLst>
              <a:ext uri="{FF2B5EF4-FFF2-40B4-BE49-F238E27FC236}">
                <a16:creationId xmlns:a16="http://schemas.microsoft.com/office/drawing/2014/main" id="{68A0497E-DD9C-FABA-C4C7-584D55C09337}"/>
              </a:ext>
            </a:extLst>
          </p:cNvPr>
          <p:cNvSpPr/>
          <p:nvPr/>
        </p:nvSpPr>
        <p:spPr>
          <a:xfrm>
            <a:off x="7017035" y="3549293"/>
            <a:ext cx="652372" cy="665686"/>
          </a:xfrm>
          <a:custGeom>
            <a:avLst/>
            <a:gdLst/>
            <a:ahLst/>
            <a:cxnLst/>
            <a:rect l="l" t="t" r="r" b="b"/>
            <a:pathLst>
              <a:path w="652372" h="665686">
                <a:moveTo>
                  <a:pt x="0" y="0"/>
                </a:moveTo>
                <a:lnTo>
                  <a:pt x="652372" y="0"/>
                </a:lnTo>
                <a:lnTo>
                  <a:pt x="652372" y="665686"/>
                </a:lnTo>
                <a:lnTo>
                  <a:pt x="0" y="66568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IN" dirty="0"/>
          </a:p>
        </p:txBody>
      </p:sp>
      <p:sp>
        <p:nvSpPr>
          <p:cNvPr id="12" name="Freeform 12">
            <a:extLst>
              <a:ext uri="{FF2B5EF4-FFF2-40B4-BE49-F238E27FC236}">
                <a16:creationId xmlns:a16="http://schemas.microsoft.com/office/drawing/2014/main" id="{9B746DDF-C819-5A79-5106-32C18A2F9BB5}"/>
              </a:ext>
            </a:extLst>
          </p:cNvPr>
          <p:cNvSpPr/>
          <p:nvPr/>
        </p:nvSpPr>
        <p:spPr>
          <a:xfrm>
            <a:off x="12649200" y="9029700"/>
            <a:ext cx="4974165" cy="540940"/>
          </a:xfrm>
          <a:custGeom>
            <a:avLst/>
            <a:gdLst/>
            <a:ahLst/>
            <a:cxnLst/>
            <a:rect l="l" t="t" r="r" b="b"/>
            <a:pathLst>
              <a:path w="4974165" h="540940">
                <a:moveTo>
                  <a:pt x="0" y="0"/>
                </a:moveTo>
                <a:lnTo>
                  <a:pt x="4974165" y="0"/>
                </a:lnTo>
                <a:lnTo>
                  <a:pt x="4974165" y="540941"/>
                </a:lnTo>
                <a:lnTo>
                  <a:pt x="0" y="54094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3" name="Freeform 13">
            <a:extLst>
              <a:ext uri="{FF2B5EF4-FFF2-40B4-BE49-F238E27FC236}">
                <a16:creationId xmlns:a16="http://schemas.microsoft.com/office/drawing/2014/main" id="{68B78BFC-42D0-C8E8-0F6C-CEC224517FAC}"/>
              </a:ext>
            </a:extLst>
          </p:cNvPr>
          <p:cNvSpPr/>
          <p:nvPr/>
        </p:nvSpPr>
        <p:spPr>
          <a:xfrm>
            <a:off x="13329403" y="9115373"/>
            <a:ext cx="369595" cy="369595"/>
          </a:xfrm>
          <a:custGeom>
            <a:avLst/>
            <a:gdLst/>
            <a:ahLst/>
            <a:cxnLst/>
            <a:rect l="l" t="t" r="r" b="b"/>
            <a:pathLst>
              <a:path w="369595" h="369595">
                <a:moveTo>
                  <a:pt x="0" y="0"/>
                </a:moveTo>
                <a:lnTo>
                  <a:pt x="369596" y="0"/>
                </a:lnTo>
                <a:lnTo>
                  <a:pt x="369596" y="369595"/>
                </a:lnTo>
                <a:lnTo>
                  <a:pt x="0" y="36959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grpSp>
        <p:nvGrpSpPr>
          <p:cNvPr id="14" name="Group 14">
            <a:extLst>
              <a:ext uri="{FF2B5EF4-FFF2-40B4-BE49-F238E27FC236}">
                <a16:creationId xmlns:a16="http://schemas.microsoft.com/office/drawing/2014/main" id="{5BE43335-05B6-32FC-8E5B-2B85DE7942E5}"/>
              </a:ext>
            </a:extLst>
          </p:cNvPr>
          <p:cNvGrpSpPr/>
          <p:nvPr/>
        </p:nvGrpSpPr>
        <p:grpSpPr>
          <a:xfrm>
            <a:off x="9099926" y="2045187"/>
            <a:ext cx="3566592" cy="2702414"/>
            <a:chOff x="0" y="0"/>
            <a:chExt cx="939349" cy="711747"/>
          </a:xfrm>
        </p:grpSpPr>
        <p:sp>
          <p:nvSpPr>
            <p:cNvPr id="15" name="Freeform 15">
              <a:extLst>
                <a:ext uri="{FF2B5EF4-FFF2-40B4-BE49-F238E27FC236}">
                  <a16:creationId xmlns:a16="http://schemas.microsoft.com/office/drawing/2014/main" id="{D7AE5853-E337-7187-4390-C5DBD00F6696}"/>
                </a:ext>
              </a:extLst>
            </p:cNvPr>
            <p:cNvSpPr/>
            <p:nvPr/>
          </p:nvSpPr>
          <p:spPr>
            <a:xfrm>
              <a:off x="0" y="0"/>
              <a:ext cx="939349" cy="711747"/>
            </a:xfrm>
            <a:custGeom>
              <a:avLst/>
              <a:gdLst/>
              <a:ahLst/>
              <a:cxnLst/>
              <a:rect l="l" t="t" r="r" b="b"/>
              <a:pathLst>
                <a:path w="939349" h="711747">
                  <a:moveTo>
                    <a:pt x="110705" y="0"/>
                  </a:moveTo>
                  <a:lnTo>
                    <a:pt x="828645" y="0"/>
                  </a:lnTo>
                  <a:cubicBezTo>
                    <a:pt x="858005" y="0"/>
                    <a:pt x="886164" y="11663"/>
                    <a:pt x="906925" y="32425"/>
                  </a:cubicBezTo>
                  <a:cubicBezTo>
                    <a:pt x="927686" y="53186"/>
                    <a:pt x="939349" y="81344"/>
                    <a:pt x="939349" y="110705"/>
                  </a:cubicBezTo>
                  <a:lnTo>
                    <a:pt x="939349" y="601042"/>
                  </a:lnTo>
                  <a:cubicBezTo>
                    <a:pt x="939349" y="662183"/>
                    <a:pt x="889785" y="711747"/>
                    <a:pt x="828645" y="711747"/>
                  </a:cubicBezTo>
                  <a:lnTo>
                    <a:pt x="110705" y="711747"/>
                  </a:lnTo>
                  <a:cubicBezTo>
                    <a:pt x="49564" y="711747"/>
                    <a:pt x="0" y="662183"/>
                    <a:pt x="0" y="601042"/>
                  </a:cubicBezTo>
                  <a:lnTo>
                    <a:pt x="0" y="110705"/>
                  </a:lnTo>
                  <a:cubicBezTo>
                    <a:pt x="0" y="81344"/>
                    <a:pt x="11663" y="53186"/>
                    <a:pt x="32425" y="32425"/>
                  </a:cubicBezTo>
                  <a:cubicBezTo>
                    <a:pt x="53186" y="11663"/>
                    <a:pt x="81344" y="0"/>
                    <a:pt x="110705" y="0"/>
                  </a:cubicBezTo>
                  <a:close/>
                </a:path>
              </a:pathLst>
            </a:custGeom>
            <a:solidFill>
              <a:srgbClr val="0DAA01"/>
            </a:solidFill>
          </p:spPr>
          <p:txBody>
            <a:bodyPr/>
            <a:lstStyle/>
            <a:p>
              <a:endParaRPr lang="en-US"/>
            </a:p>
          </p:txBody>
        </p:sp>
        <p:sp>
          <p:nvSpPr>
            <p:cNvPr id="16" name="TextBox 16">
              <a:extLst>
                <a:ext uri="{FF2B5EF4-FFF2-40B4-BE49-F238E27FC236}">
                  <a16:creationId xmlns:a16="http://schemas.microsoft.com/office/drawing/2014/main" id="{2409D964-942D-5B30-07AB-E73F231AC4BA}"/>
                </a:ext>
              </a:extLst>
            </p:cNvPr>
            <p:cNvSpPr txBox="1"/>
            <p:nvPr/>
          </p:nvSpPr>
          <p:spPr>
            <a:xfrm>
              <a:off x="0" y="-38100"/>
              <a:ext cx="939349" cy="749847"/>
            </a:xfrm>
            <a:prstGeom prst="rect">
              <a:avLst/>
            </a:prstGeom>
          </p:spPr>
          <p:txBody>
            <a:bodyPr lIns="50800" tIns="50800" rIns="50800" bIns="50800" rtlCol="0" anchor="ctr"/>
            <a:lstStyle/>
            <a:p>
              <a:pPr algn="ctr">
                <a:lnSpc>
                  <a:spcPts val="2194"/>
                </a:lnSpc>
              </a:pPr>
              <a:endParaRPr/>
            </a:p>
          </p:txBody>
        </p:sp>
      </p:grpSp>
      <p:grpSp>
        <p:nvGrpSpPr>
          <p:cNvPr id="17" name="Group 17">
            <a:extLst>
              <a:ext uri="{FF2B5EF4-FFF2-40B4-BE49-F238E27FC236}">
                <a16:creationId xmlns:a16="http://schemas.microsoft.com/office/drawing/2014/main" id="{D61BA97B-0E35-1CC6-DCD1-C582F2061EB3}"/>
              </a:ext>
            </a:extLst>
          </p:cNvPr>
          <p:cNvGrpSpPr/>
          <p:nvPr/>
        </p:nvGrpSpPr>
        <p:grpSpPr>
          <a:xfrm>
            <a:off x="9099926" y="5384423"/>
            <a:ext cx="3566592" cy="2852034"/>
            <a:chOff x="0" y="0"/>
            <a:chExt cx="939349" cy="751153"/>
          </a:xfrm>
        </p:grpSpPr>
        <p:sp>
          <p:nvSpPr>
            <p:cNvPr id="18" name="Freeform 18">
              <a:extLst>
                <a:ext uri="{FF2B5EF4-FFF2-40B4-BE49-F238E27FC236}">
                  <a16:creationId xmlns:a16="http://schemas.microsoft.com/office/drawing/2014/main" id="{92CDAACC-3EFF-1E70-FFF8-D19FCE5BA333}"/>
                </a:ext>
              </a:extLst>
            </p:cNvPr>
            <p:cNvSpPr/>
            <p:nvPr/>
          </p:nvSpPr>
          <p:spPr>
            <a:xfrm>
              <a:off x="0" y="0"/>
              <a:ext cx="939349" cy="751153"/>
            </a:xfrm>
            <a:custGeom>
              <a:avLst/>
              <a:gdLst/>
              <a:ahLst/>
              <a:cxnLst/>
              <a:rect l="l" t="t" r="r" b="b"/>
              <a:pathLst>
                <a:path w="939349" h="751153">
                  <a:moveTo>
                    <a:pt x="110705" y="0"/>
                  </a:moveTo>
                  <a:lnTo>
                    <a:pt x="828645" y="0"/>
                  </a:lnTo>
                  <a:cubicBezTo>
                    <a:pt x="858005" y="0"/>
                    <a:pt x="886164" y="11663"/>
                    <a:pt x="906925" y="32425"/>
                  </a:cubicBezTo>
                  <a:cubicBezTo>
                    <a:pt x="927686" y="53186"/>
                    <a:pt x="939349" y="81344"/>
                    <a:pt x="939349" y="110705"/>
                  </a:cubicBezTo>
                  <a:lnTo>
                    <a:pt x="939349" y="640449"/>
                  </a:lnTo>
                  <a:cubicBezTo>
                    <a:pt x="939349" y="669809"/>
                    <a:pt x="927686" y="697967"/>
                    <a:pt x="906925" y="718729"/>
                  </a:cubicBezTo>
                  <a:cubicBezTo>
                    <a:pt x="886164" y="739490"/>
                    <a:pt x="858005" y="751153"/>
                    <a:pt x="828645" y="751153"/>
                  </a:cubicBezTo>
                  <a:lnTo>
                    <a:pt x="110705" y="751153"/>
                  </a:lnTo>
                  <a:cubicBezTo>
                    <a:pt x="81344" y="751153"/>
                    <a:pt x="53186" y="739490"/>
                    <a:pt x="32425" y="718729"/>
                  </a:cubicBezTo>
                  <a:cubicBezTo>
                    <a:pt x="11663" y="697967"/>
                    <a:pt x="0" y="669809"/>
                    <a:pt x="0" y="640449"/>
                  </a:cubicBezTo>
                  <a:lnTo>
                    <a:pt x="0" y="110705"/>
                  </a:lnTo>
                  <a:cubicBezTo>
                    <a:pt x="0" y="81344"/>
                    <a:pt x="11663" y="53186"/>
                    <a:pt x="32425" y="32425"/>
                  </a:cubicBezTo>
                  <a:cubicBezTo>
                    <a:pt x="53186" y="11663"/>
                    <a:pt x="81344" y="0"/>
                    <a:pt x="110705" y="0"/>
                  </a:cubicBezTo>
                  <a:close/>
                </a:path>
              </a:pathLst>
            </a:custGeom>
            <a:solidFill>
              <a:srgbClr val="0B9101"/>
            </a:solidFill>
          </p:spPr>
          <p:txBody>
            <a:bodyPr/>
            <a:lstStyle/>
            <a:p>
              <a:endParaRPr lang="en-US"/>
            </a:p>
          </p:txBody>
        </p:sp>
        <p:sp>
          <p:nvSpPr>
            <p:cNvPr id="19" name="TextBox 19">
              <a:extLst>
                <a:ext uri="{FF2B5EF4-FFF2-40B4-BE49-F238E27FC236}">
                  <a16:creationId xmlns:a16="http://schemas.microsoft.com/office/drawing/2014/main" id="{BE10C706-FF17-B73C-1ADA-C4E7A6C0AE30}"/>
                </a:ext>
              </a:extLst>
            </p:cNvPr>
            <p:cNvSpPr txBox="1"/>
            <p:nvPr/>
          </p:nvSpPr>
          <p:spPr>
            <a:xfrm>
              <a:off x="0" y="-38100"/>
              <a:ext cx="939349" cy="789253"/>
            </a:xfrm>
            <a:prstGeom prst="rect">
              <a:avLst/>
            </a:prstGeom>
          </p:spPr>
          <p:txBody>
            <a:bodyPr lIns="50800" tIns="50800" rIns="50800" bIns="50800" rtlCol="0" anchor="ctr"/>
            <a:lstStyle/>
            <a:p>
              <a:pPr algn="ctr">
                <a:lnSpc>
                  <a:spcPts val="2194"/>
                </a:lnSpc>
              </a:pPr>
              <a:endParaRPr/>
            </a:p>
          </p:txBody>
        </p:sp>
      </p:grpSp>
      <p:sp>
        <p:nvSpPr>
          <p:cNvPr id="20" name="Freeform 20">
            <a:extLst>
              <a:ext uri="{FF2B5EF4-FFF2-40B4-BE49-F238E27FC236}">
                <a16:creationId xmlns:a16="http://schemas.microsoft.com/office/drawing/2014/main" id="{FCA8B213-339C-6F39-C260-2002BD2B4CC9}"/>
              </a:ext>
            </a:extLst>
          </p:cNvPr>
          <p:cNvSpPr/>
          <p:nvPr/>
        </p:nvSpPr>
        <p:spPr>
          <a:xfrm>
            <a:off x="14178756" y="-4001520"/>
            <a:ext cx="8456782" cy="8456782"/>
          </a:xfrm>
          <a:custGeom>
            <a:avLst/>
            <a:gdLst/>
            <a:ahLst/>
            <a:cxnLst/>
            <a:rect l="l" t="t" r="r" b="b"/>
            <a:pathLst>
              <a:path w="8456782" h="8456782">
                <a:moveTo>
                  <a:pt x="0" y="0"/>
                </a:moveTo>
                <a:lnTo>
                  <a:pt x="8456781" y="0"/>
                </a:lnTo>
                <a:lnTo>
                  <a:pt x="8456781" y="8456781"/>
                </a:lnTo>
                <a:lnTo>
                  <a:pt x="0" y="8456781"/>
                </a:lnTo>
                <a:lnTo>
                  <a:pt x="0" y="0"/>
                </a:lnTo>
                <a:close/>
              </a:path>
            </a:pathLst>
          </a:custGeom>
          <a:blipFill>
            <a:blip r:embed="rId4">
              <a:alphaModFix amt="75000"/>
              <a:extLst>
                <a:ext uri="{96DAC541-7B7A-43D3-8B79-37D633B846F1}">
                  <asvg:svgBlip xmlns:asvg="http://schemas.microsoft.com/office/drawing/2016/SVG/main" r:embed="rId5"/>
                </a:ext>
              </a:extLst>
            </a:blip>
            <a:stretch>
              <a:fillRect/>
            </a:stretch>
          </a:blipFill>
        </p:spPr>
        <p:txBody>
          <a:bodyPr/>
          <a:lstStyle/>
          <a:p>
            <a:endParaRPr lang="en-US"/>
          </a:p>
        </p:txBody>
      </p:sp>
      <p:sp>
        <p:nvSpPr>
          <p:cNvPr id="21" name="Freeform 21">
            <a:extLst>
              <a:ext uri="{FF2B5EF4-FFF2-40B4-BE49-F238E27FC236}">
                <a16:creationId xmlns:a16="http://schemas.microsoft.com/office/drawing/2014/main" id="{C5A1999A-0E29-C3DD-D572-4FAE253CBBAD}"/>
              </a:ext>
            </a:extLst>
          </p:cNvPr>
          <p:cNvSpPr/>
          <p:nvPr/>
        </p:nvSpPr>
        <p:spPr>
          <a:xfrm>
            <a:off x="15123277" y="-1604457"/>
            <a:ext cx="4813527" cy="4813527"/>
          </a:xfrm>
          <a:custGeom>
            <a:avLst/>
            <a:gdLst/>
            <a:ahLst/>
            <a:cxnLst/>
            <a:rect l="l" t="t" r="r" b="b"/>
            <a:pathLst>
              <a:path w="4813527" h="4813527">
                <a:moveTo>
                  <a:pt x="0" y="0"/>
                </a:moveTo>
                <a:lnTo>
                  <a:pt x="4813527" y="0"/>
                </a:lnTo>
                <a:lnTo>
                  <a:pt x="4813527" y="4813528"/>
                </a:lnTo>
                <a:lnTo>
                  <a:pt x="0" y="4813528"/>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grpSp>
        <p:nvGrpSpPr>
          <p:cNvPr id="22" name="Group 22">
            <a:extLst>
              <a:ext uri="{FF2B5EF4-FFF2-40B4-BE49-F238E27FC236}">
                <a16:creationId xmlns:a16="http://schemas.microsoft.com/office/drawing/2014/main" id="{94F0B070-A931-6CE3-6687-8CA8F9767A3A}"/>
              </a:ext>
            </a:extLst>
          </p:cNvPr>
          <p:cNvGrpSpPr/>
          <p:nvPr/>
        </p:nvGrpSpPr>
        <p:grpSpPr>
          <a:xfrm>
            <a:off x="13321406" y="2045187"/>
            <a:ext cx="3566592" cy="2702414"/>
            <a:chOff x="0" y="0"/>
            <a:chExt cx="939349" cy="711747"/>
          </a:xfrm>
        </p:grpSpPr>
        <p:sp>
          <p:nvSpPr>
            <p:cNvPr id="23" name="Freeform 23">
              <a:extLst>
                <a:ext uri="{FF2B5EF4-FFF2-40B4-BE49-F238E27FC236}">
                  <a16:creationId xmlns:a16="http://schemas.microsoft.com/office/drawing/2014/main" id="{AB602A27-3D1F-62DB-5FBC-E42491840307}"/>
                </a:ext>
              </a:extLst>
            </p:cNvPr>
            <p:cNvSpPr/>
            <p:nvPr/>
          </p:nvSpPr>
          <p:spPr>
            <a:xfrm>
              <a:off x="0" y="0"/>
              <a:ext cx="939349" cy="711747"/>
            </a:xfrm>
            <a:custGeom>
              <a:avLst/>
              <a:gdLst/>
              <a:ahLst/>
              <a:cxnLst/>
              <a:rect l="l" t="t" r="r" b="b"/>
              <a:pathLst>
                <a:path w="939349" h="711747">
                  <a:moveTo>
                    <a:pt x="110705" y="0"/>
                  </a:moveTo>
                  <a:lnTo>
                    <a:pt x="828645" y="0"/>
                  </a:lnTo>
                  <a:cubicBezTo>
                    <a:pt x="858005" y="0"/>
                    <a:pt x="886164" y="11663"/>
                    <a:pt x="906925" y="32425"/>
                  </a:cubicBezTo>
                  <a:cubicBezTo>
                    <a:pt x="927686" y="53186"/>
                    <a:pt x="939349" y="81344"/>
                    <a:pt x="939349" y="110705"/>
                  </a:cubicBezTo>
                  <a:lnTo>
                    <a:pt x="939349" y="601042"/>
                  </a:lnTo>
                  <a:cubicBezTo>
                    <a:pt x="939349" y="662183"/>
                    <a:pt x="889785" y="711747"/>
                    <a:pt x="828645" y="711747"/>
                  </a:cubicBezTo>
                  <a:lnTo>
                    <a:pt x="110705" y="711747"/>
                  </a:lnTo>
                  <a:cubicBezTo>
                    <a:pt x="49564" y="711747"/>
                    <a:pt x="0" y="662183"/>
                    <a:pt x="0" y="601042"/>
                  </a:cubicBezTo>
                  <a:lnTo>
                    <a:pt x="0" y="110705"/>
                  </a:lnTo>
                  <a:cubicBezTo>
                    <a:pt x="0" y="81344"/>
                    <a:pt x="11663" y="53186"/>
                    <a:pt x="32425" y="32425"/>
                  </a:cubicBezTo>
                  <a:cubicBezTo>
                    <a:pt x="53186" y="11663"/>
                    <a:pt x="81344" y="0"/>
                    <a:pt x="110705" y="0"/>
                  </a:cubicBezTo>
                  <a:close/>
                </a:path>
              </a:pathLst>
            </a:custGeom>
            <a:solidFill>
              <a:srgbClr val="0B9101"/>
            </a:solidFill>
          </p:spPr>
          <p:txBody>
            <a:bodyPr/>
            <a:lstStyle/>
            <a:p>
              <a:endParaRPr lang="en-US"/>
            </a:p>
          </p:txBody>
        </p:sp>
        <p:sp>
          <p:nvSpPr>
            <p:cNvPr id="24" name="TextBox 24">
              <a:extLst>
                <a:ext uri="{FF2B5EF4-FFF2-40B4-BE49-F238E27FC236}">
                  <a16:creationId xmlns:a16="http://schemas.microsoft.com/office/drawing/2014/main" id="{B3791D1D-8D25-5AB2-E789-97D9A014ABA2}"/>
                </a:ext>
              </a:extLst>
            </p:cNvPr>
            <p:cNvSpPr txBox="1"/>
            <p:nvPr/>
          </p:nvSpPr>
          <p:spPr>
            <a:xfrm>
              <a:off x="0" y="-38100"/>
              <a:ext cx="939349" cy="749847"/>
            </a:xfrm>
            <a:prstGeom prst="rect">
              <a:avLst/>
            </a:prstGeom>
          </p:spPr>
          <p:txBody>
            <a:bodyPr lIns="50800" tIns="50800" rIns="50800" bIns="50800" rtlCol="0" anchor="ctr"/>
            <a:lstStyle/>
            <a:p>
              <a:pPr algn="ctr">
                <a:lnSpc>
                  <a:spcPts val="2194"/>
                </a:lnSpc>
              </a:pPr>
              <a:endParaRPr/>
            </a:p>
          </p:txBody>
        </p:sp>
      </p:grpSp>
      <p:grpSp>
        <p:nvGrpSpPr>
          <p:cNvPr id="25" name="Group 25">
            <a:extLst>
              <a:ext uri="{FF2B5EF4-FFF2-40B4-BE49-F238E27FC236}">
                <a16:creationId xmlns:a16="http://schemas.microsoft.com/office/drawing/2014/main" id="{5834DBC6-5608-5EA9-C1B5-2F5095C35A00}"/>
              </a:ext>
            </a:extLst>
          </p:cNvPr>
          <p:cNvGrpSpPr/>
          <p:nvPr/>
        </p:nvGrpSpPr>
        <p:grpSpPr>
          <a:xfrm>
            <a:off x="13321406" y="5384423"/>
            <a:ext cx="3566592" cy="2852034"/>
            <a:chOff x="0" y="0"/>
            <a:chExt cx="939349" cy="751153"/>
          </a:xfrm>
        </p:grpSpPr>
        <p:sp>
          <p:nvSpPr>
            <p:cNvPr id="26" name="Freeform 26">
              <a:extLst>
                <a:ext uri="{FF2B5EF4-FFF2-40B4-BE49-F238E27FC236}">
                  <a16:creationId xmlns:a16="http://schemas.microsoft.com/office/drawing/2014/main" id="{F2167D4A-B79C-EC7E-D10A-15F41FEDF4A8}"/>
                </a:ext>
              </a:extLst>
            </p:cNvPr>
            <p:cNvSpPr/>
            <p:nvPr/>
          </p:nvSpPr>
          <p:spPr>
            <a:xfrm>
              <a:off x="0" y="0"/>
              <a:ext cx="939349" cy="751153"/>
            </a:xfrm>
            <a:custGeom>
              <a:avLst/>
              <a:gdLst/>
              <a:ahLst/>
              <a:cxnLst/>
              <a:rect l="l" t="t" r="r" b="b"/>
              <a:pathLst>
                <a:path w="939349" h="751153">
                  <a:moveTo>
                    <a:pt x="110705" y="0"/>
                  </a:moveTo>
                  <a:lnTo>
                    <a:pt x="828645" y="0"/>
                  </a:lnTo>
                  <a:cubicBezTo>
                    <a:pt x="858005" y="0"/>
                    <a:pt x="886164" y="11663"/>
                    <a:pt x="906925" y="32425"/>
                  </a:cubicBezTo>
                  <a:cubicBezTo>
                    <a:pt x="927686" y="53186"/>
                    <a:pt x="939349" y="81344"/>
                    <a:pt x="939349" y="110705"/>
                  </a:cubicBezTo>
                  <a:lnTo>
                    <a:pt x="939349" y="640449"/>
                  </a:lnTo>
                  <a:cubicBezTo>
                    <a:pt x="939349" y="669809"/>
                    <a:pt x="927686" y="697967"/>
                    <a:pt x="906925" y="718729"/>
                  </a:cubicBezTo>
                  <a:cubicBezTo>
                    <a:pt x="886164" y="739490"/>
                    <a:pt x="858005" y="751153"/>
                    <a:pt x="828645" y="751153"/>
                  </a:cubicBezTo>
                  <a:lnTo>
                    <a:pt x="110705" y="751153"/>
                  </a:lnTo>
                  <a:cubicBezTo>
                    <a:pt x="81344" y="751153"/>
                    <a:pt x="53186" y="739490"/>
                    <a:pt x="32425" y="718729"/>
                  </a:cubicBezTo>
                  <a:cubicBezTo>
                    <a:pt x="11663" y="697967"/>
                    <a:pt x="0" y="669809"/>
                    <a:pt x="0" y="640449"/>
                  </a:cubicBezTo>
                  <a:lnTo>
                    <a:pt x="0" y="110705"/>
                  </a:lnTo>
                  <a:cubicBezTo>
                    <a:pt x="0" y="81344"/>
                    <a:pt x="11663" y="53186"/>
                    <a:pt x="32425" y="32425"/>
                  </a:cubicBezTo>
                  <a:cubicBezTo>
                    <a:pt x="53186" y="11663"/>
                    <a:pt x="81344" y="0"/>
                    <a:pt x="110705" y="0"/>
                  </a:cubicBezTo>
                  <a:close/>
                </a:path>
              </a:pathLst>
            </a:custGeom>
            <a:solidFill>
              <a:schemeClr val="tx1"/>
            </a:solidFill>
          </p:spPr>
          <p:txBody>
            <a:bodyPr/>
            <a:lstStyle/>
            <a:p>
              <a:endParaRPr lang="en-US"/>
            </a:p>
          </p:txBody>
        </p:sp>
        <p:sp>
          <p:nvSpPr>
            <p:cNvPr id="27" name="TextBox 27">
              <a:extLst>
                <a:ext uri="{FF2B5EF4-FFF2-40B4-BE49-F238E27FC236}">
                  <a16:creationId xmlns:a16="http://schemas.microsoft.com/office/drawing/2014/main" id="{69D5D467-E3B6-C3D7-33D9-7B1DC6479136}"/>
                </a:ext>
              </a:extLst>
            </p:cNvPr>
            <p:cNvSpPr txBox="1"/>
            <p:nvPr/>
          </p:nvSpPr>
          <p:spPr>
            <a:xfrm>
              <a:off x="0" y="-38100"/>
              <a:ext cx="939349" cy="789253"/>
            </a:xfrm>
            <a:prstGeom prst="rect">
              <a:avLst/>
            </a:prstGeom>
          </p:spPr>
          <p:txBody>
            <a:bodyPr lIns="50800" tIns="50800" rIns="50800" bIns="50800" rtlCol="0" anchor="ctr"/>
            <a:lstStyle/>
            <a:p>
              <a:pPr algn="ctr">
                <a:lnSpc>
                  <a:spcPts val="2194"/>
                </a:lnSpc>
              </a:pPr>
              <a:endParaRPr/>
            </a:p>
          </p:txBody>
        </p:sp>
      </p:grpSp>
      <p:grpSp>
        <p:nvGrpSpPr>
          <p:cNvPr id="28" name="Group 28">
            <a:extLst>
              <a:ext uri="{FF2B5EF4-FFF2-40B4-BE49-F238E27FC236}">
                <a16:creationId xmlns:a16="http://schemas.microsoft.com/office/drawing/2014/main" id="{32311128-2335-364E-7C93-1A834FBC5667}"/>
              </a:ext>
            </a:extLst>
          </p:cNvPr>
          <p:cNvGrpSpPr/>
          <p:nvPr/>
        </p:nvGrpSpPr>
        <p:grpSpPr>
          <a:xfrm>
            <a:off x="9273968" y="2388934"/>
            <a:ext cx="3218509" cy="588676"/>
            <a:chOff x="0" y="0"/>
            <a:chExt cx="847673" cy="155042"/>
          </a:xfrm>
        </p:grpSpPr>
        <p:sp>
          <p:nvSpPr>
            <p:cNvPr id="29" name="Freeform 29">
              <a:extLst>
                <a:ext uri="{FF2B5EF4-FFF2-40B4-BE49-F238E27FC236}">
                  <a16:creationId xmlns:a16="http://schemas.microsoft.com/office/drawing/2014/main" id="{E11A3EBD-225D-6D8D-8EF9-7AD2A2BFF0DC}"/>
                </a:ext>
              </a:extLst>
            </p:cNvPr>
            <p:cNvSpPr/>
            <p:nvPr/>
          </p:nvSpPr>
          <p:spPr>
            <a:xfrm>
              <a:off x="0" y="0"/>
              <a:ext cx="847673" cy="155042"/>
            </a:xfrm>
            <a:custGeom>
              <a:avLst/>
              <a:gdLst/>
              <a:ahLst/>
              <a:cxnLst/>
              <a:rect l="l" t="t" r="r" b="b"/>
              <a:pathLst>
                <a:path w="847673" h="155042">
                  <a:moveTo>
                    <a:pt x="77521" y="0"/>
                  </a:moveTo>
                  <a:lnTo>
                    <a:pt x="770152" y="0"/>
                  </a:lnTo>
                  <a:cubicBezTo>
                    <a:pt x="812966" y="0"/>
                    <a:pt x="847673" y="34707"/>
                    <a:pt x="847673" y="77521"/>
                  </a:cubicBezTo>
                  <a:lnTo>
                    <a:pt x="847673" y="77521"/>
                  </a:lnTo>
                  <a:cubicBezTo>
                    <a:pt x="847673" y="120335"/>
                    <a:pt x="812966" y="155042"/>
                    <a:pt x="770152" y="155042"/>
                  </a:cubicBezTo>
                  <a:lnTo>
                    <a:pt x="77521" y="155042"/>
                  </a:lnTo>
                  <a:cubicBezTo>
                    <a:pt x="34707" y="155042"/>
                    <a:pt x="0" y="120335"/>
                    <a:pt x="0" y="77521"/>
                  </a:cubicBezTo>
                  <a:lnTo>
                    <a:pt x="0" y="77521"/>
                  </a:lnTo>
                  <a:cubicBezTo>
                    <a:pt x="0" y="34707"/>
                    <a:pt x="34707" y="0"/>
                    <a:pt x="77521" y="0"/>
                  </a:cubicBezTo>
                  <a:close/>
                </a:path>
              </a:pathLst>
            </a:custGeom>
            <a:solidFill>
              <a:srgbClr val="FFFFFF"/>
            </a:solidFill>
          </p:spPr>
          <p:txBody>
            <a:bodyPr/>
            <a:lstStyle/>
            <a:p>
              <a:endParaRPr lang="en-US"/>
            </a:p>
          </p:txBody>
        </p:sp>
        <p:sp>
          <p:nvSpPr>
            <p:cNvPr id="30" name="TextBox 30">
              <a:extLst>
                <a:ext uri="{FF2B5EF4-FFF2-40B4-BE49-F238E27FC236}">
                  <a16:creationId xmlns:a16="http://schemas.microsoft.com/office/drawing/2014/main" id="{73381C17-DF11-7916-7FBF-C6B8F1FF7739}"/>
                </a:ext>
              </a:extLst>
            </p:cNvPr>
            <p:cNvSpPr txBox="1"/>
            <p:nvPr/>
          </p:nvSpPr>
          <p:spPr>
            <a:xfrm>
              <a:off x="0" y="-38100"/>
              <a:ext cx="847673" cy="193142"/>
            </a:xfrm>
            <a:prstGeom prst="rect">
              <a:avLst/>
            </a:prstGeom>
          </p:spPr>
          <p:txBody>
            <a:bodyPr lIns="50800" tIns="50800" rIns="50800" bIns="50800" rtlCol="0" anchor="ctr"/>
            <a:lstStyle/>
            <a:p>
              <a:pPr algn="ctr">
                <a:lnSpc>
                  <a:spcPts val="2194"/>
                </a:lnSpc>
              </a:pPr>
              <a:endParaRPr/>
            </a:p>
          </p:txBody>
        </p:sp>
      </p:grpSp>
      <p:grpSp>
        <p:nvGrpSpPr>
          <p:cNvPr id="31" name="Group 31">
            <a:extLst>
              <a:ext uri="{FF2B5EF4-FFF2-40B4-BE49-F238E27FC236}">
                <a16:creationId xmlns:a16="http://schemas.microsoft.com/office/drawing/2014/main" id="{BC31C083-C85B-9217-EC75-459209FFFEBF}"/>
              </a:ext>
            </a:extLst>
          </p:cNvPr>
          <p:cNvGrpSpPr/>
          <p:nvPr/>
        </p:nvGrpSpPr>
        <p:grpSpPr>
          <a:xfrm>
            <a:off x="9437121" y="5709776"/>
            <a:ext cx="2892201" cy="801628"/>
            <a:chOff x="0" y="0"/>
            <a:chExt cx="761732" cy="211128"/>
          </a:xfrm>
        </p:grpSpPr>
        <p:sp>
          <p:nvSpPr>
            <p:cNvPr id="32" name="Freeform 32">
              <a:extLst>
                <a:ext uri="{FF2B5EF4-FFF2-40B4-BE49-F238E27FC236}">
                  <a16:creationId xmlns:a16="http://schemas.microsoft.com/office/drawing/2014/main" id="{BDF1321D-1E65-9BB3-8F62-51C07E880045}"/>
                </a:ext>
              </a:extLst>
            </p:cNvPr>
            <p:cNvSpPr/>
            <p:nvPr/>
          </p:nvSpPr>
          <p:spPr>
            <a:xfrm>
              <a:off x="0" y="0"/>
              <a:ext cx="761732" cy="211128"/>
            </a:xfrm>
            <a:custGeom>
              <a:avLst/>
              <a:gdLst/>
              <a:ahLst/>
              <a:cxnLst/>
              <a:rect l="l" t="t" r="r" b="b"/>
              <a:pathLst>
                <a:path w="761732" h="211128">
                  <a:moveTo>
                    <a:pt x="105564" y="0"/>
                  </a:moveTo>
                  <a:lnTo>
                    <a:pt x="656168" y="0"/>
                  </a:lnTo>
                  <a:cubicBezTo>
                    <a:pt x="714469" y="0"/>
                    <a:pt x="761732" y="47263"/>
                    <a:pt x="761732" y="105564"/>
                  </a:cubicBezTo>
                  <a:lnTo>
                    <a:pt x="761732" y="105564"/>
                  </a:lnTo>
                  <a:cubicBezTo>
                    <a:pt x="761732" y="163866"/>
                    <a:pt x="714469" y="211128"/>
                    <a:pt x="656168" y="211128"/>
                  </a:cubicBezTo>
                  <a:lnTo>
                    <a:pt x="105564" y="211128"/>
                  </a:lnTo>
                  <a:cubicBezTo>
                    <a:pt x="47263" y="211128"/>
                    <a:pt x="0" y="163866"/>
                    <a:pt x="0" y="105564"/>
                  </a:cubicBezTo>
                  <a:lnTo>
                    <a:pt x="0" y="105564"/>
                  </a:lnTo>
                  <a:cubicBezTo>
                    <a:pt x="0" y="47263"/>
                    <a:pt x="47263" y="0"/>
                    <a:pt x="105564" y="0"/>
                  </a:cubicBezTo>
                  <a:close/>
                </a:path>
              </a:pathLst>
            </a:custGeom>
            <a:solidFill>
              <a:srgbClr val="FFFFFF"/>
            </a:solidFill>
          </p:spPr>
          <p:txBody>
            <a:bodyPr/>
            <a:lstStyle/>
            <a:p>
              <a:endParaRPr lang="en-US"/>
            </a:p>
          </p:txBody>
        </p:sp>
        <p:sp>
          <p:nvSpPr>
            <p:cNvPr id="33" name="TextBox 33">
              <a:extLst>
                <a:ext uri="{FF2B5EF4-FFF2-40B4-BE49-F238E27FC236}">
                  <a16:creationId xmlns:a16="http://schemas.microsoft.com/office/drawing/2014/main" id="{378C778F-021B-4E90-6BFB-96AB43A08335}"/>
                </a:ext>
              </a:extLst>
            </p:cNvPr>
            <p:cNvSpPr txBox="1"/>
            <p:nvPr/>
          </p:nvSpPr>
          <p:spPr>
            <a:xfrm>
              <a:off x="0" y="-38100"/>
              <a:ext cx="761732" cy="249228"/>
            </a:xfrm>
            <a:prstGeom prst="rect">
              <a:avLst/>
            </a:prstGeom>
          </p:spPr>
          <p:txBody>
            <a:bodyPr lIns="50800" tIns="50800" rIns="50800" bIns="50800" rtlCol="0" anchor="ctr"/>
            <a:lstStyle/>
            <a:p>
              <a:pPr algn="ctr">
                <a:lnSpc>
                  <a:spcPts val="2194"/>
                </a:lnSpc>
              </a:pPr>
              <a:endParaRPr/>
            </a:p>
          </p:txBody>
        </p:sp>
      </p:grpSp>
      <p:grpSp>
        <p:nvGrpSpPr>
          <p:cNvPr id="34" name="Group 34">
            <a:extLst>
              <a:ext uri="{FF2B5EF4-FFF2-40B4-BE49-F238E27FC236}">
                <a16:creationId xmlns:a16="http://schemas.microsoft.com/office/drawing/2014/main" id="{1368AAFD-53AF-B4ED-A95C-85065EEBC2EA}"/>
              </a:ext>
            </a:extLst>
          </p:cNvPr>
          <p:cNvGrpSpPr/>
          <p:nvPr/>
        </p:nvGrpSpPr>
        <p:grpSpPr>
          <a:xfrm>
            <a:off x="13658601" y="5709776"/>
            <a:ext cx="2892201" cy="801628"/>
            <a:chOff x="0" y="0"/>
            <a:chExt cx="761732" cy="211128"/>
          </a:xfrm>
        </p:grpSpPr>
        <p:sp>
          <p:nvSpPr>
            <p:cNvPr id="35" name="Freeform 35">
              <a:extLst>
                <a:ext uri="{FF2B5EF4-FFF2-40B4-BE49-F238E27FC236}">
                  <a16:creationId xmlns:a16="http://schemas.microsoft.com/office/drawing/2014/main" id="{19DC3278-5C33-5355-8E4A-D839EC40F5E8}"/>
                </a:ext>
              </a:extLst>
            </p:cNvPr>
            <p:cNvSpPr/>
            <p:nvPr/>
          </p:nvSpPr>
          <p:spPr>
            <a:xfrm>
              <a:off x="0" y="0"/>
              <a:ext cx="761732" cy="211128"/>
            </a:xfrm>
            <a:custGeom>
              <a:avLst/>
              <a:gdLst/>
              <a:ahLst/>
              <a:cxnLst/>
              <a:rect l="l" t="t" r="r" b="b"/>
              <a:pathLst>
                <a:path w="761732" h="211128">
                  <a:moveTo>
                    <a:pt x="105564" y="0"/>
                  </a:moveTo>
                  <a:lnTo>
                    <a:pt x="656168" y="0"/>
                  </a:lnTo>
                  <a:cubicBezTo>
                    <a:pt x="714469" y="0"/>
                    <a:pt x="761732" y="47263"/>
                    <a:pt x="761732" y="105564"/>
                  </a:cubicBezTo>
                  <a:lnTo>
                    <a:pt x="761732" y="105564"/>
                  </a:lnTo>
                  <a:cubicBezTo>
                    <a:pt x="761732" y="163866"/>
                    <a:pt x="714469" y="211128"/>
                    <a:pt x="656168" y="211128"/>
                  </a:cubicBezTo>
                  <a:lnTo>
                    <a:pt x="105564" y="211128"/>
                  </a:lnTo>
                  <a:cubicBezTo>
                    <a:pt x="47263" y="211128"/>
                    <a:pt x="0" y="163866"/>
                    <a:pt x="0" y="105564"/>
                  </a:cubicBezTo>
                  <a:lnTo>
                    <a:pt x="0" y="105564"/>
                  </a:lnTo>
                  <a:cubicBezTo>
                    <a:pt x="0" y="47263"/>
                    <a:pt x="47263" y="0"/>
                    <a:pt x="105564" y="0"/>
                  </a:cubicBezTo>
                  <a:close/>
                </a:path>
              </a:pathLst>
            </a:custGeom>
            <a:solidFill>
              <a:srgbClr val="FFFFFF"/>
            </a:solidFill>
          </p:spPr>
          <p:txBody>
            <a:bodyPr/>
            <a:lstStyle/>
            <a:p>
              <a:endParaRPr lang="en-US"/>
            </a:p>
          </p:txBody>
        </p:sp>
        <p:sp>
          <p:nvSpPr>
            <p:cNvPr id="36" name="TextBox 36">
              <a:extLst>
                <a:ext uri="{FF2B5EF4-FFF2-40B4-BE49-F238E27FC236}">
                  <a16:creationId xmlns:a16="http://schemas.microsoft.com/office/drawing/2014/main" id="{F14641F0-56B1-3426-E518-57445102F25D}"/>
                </a:ext>
              </a:extLst>
            </p:cNvPr>
            <p:cNvSpPr txBox="1"/>
            <p:nvPr/>
          </p:nvSpPr>
          <p:spPr>
            <a:xfrm>
              <a:off x="0" y="-38100"/>
              <a:ext cx="761732" cy="249228"/>
            </a:xfrm>
            <a:prstGeom prst="rect">
              <a:avLst/>
            </a:prstGeom>
          </p:spPr>
          <p:txBody>
            <a:bodyPr lIns="50800" tIns="50800" rIns="50800" bIns="50800" rtlCol="0" anchor="ctr"/>
            <a:lstStyle/>
            <a:p>
              <a:pPr algn="ctr">
                <a:lnSpc>
                  <a:spcPts val="2194"/>
                </a:lnSpc>
              </a:pPr>
              <a:endParaRPr/>
            </a:p>
          </p:txBody>
        </p:sp>
      </p:grpSp>
      <p:grpSp>
        <p:nvGrpSpPr>
          <p:cNvPr id="37" name="Group 37">
            <a:extLst>
              <a:ext uri="{FF2B5EF4-FFF2-40B4-BE49-F238E27FC236}">
                <a16:creationId xmlns:a16="http://schemas.microsoft.com/office/drawing/2014/main" id="{3FC62821-37F3-0671-8161-03E1225E69D7}"/>
              </a:ext>
            </a:extLst>
          </p:cNvPr>
          <p:cNvGrpSpPr/>
          <p:nvPr/>
        </p:nvGrpSpPr>
        <p:grpSpPr>
          <a:xfrm>
            <a:off x="13758000" y="2388934"/>
            <a:ext cx="2693405" cy="588676"/>
            <a:chOff x="0" y="0"/>
            <a:chExt cx="709374" cy="155042"/>
          </a:xfrm>
        </p:grpSpPr>
        <p:sp>
          <p:nvSpPr>
            <p:cNvPr id="38" name="Freeform 38">
              <a:extLst>
                <a:ext uri="{FF2B5EF4-FFF2-40B4-BE49-F238E27FC236}">
                  <a16:creationId xmlns:a16="http://schemas.microsoft.com/office/drawing/2014/main" id="{5F8D436E-E362-8294-E7FD-689B3D8B5DB9}"/>
                </a:ext>
              </a:extLst>
            </p:cNvPr>
            <p:cNvSpPr/>
            <p:nvPr/>
          </p:nvSpPr>
          <p:spPr>
            <a:xfrm>
              <a:off x="0" y="0"/>
              <a:ext cx="709374" cy="155042"/>
            </a:xfrm>
            <a:custGeom>
              <a:avLst/>
              <a:gdLst/>
              <a:ahLst/>
              <a:cxnLst/>
              <a:rect l="l" t="t" r="r" b="b"/>
              <a:pathLst>
                <a:path w="709374" h="155042">
                  <a:moveTo>
                    <a:pt x="77521" y="0"/>
                  </a:moveTo>
                  <a:lnTo>
                    <a:pt x="631853" y="0"/>
                  </a:lnTo>
                  <a:cubicBezTo>
                    <a:pt x="674667" y="0"/>
                    <a:pt x="709374" y="34707"/>
                    <a:pt x="709374" y="77521"/>
                  </a:cubicBezTo>
                  <a:lnTo>
                    <a:pt x="709374" y="77521"/>
                  </a:lnTo>
                  <a:cubicBezTo>
                    <a:pt x="709374" y="120335"/>
                    <a:pt x="674667" y="155042"/>
                    <a:pt x="631853" y="155042"/>
                  </a:cubicBezTo>
                  <a:lnTo>
                    <a:pt x="77521" y="155042"/>
                  </a:lnTo>
                  <a:cubicBezTo>
                    <a:pt x="34707" y="155042"/>
                    <a:pt x="0" y="120335"/>
                    <a:pt x="0" y="77521"/>
                  </a:cubicBezTo>
                  <a:lnTo>
                    <a:pt x="0" y="77521"/>
                  </a:lnTo>
                  <a:cubicBezTo>
                    <a:pt x="0" y="34707"/>
                    <a:pt x="34707" y="0"/>
                    <a:pt x="77521" y="0"/>
                  </a:cubicBezTo>
                  <a:close/>
                </a:path>
              </a:pathLst>
            </a:custGeom>
            <a:solidFill>
              <a:srgbClr val="FFFFFF"/>
            </a:solidFill>
          </p:spPr>
          <p:txBody>
            <a:bodyPr/>
            <a:lstStyle/>
            <a:p>
              <a:endParaRPr lang="en-US"/>
            </a:p>
          </p:txBody>
        </p:sp>
        <p:sp>
          <p:nvSpPr>
            <p:cNvPr id="39" name="TextBox 39">
              <a:extLst>
                <a:ext uri="{FF2B5EF4-FFF2-40B4-BE49-F238E27FC236}">
                  <a16:creationId xmlns:a16="http://schemas.microsoft.com/office/drawing/2014/main" id="{E5BA454E-3B46-076E-DD3A-2A9C9B9A1811}"/>
                </a:ext>
              </a:extLst>
            </p:cNvPr>
            <p:cNvSpPr txBox="1"/>
            <p:nvPr/>
          </p:nvSpPr>
          <p:spPr>
            <a:xfrm>
              <a:off x="0" y="-38100"/>
              <a:ext cx="709374" cy="193142"/>
            </a:xfrm>
            <a:prstGeom prst="rect">
              <a:avLst/>
            </a:prstGeom>
          </p:spPr>
          <p:txBody>
            <a:bodyPr lIns="50800" tIns="50800" rIns="50800" bIns="50800" rtlCol="0" anchor="ctr"/>
            <a:lstStyle/>
            <a:p>
              <a:pPr algn="ctr">
                <a:lnSpc>
                  <a:spcPts val="2194"/>
                </a:lnSpc>
              </a:pPr>
              <a:endParaRPr/>
            </a:p>
          </p:txBody>
        </p:sp>
      </p:grpSp>
      <p:sp>
        <p:nvSpPr>
          <p:cNvPr id="40" name="Freeform 40">
            <a:extLst>
              <a:ext uri="{FF2B5EF4-FFF2-40B4-BE49-F238E27FC236}">
                <a16:creationId xmlns:a16="http://schemas.microsoft.com/office/drawing/2014/main" id="{0E253243-677C-9645-39D4-A54C1F722185}"/>
              </a:ext>
            </a:extLst>
          </p:cNvPr>
          <p:cNvSpPr/>
          <p:nvPr/>
        </p:nvSpPr>
        <p:spPr>
          <a:xfrm>
            <a:off x="8755924" y="1951516"/>
            <a:ext cx="1564848" cy="631807"/>
          </a:xfrm>
          <a:custGeom>
            <a:avLst/>
            <a:gdLst/>
            <a:ahLst/>
            <a:cxnLst/>
            <a:rect l="l" t="t" r="r" b="b"/>
            <a:pathLst>
              <a:path w="1564848" h="631807">
                <a:moveTo>
                  <a:pt x="0" y="0"/>
                </a:moveTo>
                <a:lnTo>
                  <a:pt x="1564848" y="0"/>
                </a:lnTo>
                <a:lnTo>
                  <a:pt x="1564848" y="631807"/>
                </a:lnTo>
                <a:lnTo>
                  <a:pt x="0" y="63180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41" name="Freeform 41">
            <a:extLst>
              <a:ext uri="{FF2B5EF4-FFF2-40B4-BE49-F238E27FC236}">
                <a16:creationId xmlns:a16="http://schemas.microsoft.com/office/drawing/2014/main" id="{61085128-6C4E-1221-E54E-A2A7498620B7}"/>
              </a:ext>
            </a:extLst>
          </p:cNvPr>
          <p:cNvSpPr/>
          <p:nvPr/>
        </p:nvSpPr>
        <p:spPr>
          <a:xfrm>
            <a:off x="8755924" y="5290752"/>
            <a:ext cx="1564848" cy="631807"/>
          </a:xfrm>
          <a:custGeom>
            <a:avLst/>
            <a:gdLst/>
            <a:ahLst/>
            <a:cxnLst/>
            <a:rect l="l" t="t" r="r" b="b"/>
            <a:pathLst>
              <a:path w="1564848" h="631807">
                <a:moveTo>
                  <a:pt x="0" y="0"/>
                </a:moveTo>
                <a:lnTo>
                  <a:pt x="1564848" y="0"/>
                </a:lnTo>
                <a:lnTo>
                  <a:pt x="1564848" y="631807"/>
                </a:lnTo>
                <a:lnTo>
                  <a:pt x="0" y="63180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42" name="Freeform 42">
            <a:extLst>
              <a:ext uri="{FF2B5EF4-FFF2-40B4-BE49-F238E27FC236}">
                <a16:creationId xmlns:a16="http://schemas.microsoft.com/office/drawing/2014/main" id="{30B28493-E02E-2F7B-7443-AD17C6EBBC48}"/>
              </a:ext>
            </a:extLst>
          </p:cNvPr>
          <p:cNvSpPr/>
          <p:nvPr/>
        </p:nvSpPr>
        <p:spPr>
          <a:xfrm>
            <a:off x="12977404" y="1951516"/>
            <a:ext cx="1564848" cy="631807"/>
          </a:xfrm>
          <a:custGeom>
            <a:avLst/>
            <a:gdLst/>
            <a:ahLst/>
            <a:cxnLst/>
            <a:rect l="l" t="t" r="r" b="b"/>
            <a:pathLst>
              <a:path w="1564848" h="631807">
                <a:moveTo>
                  <a:pt x="0" y="0"/>
                </a:moveTo>
                <a:lnTo>
                  <a:pt x="1564848" y="0"/>
                </a:lnTo>
                <a:lnTo>
                  <a:pt x="1564848" y="631807"/>
                </a:lnTo>
                <a:lnTo>
                  <a:pt x="0" y="63180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43" name="Freeform 43">
            <a:extLst>
              <a:ext uri="{FF2B5EF4-FFF2-40B4-BE49-F238E27FC236}">
                <a16:creationId xmlns:a16="http://schemas.microsoft.com/office/drawing/2014/main" id="{E5D44449-BAD7-3DFF-D63C-9ACA5470FFF7}"/>
              </a:ext>
            </a:extLst>
          </p:cNvPr>
          <p:cNvSpPr/>
          <p:nvPr/>
        </p:nvSpPr>
        <p:spPr>
          <a:xfrm>
            <a:off x="12977404" y="5290752"/>
            <a:ext cx="1564848" cy="631807"/>
          </a:xfrm>
          <a:custGeom>
            <a:avLst/>
            <a:gdLst/>
            <a:ahLst/>
            <a:cxnLst/>
            <a:rect l="l" t="t" r="r" b="b"/>
            <a:pathLst>
              <a:path w="1564848" h="631807">
                <a:moveTo>
                  <a:pt x="0" y="0"/>
                </a:moveTo>
                <a:lnTo>
                  <a:pt x="1564848" y="0"/>
                </a:lnTo>
                <a:lnTo>
                  <a:pt x="1564848" y="631807"/>
                </a:lnTo>
                <a:lnTo>
                  <a:pt x="0" y="631807"/>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46" name="TextBox 46">
            <a:extLst>
              <a:ext uri="{FF2B5EF4-FFF2-40B4-BE49-F238E27FC236}">
                <a16:creationId xmlns:a16="http://schemas.microsoft.com/office/drawing/2014/main" id="{0F3ED473-BFDB-7B69-9850-2E2B8B6487A0}"/>
              </a:ext>
            </a:extLst>
          </p:cNvPr>
          <p:cNvSpPr txBox="1"/>
          <p:nvPr/>
        </p:nvSpPr>
        <p:spPr>
          <a:xfrm>
            <a:off x="13845461" y="9121152"/>
            <a:ext cx="3060828" cy="297902"/>
          </a:xfrm>
          <a:prstGeom prst="rect">
            <a:avLst/>
          </a:prstGeom>
        </p:spPr>
        <p:txBody>
          <a:bodyPr wrap="square" lIns="0" tIns="0" rIns="0" bIns="0" rtlCol="0" anchor="t">
            <a:spAutoFit/>
          </a:bodyPr>
          <a:lstStyle/>
          <a:p>
            <a:pPr algn="l">
              <a:lnSpc>
                <a:spcPts val="2469"/>
              </a:lnSpc>
            </a:pPr>
            <a:r>
              <a:rPr lang="en-US" sz="1600" dirty="0">
                <a:solidFill>
                  <a:srgbClr val="285508"/>
                </a:solidFill>
                <a:latin typeface="Poppins"/>
                <a:ea typeface="Poppins"/>
                <a:cs typeface="Poppins"/>
                <a:sym typeface="Poppins"/>
              </a:rPr>
              <a:t>www.mehnaazcreations.com</a:t>
            </a:r>
          </a:p>
        </p:txBody>
      </p:sp>
      <p:sp>
        <p:nvSpPr>
          <p:cNvPr id="48" name="TextBox 48">
            <a:extLst>
              <a:ext uri="{FF2B5EF4-FFF2-40B4-BE49-F238E27FC236}">
                <a16:creationId xmlns:a16="http://schemas.microsoft.com/office/drawing/2014/main" id="{84E8C91C-ADCE-B482-4357-B409EF24ECEC}"/>
              </a:ext>
            </a:extLst>
          </p:cNvPr>
          <p:cNvSpPr txBox="1"/>
          <p:nvPr/>
        </p:nvSpPr>
        <p:spPr>
          <a:xfrm>
            <a:off x="961104" y="3103562"/>
            <a:ext cx="5668840" cy="820738"/>
          </a:xfrm>
          <a:prstGeom prst="rect">
            <a:avLst/>
          </a:prstGeom>
        </p:spPr>
        <p:txBody>
          <a:bodyPr lIns="0" tIns="0" rIns="0" bIns="0" rtlCol="0" anchor="t">
            <a:spAutoFit/>
          </a:bodyPr>
          <a:lstStyle/>
          <a:p>
            <a:pPr algn="l">
              <a:lnSpc>
                <a:spcPts val="6395"/>
              </a:lnSpc>
            </a:pPr>
            <a:r>
              <a:rPr lang="en-US" sz="5561" dirty="0">
                <a:solidFill>
                  <a:srgbClr val="285508"/>
                </a:solidFill>
                <a:latin typeface="ITC Avant Garde Gothic"/>
                <a:ea typeface="ITC Avant Garde Gothic"/>
                <a:cs typeface="ITC Avant Garde Gothic"/>
                <a:sym typeface="ITC Avant Garde Gothic"/>
              </a:rPr>
              <a:t>Reasons</a:t>
            </a:r>
          </a:p>
        </p:txBody>
      </p:sp>
      <p:sp>
        <p:nvSpPr>
          <p:cNvPr id="50" name="TextBox 50">
            <a:extLst>
              <a:ext uri="{FF2B5EF4-FFF2-40B4-BE49-F238E27FC236}">
                <a16:creationId xmlns:a16="http://schemas.microsoft.com/office/drawing/2014/main" id="{AEAB2362-4ED8-6501-BF6D-62A3D3E9FD94}"/>
              </a:ext>
            </a:extLst>
          </p:cNvPr>
          <p:cNvSpPr txBox="1"/>
          <p:nvPr/>
        </p:nvSpPr>
        <p:spPr>
          <a:xfrm>
            <a:off x="9600275" y="2508680"/>
            <a:ext cx="2565893" cy="328936"/>
          </a:xfrm>
          <a:prstGeom prst="rect">
            <a:avLst/>
          </a:prstGeom>
        </p:spPr>
        <p:txBody>
          <a:bodyPr lIns="0" tIns="0" rIns="0" bIns="0" rtlCol="0" anchor="t">
            <a:spAutoFit/>
          </a:bodyPr>
          <a:lstStyle/>
          <a:p>
            <a:pPr algn="ctr">
              <a:lnSpc>
                <a:spcPts val="2701"/>
              </a:lnSpc>
            </a:pPr>
            <a:r>
              <a:rPr lang="en-US" sz="1929" b="1" dirty="0">
                <a:solidFill>
                  <a:srgbClr val="285508"/>
                </a:solidFill>
                <a:latin typeface="Poppins Bold"/>
                <a:ea typeface="Poppins Bold"/>
                <a:cs typeface="Poppins Bold"/>
                <a:sym typeface="Poppins Bold"/>
              </a:rPr>
              <a:t>Perfect Strategy</a:t>
            </a:r>
          </a:p>
        </p:txBody>
      </p:sp>
      <p:sp>
        <p:nvSpPr>
          <p:cNvPr id="51" name="TextBox 51">
            <a:extLst>
              <a:ext uri="{FF2B5EF4-FFF2-40B4-BE49-F238E27FC236}">
                <a16:creationId xmlns:a16="http://schemas.microsoft.com/office/drawing/2014/main" id="{DD0B4062-BCE5-0DB3-1CF1-98D62659712F}"/>
              </a:ext>
            </a:extLst>
          </p:cNvPr>
          <p:cNvSpPr txBox="1"/>
          <p:nvPr/>
        </p:nvSpPr>
        <p:spPr>
          <a:xfrm>
            <a:off x="13821755" y="2508680"/>
            <a:ext cx="2565893" cy="328936"/>
          </a:xfrm>
          <a:prstGeom prst="rect">
            <a:avLst/>
          </a:prstGeom>
        </p:spPr>
        <p:txBody>
          <a:bodyPr lIns="0" tIns="0" rIns="0" bIns="0" rtlCol="0" anchor="t">
            <a:spAutoFit/>
          </a:bodyPr>
          <a:lstStyle/>
          <a:p>
            <a:pPr algn="ctr">
              <a:lnSpc>
                <a:spcPts val="2701"/>
              </a:lnSpc>
            </a:pPr>
            <a:r>
              <a:rPr lang="en-US" sz="1929" b="1" dirty="0">
                <a:solidFill>
                  <a:srgbClr val="285508"/>
                </a:solidFill>
                <a:latin typeface="Poppins Bold"/>
                <a:ea typeface="Poppins Bold"/>
                <a:cs typeface="Poppins Bold"/>
                <a:sym typeface="Poppins Bold"/>
              </a:rPr>
              <a:t>Quick Response</a:t>
            </a:r>
          </a:p>
        </p:txBody>
      </p:sp>
      <p:sp>
        <p:nvSpPr>
          <p:cNvPr id="52" name="TextBox 52">
            <a:extLst>
              <a:ext uri="{FF2B5EF4-FFF2-40B4-BE49-F238E27FC236}">
                <a16:creationId xmlns:a16="http://schemas.microsoft.com/office/drawing/2014/main" id="{71CCBE02-08B5-88F9-A2A9-F474D5E2D1F6}"/>
              </a:ext>
            </a:extLst>
          </p:cNvPr>
          <p:cNvSpPr txBox="1"/>
          <p:nvPr/>
        </p:nvSpPr>
        <p:spPr>
          <a:xfrm>
            <a:off x="9741843" y="5764547"/>
            <a:ext cx="2253261" cy="693928"/>
          </a:xfrm>
          <a:prstGeom prst="rect">
            <a:avLst/>
          </a:prstGeom>
        </p:spPr>
        <p:txBody>
          <a:bodyPr lIns="0" tIns="0" rIns="0" bIns="0" rtlCol="0" anchor="t">
            <a:spAutoFit/>
          </a:bodyPr>
          <a:lstStyle/>
          <a:p>
            <a:pPr algn="ctr">
              <a:lnSpc>
                <a:spcPts val="2701"/>
              </a:lnSpc>
            </a:pPr>
            <a:r>
              <a:rPr lang="en-US" sz="1929" b="1">
                <a:solidFill>
                  <a:srgbClr val="285508"/>
                </a:solidFill>
                <a:latin typeface="Poppins Bold"/>
                <a:ea typeface="Poppins Bold"/>
                <a:cs typeface="Poppins Bold"/>
                <a:sym typeface="Poppins Bold"/>
              </a:rPr>
              <a:t>Professional team</a:t>
            </a:r>
            <a:endParaRPr lang="en-US" sz="1929" b="1" dirty="0">
              <a:solidFill>
                <a:srgbClr val="285508"/>
              </a:solidFill>
              <a:latin typeface="Poppins Bold"/>
              <a:ea typeface="Poppins Bold"/>
              <a:cs typeface="Poppins Bold"/>
              <a:sym typeface="Poppins Bold"/>
            </a:endParaRPr>
          </a:p>
        </p:txBody>
      </p:sp>
      <p:sp>
        <p:nvSpPr>
          <p:cNvPr id="53" name="TextBox 53">
            <a:extLst>
              <a:ext uri="{FF2B5EF4-FFF2-40B4-BE49-F238E27FC236}">
                <a16:creationId xmlns:a16="http://schemas.microsoft.com/office/drawing/2014/main" id="{E09A84B0-0E04-CA91-54DF-89EFE4D4D2E4}"/>
              </a:ext>
            </a:extLst>
          </p:cNvPr>
          <p:cNvSpPr txBox="1"/>
          <p:nvPr/>
        </p:nvSpPr>
        <p:spPr>
          <a:xfrm>
            <a:off x="13978071" y="5735051"/>
            <a:ext cx="2253261" cy="675185"/>
          </a:xfrm>
          <a:prstGeom prst="rect">
            <a:avLst/>
          </a:prstGeom>
        </p:spPr>
        <p:txBody>
          <a:bodyPr lIns="0" tIns="0" rIns="0" bIns="0" rtlCol="0" anchor="t">
            <a:spAutoFit/>
          </a:bodyPr>
          <a:lstStyle/>
          <a:p>
            <a:pPr algn="ctr">
              <a:lnSpc>
                <a:spcPts val="2701"/>
              </a:lnSpc>
            </a:pPr>
            <a:r>
              <a:rPr lang="en-US" sz="1929" b="1" dirty="0">
                <a:latin typeface="Poppins Bold"/>
                <a:ea typeface="Poppins Bold"/>
                <a:cs typeface="Poppins Bold"/>
                <a:sym typeface="Poppins Bold"/>
              </a:rPr>
              <a:t>Organic and Hygienic</a:t>
            </a:r>
          </a:p>
        </p:txBody>
      </p:sp>
      <p:sp>
        <p:nvSpPr>
          <p:cNvPr id="54" name="TextBox 54">
            <a:extLst>
              <a:ext uri="{FF2B5EF4-FFF2-40B4-BE49-F238E27FC236}">
                <a16:creationId xmlns:a16="http://schemas.microsoft.com/office/drawing/2014/main" id="{A617A17E-6768-94F6-049D-971683A4B378}"/>
              </a:ext>
            </a:extLst>
          </p:cNvPr>
          <p:cNvSpPr txBox="1"/>
          <p:nvPr/>
        </p:nvSpPr>
        <p:spPr>
          <a:xfrm>
            <a:off x="9446053" y="3151563"/>
            <a:ext cx="2869987" cy="1384995"/>
          </a:xfrm>
          <a:prstGeom prst="rect">
            <a:avLst/>
          </a:prstGeom>
        </p:spPr>
        <p:txBody>
          <a:bodyPr wrap="square" lIns="0" tIns="0" rIns="0" bIns="0" rtlCol="0" anchor="t">
            <a:spAutoFit/>
          </a:bodyPr>
          <a:lstStyle/>
          <a:p>
            <a:pPr algn="ctr">
              <a:lnSpc>
                <a:spcPts val="1826"/>
              </a:lnSpc>
            </a:pPr>
            <a:r>
              <a:rPr lang="en-US" sz="1600" dirty="0">
                <a:solidFill>
                  <a:srgbClr val="FFFFFF"/>
                </a:solidFill>
                <a:latin typeface="Poppins"/>
                <a:ea typeface="Poppins"/>
                <a:cs typeface="Poppins"/>
                <a:sym typeface="Poppins"/>
              </a:rPr>
              <a:t>Unlock endless opportunities and build meaningful connections with our business strategy, where wellness and success meet</a:t>
            </a:r>
          </a:p>
        </p:txBody>
      </p:sp>
      <p:sp>
        <p:nvSpPr>
          <p:cNvPr id="55" name="TextBox 55">
            <a:extLst>
              <a:ext uri="{FF2B5EF4-FFF2-40B4-BE49-F238E27FC236}">
                <a16:creationId xmlns:a16="http://schemas.microsoft.com/office/drawing/2014/main" id="{ACD09ACF-65CE-013D-6019-235888DEC169}"/>
              </a:ext>
            </a:extLst>
          </p:cNvPr>
          <p:cNvSpPr txBox="1"/>
          <p:nvPr/>
        </p:nvSpPr>
        <p:spPr>
          <a:xfrm>
            <a:off x="9372004" y="6711716"/>
            <a:ext cx="3022435" cy="923330"/>
          </a:xfrm>
          <a:prstGeom prst="rect">
            <a:avLst/>
          </a:prstGeom>
        </p:spPr>
        <p:txBody>
          <a:bodyPr lIns="0" tIns="0" rIns="0" bIns="0" rtlCol="0" anchor="t">
            <a:spAutoFit/>
          </a:bodyPr>
          <a:lstStyle/>
          <a:p>
            <a:pPr algn="ctr">
              <a:lnSpc>
                <a:spcPts val="1826"/>
              </a:lnSpc>
            </a:pPr>
            <a:r>
              <a:rPr lang="en-US" sz="1600" dirty="0">
                <a:solidFill>
                  <a:srgbClr val="FFFFFF"/>
                </a:solidFill>
                <a:latin typeface="Poppins"/>
                <a:ea typeface="Poppins"/>
                <a:cs typeface="Poppins"/>
                <a:sym typeface="Poppins"/>
              </a:rPr>
              <a:t>We have team of professionals to provide you best quality, who never compromise with quality</a:t>
            </a:r>
          </a:p>
        </p:txBody>
      </p:sp>
      <p:sp>
        <p:nvSpPr>
          <p:cNvPr id="56" name="TextBox 56">
            <a:extLst>
              <a:ext uri="{FF2B5EF4-FFF2-40B4-BE49-F238E27FC236}">
                <a16:creationId xmlns:a16="http://schemas.microsoft.com/office/drawing/2014/main" id="{F5C6AA30-A2ED-D46D-35EE-C0AF5581C650}"/>
              </a:ext>
            </a:extLst>
          </p:cNvPr>
          <p:cNvSpPr txBox="1"/>
          <p:nvPr/>
        </p:nvSpPr>
        <p:spPr>
          <a:xfrm>
            <a:off x="13593484" y="3373570"/>
            <a:ext cx="3022435" cy="692497"/>
          </a:xfrm>
          <a:prstGeom prst="rect">
            <a:avLst/>
          </a:prstGeom>
        </p:spPr>
        <p:txBody>
          <a:bodyPr lIns="0" tIns="0" rIns="0" bIns="0" rtlCol="0" anchor="t">
            <a:spAutoFit/>
          </a:bodyPr>
          <a:lstStyle/>
          <a:p>
            <a:pPr algn="ctr">
              <a:lnSpc>
                <a:spcPts val="1826"/>
              </a:lnSpc>
            </a:pPr>
            <a:r>
              <a:rPr lang="en-US" sz="1600" dirty="0">
                <a:solidFill>
                  <a:srgbClr val="FFFFFF"/>
                </a:solidFill>
                <a:latin typeface="Poppins"/>
                <a:ea typeface="Poppins"/>
                <a:cs typeface="Poppins"/>
                <a:sym typeface="Poppins"/>
              </a:rPr>
              <a:t>Modern facilities, latest technology and highly trained staff  for swift service.</a:t>
            </a:r>
          </a:p>
        </p:txBody>
      </p:sp>
      <p:sp>
        <p:nvSpPr>
          <p:cNvPr id="57" name="TextBox 57">
            <a:extLst>
              <a:ext uri="{FF2B5EF4-FFF2-40B4-BE49-F238E27FC236}">
                <a16:creationId xmlns:a16="http://schemas.microsoft.com/office/drawing/2014/main" id="{64998DA6-1ACE-C4EA-DC6A-249DE8011BBE}"/>
              </a:ext>
            </a:extLst>
          </p:cNvPr>
          <p:cNvSpPr txBox="1"/>
          <p:nvPr/>
        </p:nvSpPr>
        <p:spPr>
          <a:xfrm>
            <a:off x="13625383" y="6710032"/>
            <a:ext cx="3022435" cy="1154162"/>
          </a:xfrm>
          <a:prstGeom prst="rect">
            <a:avLst/>
          </a:prstGeom>
        </p:spPr>
        <p:txBody>
          <a:bodyPr lIns="0" tIns="0" rIns="0" bIns="0" rtlCol="0" anchor="t">
            <a:spAutoFit/>
          </a:bodyPr>
          <a:lstStyle/>
          <a:p>
            <a:pPr algn="ctr">
              <a:lnSpc>
                <a:spcPts val="1826"/>
              </a:lnSpc>
            </a:pPr>
            <a:r>
              <a:rPr lang="en-US" sz="1600" dirty="0">
                <a:solidFill>
                  <a:srgbClr val="FFFFFF"/>
                </a:solidFill>
                <a:latin typeface="Poppins"/>
                <a:ea typeface="Poppins"/>
                <a:cs typeface="Poppins"/>
                <a:sym typeface="Poppins"/>
              </a:rPr>
              <a:t>Mehnaaz offers toxin-free, eco-friendly &amp; hygiene products. 100% natural, chemical-free, and safe for your family.</a:t>
            </a:r>
          </a:p>
        </p:txBody>
      </p:sp>
      <p:sp>
        <p:nvSpPr>
          <p:cNvPr id="58" name="Freeform 58">
            <a:extLst>
              <a:ext uri="{FF2B5EF4-FFF2-40B4-BE49-F238E27FC236}">
                <a16:creationId xmlns:a16="http://schemas.microsoft.com/office/drawing/2014/main" id="{AFBB1BDE-627E-6789-C1F3-DA4F10B2CC26}"/>
              </a:ext>
            </a:extLst>
          </p:cNvPr>
          <p:cNvSpPr/>
          <p:nvPr/>
        </p:nvSpPr>
        <p:spPr>
          <a:xfrm>
            <a:off x="9034383" y="1618673"/>
            <a:ext cx="675242" cy="719299"/>
          </a:xfrm>
          <a:custGeom>
            <a:avLst/>
            <a:gdLst/>
            <a:ahLst/>
            <a:cxnLst/>
            <a:rect l="l" t="t" r="r" b="b"/>
            <a:pathLst>
              <a:path w="675242" h="719299">
                <a:moveTo>
                  <a:pt x="0" y="0"/>
                </a:moveTo>
                <a:lnTo>
                  <a:pt x="675243" y="0"/>
                </a:lnTo>
                <a:lnTo>
                  <a:pt x="675243" y="719300"/>
                </a:lnTo>
                <a:lnTo>
                  <a:pt x="0" y="719300"/>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US"/>
          </a:p>
        </p:txBody>
      </p:sp>
      <p:sp>
        <p:nvSpPr>
          <p:cNvPr id="59" name="Freeform 59">
            <a:extLst>
              <a:ext uri="{FF2B5EF4-FFF2-40B4-BE49-F238E27FC236}">
                <a16:creationId xmlns:a16="http://schemas.microsoft.com/office/drawing/2014/main" id="{454958AB-F35B-CC61-9F4C-A318E59D4809}"/>
              </a:ext>
            </a:extLst>
          </p:cNvPr>
          <p:cNvSpPr/>
          <p:nvPr/>
        </p:nvSpPr>
        <p:spPr>
          <a:xfrm>
            <a:off x="9034383" y="4957909"/>
            <a:ext cx="675242" cy="719299"/>
          </a:xfrm>
          <a:custGeom>
            <a:avLst/>
            <a:gdLst/>
            <a:ahLst/>
            <a:cxnLst/>
            <a:rect l="l" t="t" r="r" b="b"/>
            <a:pathLst>
              <a:path w="675242" h="719299">
                <a:moveTo>
                  <a:pt x="0" y="0"/>
                </a:moveTo>
                <a:lnTo>
                  <a:pt x="675243" y="0"/>
                </a:lnTo>
                <a:lnTo>
                  <a:pt x="675243" y="719299"/>
                </a:lnTo>
                <a:lnTo>
                  <a:pt x="0" y="719299"/>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US"/>
          </a:p>
        </p:txBody>
      </p:sp>
      <p:sp>
        <p:nvSpPr>
          <p:cNvPr id="60" name="Freeform 60">
            <a:extLst>
              <a:ext uri="{FF2B5EF4-FFF2-40B4-BE49-F238E27FC236}">
                <a16:creationId xmlns:a16="http://schemas.microsoft.com/office/drawing/2014/main" id="{F06223BC-5B87-7A60-3FE3-7F667B078B45}"/>
              </a:ext>
            </a:extLst>
          </p:cNvPr>
          <p:cNvSpPr/>
          <p:nvPr/>
        </p:nvSpPr>
        <p:spPr>
          <a:xfrm>
            <a:off x="13255863" y="1618673"/>
            <a:ext cx="675242" cy="719299"/>
          </a:xfrm>
          <a:custGeom>
            <a:avLst/>
            <a:gdLst/>
            <a:ahLst/>
            <a:cxnLst/>
            <a:rect l="l" t="t" r="r" b="b"/>
            <a:pathLst>
              <a:path w="675242" h="719299">
                <a:moveTo>
                  <a:pt x="0" y="0"/>
                </a:moveTo>
                <a:lnTo>
                  <a:pt x="675243" y="0"/>
                </a:lnTo>
                <a:lnTo>
                  <a:pt x="675243" y="719300"/>
                </a:lnTo>
                <a:lnTo>
                  <a:pt x="0" y="719300"/>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US"/>
          </a:p>
        </p:txBody>
      </p:sp>
      <p:sp>
        <p:nvSpPr>
          <p:cNvPr id="61" name="Freeform 61">
            <a:extLst>
              <a:ext uri="{FF2B5EF4-FFF2-40B4-BE49-F238E27FC236}">
                <a16:creationId xmlns:a16="http://schemas.microsoft.com/office/drawing/2014/main" id="{9F87E3D5-F14B-1F0D-AA17-4F27286EB812}"/>
              </a:ext>
            </a:extLst>
          </p:cNvPr>
          <p:cNvSpPr/>
          <p:nvPr/>
        </p:nvSpPr>
        <p:spPr>
          <a:xfrm>
            <a:off x="13255863" y="4957909"/>
            <a:ext cx="675242" cy="719299"/>
          </a:xfrm>
          <a:custGeom>
            <a:avLst/>
            <a:gdLst/>
            <a:ahLst/>
            <a:cxnLst/>
            <a:rect l="l" t="t" r="r" b="b"/>
            <a:pathLst>
              <a:path w="675242" h="719299">
                <a:moveTo>
                  <a:pt x="0" y="0"/>
                </a:moveTo>
                <a:lnTo>
                  <a:pt x="675243" y="0"/>
                </a:lnTo>
                <a:lnTo>
                  <a:pt x="675243" y="719299"/>
                </a:lnTo>
                <a:lnTo>
                  <a:pt x="0" y="719299"/>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en-IN" dirty="0"/>
          </a:p>
        </p:txBody>
      </p:sp>
      <p:sp>
        <p:nvSpPr>
          <p:cNvPr id="63" name="TextBox 16">
            <a:extLst>
              <a:ext uri="{FF2B5EF4-FFF2-40B4-BE49-F238E27FC236}">
                <a16:creationId xmlns:a16="http://schemas.microsoft.com/office/drawing/2014/main" id="{3C4A7BEE-1C59-E864-BFFC-74F9AB2B6D98}"/>
              </a:ext>
            </a:extLst>
          </p:cNvPr>
          <p:cNvSpPr txBox="1"/>
          <p:nvPr/>
        </p:nvSpPr>
        <p:spPr>
          <a:xfrm>
            <a:off x="1608039" y="740104"/>
            <a:ext cx="1197350" cy="257284"/>
          </a:xfrm>
          <a:prstGeom prst="rect">
            <a:avLst/>
          </a:prstGeom>
        </p:spPr>
        <p:txBody>
          <a:bodyPr lIns="0" tIns="0" rIns="0" bIns="0" rtlCol="0" anchor="t">
            <a:spAutoFit/>
          </a:bodyPr>
          <a:lstStyle/>
          <a:p>
            <a:pPr algn="l">
              <a:lnSpc>
                <a:spcPts val="1860"/>
              </a:lnSpc>
            </a:pPr>
            <a:r>
              <a:rPr lang="en-US" sz="1676" b="1" spc="-18">
                <a:solidFill>
                  <a:srgbClr val="FFFFFF"/>
                </a:solidFill>
                <a:latin typeface="Poppins Bold"/>
                <a:ea typeface="Poppins Bold"/>
                <a:cs typeface="Poppins Bold"/>
                <a:sym typeface="Poppins Bold"/>
              </a:rPr>
              <a:t>COMPANY</a:t>
            </a:r>
          </a:p>
        </p:txBody>
      </p:sp>
      <p:sp>
        <p:nvSpPr>
          <p:cNvPr id="64" name="Freeform 3">
            <a:extLst>
              <a:ext uri="{FF2B5EF4-FFF2-40B4-BE49-F238E27FC236}">
                <a16:creationId xmlns:a16="http://schemas.microsoft.com/office/drawing/2014/main" id="{6910A651-F5AB-B6D8-0078-BA1225C7F8A2}"/>
              </a:ext>
            </a:extLst>
          </p:cNvPr>
          <p:cNvSpPr/>
          <p:nvPr/>
        </p:nvSpPr>
        <p:spPr>
          <a:xfrm>
            <a:off x="2185491" y="419100"/>
            <a:ext cx="1548309" cy="1321869"/>
          </a:xfrm>
          <a:custGeom>
            <a:avLst/>
            <a:gdLst/>
            <a:ahLst/>
            <a:cxnLst/>
            <a:rect l="l" t="t" r="r" b="b"/>
            <a:pathLst>
              <a:path w="1548309" h="1321869">
                <a:moveTo>
                  <a:pt x="0" y="0"/>
                </a:moveTo>
                <a:lnTo>
                  <a:pt x="1548308" y="0"/>
                </a:lnTo>
                <a:lnTo>
                  <a:pt x="1548308" y="1321869"/>
                </a:lnTo>
                <a:lnTo>
                  <a:pt x="0" y="1321869"/>
                </a:lnTo>
                <a:lnTo>
                  <a:pt x="0" y="0"/>
                </a:lnTo>
                <a:close/>
              </a:path>
            </a:pathLst>
          </a:custGeom>
          <a:blipFill>
            <a:blip r:embed="rId24">
              <a:extLst>
                <a:ext uri="{96DAC541-7B7A-43D3-8B79-37D633B846F1}">
                  <asvg:svgBlip xmlns:asvg="http://schemas.microsoft.com/office/drawing/2016/SVG/main" r:embed="rId25"/>
                </a:ext>
              </a:extLst>
            </a:blip>
            <a:stretch>
              <a:fillRect/>
            </a:stretch>
          </a:blipFill>
        </p:spPr>
        <p:txBody>
          <a:bodyPr/>
          <a:lstStyle/>
          <a:p>
            <a:endParaRPr lang="en-US"/>
          </a:p>
        </p:txBody>
      </p:sp>
      <p:sp>
        <p:nvSpPr>
          <p:cNvPr id="65" name="Freeform 9">
            <a:extLst>
              <a:ext uri="{FF2B5EF4-FFF2-40B4-BE49-F238E27FC236}">
                <a16:creationId xmlns:a16="http://schemas.microsoft.com/office/drawing/2014/main" id="{90A7FBB5-FBFB-69FB-FF6B-BD3A75BE654F}"/>
              </a:ext>
            </a:extLst>
          </p:cNvPr>
          <p:cNvSpPr/>
          <p:nvPr/>
        </p:nvSpPr>
        <p:spPr>
          <a:xfrm>
            <a:off x="-914400" y="667802"/>
            <a:ext cx="5029200" cy="1303234"/>
          </a:xfrm>
          <a:custGeom>
            <a:avLst/>
            <a:gdLst/>
            <a:ahLst/>
            <a:cxnLst/>
            <a:rect l="l" t="t" r="r" b="b"/>
            <a:pathLst>
              <a:path w="2577083" h="609600">
                <a:moveTo>
                  <a:pt x="2318007" y="0"/>
                </a:moveTo>
                <a:lnTo>
                  <a:pt x="55875" y="0"/>
                </a:lnTo>
                <a:cubicBezTo>
                  <a:pt x="38775" y="0"/>
                  <a:pt x="22717" y="8220"/>
                  <a:pt x="12719" y="22092"/>
                </a:cubicBezTo>
                <a:cubicBezTo>
                  <a:pt x="2720" y="35965"/>
                  <a:pt x="0" y="53798"/>
                  <a:pt x="5407" y="70020"/>
                </a:cubicBezTo>
                <a:lnTo>
                  <a:pt x="161927" y="539580"/>
                </a:lnTo>
                <a:cubicBezTo>
                  <a:pt x="175865" y="581395"/>
                  <a:pt x="214997" y="609600"/>
                  <a:pt x="259075" y="609600"/>
                </a:cubicBezTo>
                <a:lnTo>
                  <a:pt x="2521207" y="609600"/>
                </a:lnTo>
                <a:cubicBezTo>
                  <a:pt x="2538307" y="609600"/>
                  <a:pt x="2554365" y="601380"/>
                  <a:pt x="2564363" y="587508"/>
                </a:cubicBezTo>
                <a:cubicBezTo>
                  <a:pt x="2574362" y="573635"/>
                  <a:pt x="2577082" y="555802"/>
                  <a:pt x="2571675" y="539580"/>
                </a:cubicBezTo>
                <a:lnTo>
                  <a:pt x="2415155" y="70020"/>
                </a:lnTo>
                <a:cubicBezTo>
                  <a:pt x="2401216" y="28205"/>
                  <a:pt x="2362084" y="0"/>
                  <a:pt x="2318007" y="0"/>
                </a:cubicBezTo>
                <a:close/>
              </a:path>
            </a:pathLst>
          </a:custGeom>
          <a:solidFill>
            <a:schemeClr val="tx1"/>
          </a:solidFill>
        </p:spPr>
        <p:txBody>
          <a:bodyPr/>
          <a:lstStyle/>
          <a:p>
            <a:endParaRPr lang="en-US"/>
          </a:p>
        </p:txBody>
      </p:sp>
      <p:pic>
        <p:nvPicPr>
          <p:cNvPr id="66" name="Picture 2">
            <a:extLst>
              <a:ext uri="{FF2B5EF4-FFF2-40B4-BE49-F238E27FC236}">
                <a16:creationId xmlns:a16="http://schemas.microsoft.com/office/drawing/2014/main" id="{29FA7A2A-EC1F-1628-39B3-23413C22E70F}"/>
              </a:ext>
            </a:extLst>
          </p:cNvPr>
          <p:cNvPicPr>
            <a:picLocks noChangeAspect="1" noChangeArrowheads="1"/>
          </p:cNvPicPr>
          <p:nvPr/>
        </p:nvPicPr>
        <p:blipFill rotWithShape="1">
          <a:blip r:embed="rId26" cstate="print">
            <a:extLst>
              <a:ext uri="{28A0092B-C50C-407E-A947-70E740481C1C}">
                <a14:useLocalDpi xmlns:a14="http://schemas.microsoft.com/office/drawing/2010/main" val="0"/>
              </a:ext>
            </a:extLst>
          </a:blip>
          <a:srcRect b="32498"/>
          <a:stretch/>
        </p:blipFill>
        <p:spPr bwMode="auto">
          <a:xfrm>
            <a:off x="407678" y="725268"/>
            <a:ext cx="3686412" cy="1160063"/>
          </a:xfrm>
          <a:prstGeom prst="rect">
            <a:avLst/>
          </a:prstGeom>
          <a:noFill/>
          <a:extLst>
            <a:ext uri="{909E8E84-426E-40DD-AFC4-6F175D3DCCD1}">
              <a14:hiddenFill xmlns:a14="http://schemas.microsoft.com/office/drawing/2010/main">
                <a:solidFill>
                  <a:srgbClr val="FFFFFF"/>
                </a:solidFill>
              </a14:hiddenFill>
            </a:ext>
          </a:extLst>
        </p:spPr>
      </p:pic>
      <p:sp>
        <p:nvSpPr>
          <p:cNvPr id="67" name="TextBox 21">
            <a:extLst>
              <a:ext uri="{FF2B5EF4-FFF2-40B4-BE49-F238E27FC236}">
                <a16:creationId xmlns:a16="http://schemas.microsoft.com/office/drawing/2014/main" id="{ADE4EC17-A313-636A-3A59-08C08DDA9979}"/>
              </a:ext>
            </a:extLst>
          </p:cNvPr>
          <p:cNvSpPr txBox="1"/>
          <p:nvPr/>
        </p:nvSpPr>
        <p:spPr>
          <a:xfrm>
            <a:off x="968945" y="3897646"/>
            <a:ext cx="9029252" cy="1107996"/>
          </a:xfrm>
          <a:prstGeom prst="rect">
            <a:avLst/>
          </a:prstGeom>
        </p:spPr>
        <p:txBody>
          <a:bodyPr lIns="0" tIns="0" rIns="0" bIns="0" rtlCol="0" anchor="t">
            <a:spAutoFit/>
          </a:bodyPr>
          <a:lstStyle/>
          <a:p>
            <a:pPr algn="l"/>
            <a:r>
              <a:rPr lang="en-US" sz="7200" b="1" dirty="0">
                <a:solidFill>
                  <a:srgbClr val="0DAA01"/>
                </a:solidFill>
                <a:latin typeface="Century Gothic" panose="020B0502020202020204" pitchFamily="34" charset="0"/>
                <a:ea typeface="ITC Avant Garde Gothic Bold"/>
                <a:cs typeface="Poppins Medium" panose="00000600000000000000" pitchFamily="2" charset="0"/>
                <a:sym typeface="ITC Avant Garde Gothic Bold"/>
              </a:rPr>
              <a:t>Why Choose Us</a:t>
            </a:r>
          </a:p>
        </p:txBody>
      </p:sp>
      <p:sp>
        <p:nvSpPr>
          <p:cNvPr id="68" name="TextBox 29">
            <a:extLst>
              <a:ext uri="{FF2B5EF4-FFF2-40B4-BE49-F238E27FC236}">
                <a16:creationId xmlns:a16="http://schemas.microsoft.com/office/drawing/2014/main" id="{75318D98-AABF-8D5C-6C95-D8C3F8A72553}"/>
              </a:ext>
            </a:extLst>
          </p:cNvPr>
          <p:cNvSpPr txBox="1"/>
          <p:nvPr/>
        </p:nvSpPr>
        <p:spPr>
          <a:xfrm>
            <a:off x="982568" y="5323500"/>
            <a:ext cx="7084943" cy="2154436"/>
          </a:xfrm>
          <a:prstGeom prst="rect">
            <a:avLst/>
          </a:prstGeom>
        </p:spPr>
        <p:txBody>
          <a:bodyPr wrap="square" lIns="0" tIns="0" rIns="0" bIns="0" rtlCol="0" anchor="t">
            <a:spAutoFit/>
          </a:bodyPr>
          <a:lstStyle/>
          <a:p>
            <a:pPr algn="l"/>
            <a:r>
              <a:rPr lang="en-US" sz="2000" dirty="0">
                <a:solidFill>
                  <a:srgbClr val="285508"/>
                </a:solidFill>
                <a:latin typeface="Poppins"/>
                <a:ea typeface="Poppins"/>
                <a:cs typeface="Poppins"/>
                <a:sym typeface="Poppins"/>
              </a:rPr>
              <a:t>We ensure that each product delivered to our customers not only meet their demand, but surpass it</a:t>
            </a:r>
            <a:r>
              <a:rPr lang="en-US" sz="2000" b="1" dirty="0">
                <a:solidFill>
                  <a:srgbClr val="285508"/>
                </a:solidFill>
                <a:latin typeface="Poppins"/>
                <a:ea typeface="Poppins"/>
                <a:cs typeface="Poppins"/>
                <a:sym typeface="Poppins"/>
              </a:rPr>
              <a:t>.</a:t>
            </a:r>
          </a:p>
          <a:p>
            <a:pPr algn="l"/>
            <a:r>
              <a:rPr lang="en-US" sz="2000" b="1" dirty="0">
                <a:solidFill>
                  <a:srgbClr val="285508"/>
                </a:solidFill>
                <a:latin typeface="Poppins"/>
                <a:ea typeface="Poppins"/>
                <a:cs typeface="Poppins"/>
                <a:sym typeface="Poppins"/>
              </a:rPr>
              <a:t>Our Best-in-Class Products meet strict quality standards.</a:t>
            </a:r>
          </a:p>
          <a:p>
            <a:pPr algn="l"/>
            <a:endParaRPr lang="en-US" sz="2000" b="1" dirty="0">
              <a:solidFill>
                <a:srgbClr val="285508"/>
              </a:solidFill>
              <a:latin typeface="Poppins"/>
              <a:ea typeface="Poppins"/>
              <a:cs typeface="Poppins"/>
              <a:sym typeface="Poppins"/>
            </a:endParaRPr>
          </a:p>
          <a:p>
            <a:pPr algn="l"/>
            <a:r>
              <a:rPr lang="en-US" sz="2000" b="1" dirty="0">
                <a:solidFill>
                  <a:srgbClr val="285508"/>
                </a:solidFill>
                <a:latin typeface="Poppins"/>
                <a:ea typeface="Poppins"/>
                <a:cs typeface="Poppins"/>
                <a:sym typeface="Poppins"/>
              </a:rPr>
              <a:t>Let us help you enhance your health while building a better and bright future.</a:t>
            </a:r>
          </a:p>
        </p:txBody>
      </p:sp>
      <p:sp>
        <p:nvSpPr>
          <p:cNvPr id="69" name="Freeform 11">
            <a:extLst>
              <a:ext uri="{FF2B5EF4-FFF2-40B4-BE49-F238E27FC236}">
                <a16:creationId xmlns:a16="http://schemas.microsoft.com/office/drawing/2014/main" id="{A2FEE715-4F8F-4961-B5F1-F1AC7ED3BAF4}"/>
              </a:ext>
            </a:extLst>
          </p:cNvPr>
          <p:cNvSpPr/>
          <p:nvPr/>
        </p:nvSpPr>
        <p:spPr>
          <a:xfrm>
            <a:off x="6324600" y="7191955"/>
            <a:ext cx="1733303" cy="1609145"/>
          </a:xfrm>
          <a:custGeom>
            <a:avLst/>
            <a:gdLst/>
            <a:ahLst/>
            <a:cxnLst/>
            <a:rect l="l" t="t" r="r" b="b"/>
            <a:pathLst>
              <a:path w="4291838" h="4114800">
                <a:moveTo>
                  <a:pt x="0" y="0"/>
                </a:moveTo>
                <a:lnTo>
                  <a:pt x="4291838" y="0"/>
                </a:lnTo>
                <a:lnTo>
                  <a:pt x="4291838" y="4114800"/>
                </a:lnTo>
                <a:lnTo>
                  <a:pt x="0" y="4114800"/>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US"/>
          </a:p>
        </p:txBody>
      </p:sp>
    </p:spTree>
    <p:extLst>
      <p:ext uri="{BB962C8B-B14F-4D97-AF65-F5344CB8AC3E}">
        <p14:creationId xmlns:p14="http://schemas.microsoft.com/office/powerpoint/2010/main" val="273709087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3C620D-819F-E464-6F8D-4EF780B850A7}"/>
            </a:ext>
          </a:extLst>
        </p:cNvPr>
        <p:cNvGrpSpPr/>
        <p:nvPr/>
      </p:nvGrpSpPr>
      <p:grpSpPr>
        <a:xfrm>
          <a:off x="0" y="0"/>
          <a:ext cx="0" cy="0"/>
          <a:chOff x="0" y="0"/>
          <a:chExt cx="0" cy="0"/>
        </a:xfrm>
      </p:grpSpPr>
      <p:sp>
        <p:nvSpPr>
          <p:cNvPr id="39" name="Freeform 2">
            <a:extLst>
              <a:ext uri="{FF2B5EF4-FFF2-40B4-BE49-F238E27FC236}">
                <a16:creationId xmlns:a16="http://schemas.microsoft.com/office/drawing/2014/main" id="{F9DB9D37-33E1-C70E-427C-EFD746AA3729}"/>
              </a:ext>
            </a:extLst>
          </p:cNvPr>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5885" t="-35267" r="-29381"/>
            </a:stretch>
          </a:blipFill>
        </p:spPr>
        <p:txBody>
          <a:bodyPr/>
          <a:lstStyle/>
          <a:p>
            <a:endParaRPr lang="en-IN" dirty="0"/>
          </a:p>
        </p:txBody>
      </p:sp>
      <p:sp>
        <p:nvSpPr>
          <p:cNvPr id="19" name="Freeform 7">
            <a:extLst>
              <a:ext uri="{FF2B5EF4-FFF2-40B4-BE49-F238E27FC236}">
                <a16:creationId xmlns:a16="http://schemas.microsoft.com/office/drawing/2014/main" id="{AD87EE93-825A-29AD-5337-D36A906D30F9}"/>
              </a:ext>
            </a:extLst>
          </p:cNvPr>
          <p:cNvSpPr/>
          <p:nvPr/>
        </p:nvSpPr>
        <p:spPr>
          <a:xfrm>
            <a:off x="-1902599" y="-279562"/>
            <a:ext cx="4518573" cy="4114800"/>
          </a:xfrm>
          <a:custGeom>
            <a:avLst/>
            <a:gdLst/>
            <a:ahLst/>
            <a:cxnLst/>
            <a:rect l="l" t="t" r="r" b="b"/>
            <a:pathLst>
              <a:path w="4152338" h="4114800">
                <a:moveTo>
                  <a:pt x="0" y="0"/>
                </a:moveTo>
                <a:lnTo>
                  <a:pt x="4152338" y="0"/>
                </a:lnTo>
                <a:lnTo>
                  <a:pt x="4152338"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l="-42073"/>
            </a:stretch>
          </a:blipFill>
        </p:spPr>
        <p:txBody>
          <a:bodyPr/>
          <a:lstStyle/>
          <a:p>
            <a:endParaRPr lang="en-US"/>
          </a:p>
        </p:txBody>
      </p:sp>
      <p:sp>
        <p:nvSpPr>
          <p:cNvPr id="20" name="Freeform 7">
            <a:extLst>
              <a:ext uri="{FF2B5EF4-FFF2-40B4-BE49-F238E27FC236}">
                <a16:creationId xmlns:a16="http://schemas.microsoft.com/office/drawing/2014/main" id="{A2ED4EE1-8841-BAFA-BAAC-439CC12B15D4}"/>
              </a:ext>
            </a:extLst>
          </p:cNvPr>
          <p:cNvSpPr/>
          <p:nvPr/>
        </p:nvSpPr>
        <p:spPr>
          <a:xfrm flipH="1">
            <a:off x="5680348" y="1972927"/>
            <a:ext cx="5345834" cy="1847071"/>
          </a:xfrm>
          <a:custGeom>
            <a:avLst/>
            <a:gdLst/>
            <a:ahLst/>
            <a:cxnLst/>
            <a:rect l="l" t="t" r="r" b="b"/>
            <a:pathLst>
              <a:path w="4152338" h="4114800">
                <a:moveTo>
                  <a:pt x="0" y="0"/>
                </a:moveTo>
                <a:lnTo>
                  <a:pt x="4152338" y="0"/>
                </a:lnTo>
                <a:lnTo>
                  <a:pt x="4152338"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l="-42074" t="-122774" r="1"/>
            </a:stretch>
          </a:blipFill>
        </p:spPr>
        <p:txBody>
          <a:bodyPr/>
          <a:lstStyle/>
          <a:p>
            <a:endParaRPr lang="en-IN" dirty="0"/>
          </a:p>
        </p:txBody>
      </p:sp>
      <p:sp>
        <p:nvSpPr>
          <p:cNvPr id="21" name="Freeform 7">
            <a:extLst>
              <a:ext uri="{FF2B5EF4-FFF2-40B4-BE49-F238E27FC236}">
                <a16:creationId xmlns:a16="http://schemas.microsoft.com/office/drawing/2014/main" id="{52AE828A-5BA3-E5D4-0C80-B62BCF48C91E}"/>
              </a:ext>
            </a:extLst>
          </p:cNvPr>
          <p:cNvSpPr/>
          <p:nvPr/>
        </p:nvSpPr>
        <p:spPr>
          <a:xfrm flipH="1" flipV="1">
            <a:off x="14764960" y="3174103"/>
            <a:ext cx="3758641" cy="2340888"/>
          </a:xfrm>
          <a:custGeom>
            <a:avLst/>
            <a:gdLst/>
            <a:ahLst/>
            <a:cxnLst/>
            <a:rect l="l" t="t" r="r" b="b"/>
            <a:pathLst>
              <a:path w="4152338" h="4114800">
                <a:moveTo>
                  <a:pt x="0" y="0"/>
                </a:moveTo>
                <a:lnTo>
                  <a:pt x="4152338" y="0"/>
                </a:lnTo>
                <a:lnTo>
                  <a:pt x="4152338"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l="-42073" t="-60652"/>
            </a:stretch>
          </a:blipFill>
        </p:spPr>
        <p:txBody>
          <a:bodyPr/>
          <a:lstStyle/>
          <a:p>
            <a:endParaRPr lang="en-IN" dirty="0"/>
          </a:p>
        </p:txBody>
      </p:sp>
      <p:sp>
        <p:nvSpPr>
          <p:cNvPr id="25" name="Freeform 7">
            <a:extLst>
              <a:ext uri="{FF2B5EF4-FFF2-40B4-BE49-F238E27FC236}">
                <a16:creationId xmlns:a16="http://schemas.microsoft.com/office/drawing/2014/main" id="{234421F5-DFAD-2A48-8BFB-E224C2ABC2AC}"/>
              </a:ext>
            </a:extLst>
          </p:cNvPr>
          <p:cNvSpPr/>
          <p:nvPr/>
        </p:nvSpPr>
        <p:spPr>
          <a:xfrm flipH="1">
            <a:off x="10418460" y="2002273"/>
            <a:ext cx="5345834" cy="1847071"/>
          </a:xfrm>
          <a:custGeom>
            <a:avLst/>
            <a:gdLst/>
            <a:ahLst/>
            <a:cxnLst/>
            <a:rect l="l" t="t" r="r" b="b"/>
            <a:pathLst>
              <a:path w="4152338" h="4114800">
                <a:moveTo>
                  <a:pt x="0" y="0"/>
                </a:moveTo>
                <a:lnTo>
                  <a:pt x="4152338" y="0"/>
                </a:lnTo>
                <a:lnTo>
                  <a:pt x="4152338"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l="-42074" t="-122774" r="1"/>
            </a:stretch>
          </a:blipFill>
        </p:spPr>
        <p:txBody>
          <a:bodyPr/>
          <a:lstStyle/>
          <a:p>
            <a:endParaRPr lang="en-IN" dirty="0"/>
          </a:p>
        </p:txBody>
      </p:sp>
      <p:sp>
        <p:nvSpPr>
          <p:cNvPr id="23" name="Freeform 14">
            <a:extLst>
              <a:ext uri="{FF2B5EF4-FFF2-40B4-BE49-F238E27FC236}">
                <a16:creationId xmlns:a16="http://schemas.microsoft.com/office/drawing/2014/main" id="{E4509BCF-BB62-6AB6-A227-D94D7248A077}"/>
              </a:ext>
            </a:extLst>
          </p:cNvPr>
          <p:cNvSpPr/>
          <p:nvPr/>
        </p:nvSpPr>
        <p:spPr>
          <a:xfrm>
            <a:off x="2094789" y="1333500"/>
            <a:ext cx="3946904" cy="3991198"/>
          </a:xfrm>
          <a:custGeom>
            <a:avLst/>
            <a:gdLst/>
            <a:ahLst/>
            <a:cxnLst/>
            <a:rect l="l" t="t" r="r" b="b"/>
            <a:pathLst>
              <a:path w="5979962" h="5979962">
                <a:moveTo>
                  <a:pt x="0" y="0"/>
                </a:moveTo>
                <a:lnTo>
                  <a:pt x="5979962" y="0"/>
                </a:lnTo>
                <a:lnTo>
                  <a:pt x="5979962" y="5979962"/>
                </a:lnTo>
                <a:lnTo>
                  <a:pt x="0" y="5979962"/>
                </a:lnTo>
                <a:lnTo>
                  <a:pt x="0" y="0"/>
                </a:lnTo>
                <a:close/>
              </a:path>
            </a:pathLst>
          </a:custGeom>
          <a:blipFill>
            <a:blip r:embed="rId6"/>
            <a:stretch>
              <a:fillRect/>
            </a:stretch>
          </a:blipFill>
        </p:spPr>
        <p:txBody>
          <a:bodyPr/>
          <a:lstStyle/>
          <a:p>
            <a:endParaRPr lang="en-US"/>
          </a:p>
        </p:txBody>
      </p:sp>
      <p:sp>
        <p:nvSpPr>
          <p:cNvPr id="5" name="Freeform 5">
            <a:extLst>
              <a:ext uri="{FF2B5EF4-FFF2-40B4-BE49-F238E27FC236}">
                <a16:creationId xmlns:a16="http://schemas.microsoft.com/office/drawing/2014/main" id="{856018BF-BDC8-9A5C-FFC5-273507921293}"/>
              </a:ext>
            </a:extLst>
          </p:cNvPr>
          <p:cNvSpPr/>
          <p:nvPr/>
        </p:nvSpPr>
        <p:spPr>
          <a:xfrm>
            <a:off x="-2133600" y="-6591300"/>
            <a:ext cx="8900117" cy="8900117"/>
          </a:xfrm>
          <a:custGeom>
            <a:avLst/>
            <a:gdLst/>
            <a:ahLst/>
            <a:cxnLst/>
            <a:rect l="l" t="t" r="r" b="b"/>
            <a:pathLst>
              <a:path w="8900117" h="8900117">
                <a:moveTo>
                  <a:pt x="0" y="0"/>
                </a:moveTo>
                <a:lnTo>
                  <a:pt x="8900117" y="0"/>
                </a:lnTo>
                <a:lnTo>
                  <a:pt x="8900117" y="8900116"/>
                </a:lnTo>
                <a:lnTo>
                  <a:pt x="0" y="8900116"/>
                </a:lnTo>
                <a:lnTo>
                  <a:pt x="0" y="0"/>
                </a:lnTo>
                <a:close/>
              </a:path>
            </a:pathLst>
          </a:custGeom>
          <a:blipFill>
            <a:blip r:embed="rId7">
              <a:alphaModFix amt="75000"/>
              <a:extLst>
                <a:ext uri="{96DAC541-7B7A-43D3-8B79-37D633B846F1}">
                  <asvg:svgBlip xmlns:asvg="http://schemas.microsoft.com/office/drawing/2016/SVG/main" r:embed="rId8"/>
                </a:ext>
              </a:extLst>
            </a:blip>
            <a:stretch>
              <a:fillRect/>
            </a:stretch>
          </a:blipFill>
        </p:spPr>
        <p:txBody>
          <a:bodyPr/>
          <a:lstStyle/>
          <a:p>
            <a:endParaRPr lang="en-US"/>
          </a:p>
        </p:txBody>
      </p:sp>
      <p:sp>
        <p:nvSpPr>
          <p:cNvPr id="6" name="Freeform 6">
            <a:extLst>
              <a:ext uri="{FF2B5EF4-FFF2-40B4-BE49-F238E27FC236}">
                <a16:creationId xmlns:a16="http://schemas.microsoft.com/office/drawing/2014/main" id="{4AAC4185-C5FB-EC62-E8D0-3F955A20B37D}"/>
              </a:ext>
            </a:extLst>
          </p:cNvPr>
          <p:cNvSpPr/>
          <p:nvPr/>
        </p:nvSpPr>
        <p:spPr>
          <a:xfrm>
            <a:off x="-58811" y="45087"/>
            <a:ext cx="4518573" cy="1817164"/>
          </a:xfrm>
          <a:custGeom>
            <a:avLst/>
            <a:gdLst/>
            <a:ahLst/>
            <a:cxnLst/>
            <a:rect l="l" t="t" r="r" b="b"/>
            <a:pathLst>
              <a:path w="7552429" h="3266425">
                <a:moveTo>
                  <a:pt x="0" y="0"/>
                </a:moveTo>
                <a:lnTo>
                  <a:pt x="7552429" y="0"/>
                </a:lnTo>
                <a:lnTo>
                  <a:pt x="7552429" y="3266425"/>
                </a:lnTo>
                <a:lnTo>
                  <a:pt x="0" y="326642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IN" dirty="0"/>
          </a:p>
        </p:txBody>
      </p:sp>
      <p:sp>
        <p:nvSpPr>
          <p:cNvPr id="42" name="Freeform 9">
            <a:extLst>
              <a:ext uri="{FF2B5EF4-FFF2-40B4-BE49-F238E27FC236}">
                <a16:creationId xmlns:a16="http://schemas.microsoft.com/office/drawing/2014/main" id="{A7075508-DD8A-F54A-A8A8-CA295A23C350}"/>
              </a:ext>
            </a:extLst>
          </p:cNvPr>
          <p:cNvSpPr/>
          <p:nvPr/>
        </p:nvSpPr>
        <p:spPr>
          <a:xfrm rot="17322279" flipH="1">
            <a:off x="1302839" y="690053"/>
            <a:ext cx="11506231" cy="21751795"/>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4" name="Freeform 4">
            <a:extLst>
              <a:ext uri="{FF2B5EF4-FFF2-40B4-BE49-F238E27FC236}">
                <a16:creationId xmlns:a16="http://schemas.microsoft.com/office/drawing/2014/main" id="{32614B00-FBFE-C8E4-5F46-D1E8E8BF22D6}"/>
              </a:ext>
            </a:extLst>
          </p:cNvPr>
          <p:cNvSpPr/>
          <p:nvPr/>
        </p:nvSpPr>
        <p:spPr>
          <a:xfrm>
            <a:off x="-3108033" y="7434361"/>
            <a:ext cx="5408460" cy="5473237"/>
          </a:xfrm>
          <a:custGeom>
            <a:avLst/>
            <a:gdLst/>
            <a:ahLst/>
            <a:cxnLst/>
            <a:rect l="l" t="t" r="r" b="b"/>
            <a:pathLst>
              <a:path w="6247889" h="6247889">
                <a:moveTo>
                  <a:pt x="0" y="0"/>
                </a:moveTo>
                <a:lnTo>
                  <a:pt x="6247889" y="0"/>
                </a:lnTo>
                <a:lnTo>
                  <a:pt x="6247889" y="6247889"/>
                </a:lnTo>
                <a:lnTo>
                  <a:pt x="0" y="6247889"/>
                </a:lnTo>
                <a:lnTo>
                  <a:pt x="0" y="0"/>
                </a:lnTo>
                <a:close/>
              </a:path>
            </a:pathLst>
          </a:custGeom>
          <a:blipFill>
            <a:blip r:embed="rId7">
              <a:alphaModFix amt="75000"/>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0" name="Freeform 7">
            <a:extLst>
              <a:ext uri="{FF2B5EF4-FFF2-40B4-BE49-F238E27FC236}">
                <a16:creationId xmlns:a16="http://schemas.microsoft.com/office/drawing/2014/main" id="{A458DD74-3179-6577-C19C-7381934BBB84}"/>
              </a:ext>
            </a:extLst>
          </p:cNvPr>
          <p:cNvSpPr/>
          <p:nvPr/>
        </p:nvSpPr>
        <p:spPr>
          <a:xfrm flipH="1">
            <a:off x="17576133" y="-2913759"/>
            <a:ext cx="4217067" cy="4114800"/>
          </a:xfrm>
          <a:custGeom>
            <a:avLst/>
            <a:gdLst/>
            <a:ahLst/>
            <a:cxnLst/>
            <a:rect l="l" t="t" r="r" b="b"/>
            <a:pathLst>
              <a:path w="4152338" h="4114800">
                <a:moveTo>
                  <a:pt x="0" y="0"/>
                </a:moveTo>
                <a:lnTo>
                  <a:pt x="4152338" y="0"/>
                </a:lnTo>
                <a:lnTo>
                  <a:pt x="4152338" y="4114800"/>
                </a:lnTo>
                <a:lnTo>
                  <a:pt x="0" y="4114800"/>
                </a:lnTo>
                <a:lnTo>
                  <a:pt x="0" y="0"/>
                </a:lnTo>
                <a:close/>
              </a:path>
            </a:pathLst>
          </a:custGeom>
          <a:blipFill>
            <a:blip r:embed="rId13">
              <a:extLst>
                <a:ext uri="{96DAC541-7B7A-43D3-8B79-37D633B846F1}">
                  <asvg:svgBlip xmlns:asvg="http://schemas.microsoft.com/office/drawing/2016/SVG/main" r:embed="rId14"/>
                </a:ext>
              </a:extLst>
            </a:blip>
            <a:stretch>
              <a:fillRect l="-42073"/>
            </a:stretch>
          </a:blipFill>
        </p:spPr>
        <p:txBody>
          <a:bodyPr/>
          <a:lstStyle/>
          <a:p>
            <a:endParaRPr lang="en-US"/>
          </a:p>
        </p:txBody>
      </p:sp>
      <p:sp>
        <p:nvSpPr>
          <p:cNvPr id="11" name="Rectangle: Rounded Corners 10">
            <a:extLst>
              <a:ext uri="{FF2B5EF4-FFF2-40B4-BE49-F238E27FC236}">
                <a16:creationId xmlns:a16="http://schemas.microsoft.com/office/drawing/2014/main" id="{449EB010-FACD-EFDE-4672-18C607E8ED04}"/>
              </a:ext>
            </a:extLst>
          </p:cNvPr>
          <p:cNvSpPr/>
          <p:nvPr/>
        </p:nvSpPr>
        <p:spPr>
          <a:xfrm rot="5400000">
            <a:off x="16986194" y="674484"/>
            <a:ext cx="1015664" cy="302368"/>
          </a:xfrm>
          <a:prstGeom prst="roundRect">
            <a:avLst>
              <a:gd name="adj" fmla="val 50000"/>
            </a:avLst>
          </a:prstGeom>
          <a:solidFill>
            <a:srgbClr val="2855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TextBox 21">
            <a:extLst>
              <a:ext uri="{FF2B5EF4-FFF2-40B4-BE49-F238E27FC236}">
                <a16:creationId xmlns:a16="http://schemas.microsoft.com/office/drawing/2014/main" id="{26A3146F-48E8-78D6-B854-008009FD52DA}"/>
              </a:ext>
            </a:extLst>
          </p:cNvPr>
          <p:cNvSpPr txBox="1"/>
          <p:nvPr/>
        </p:nvSpPr>
        <p:spPr>
          <a:xfrm>
            <a:off x="11277600" y="379052"/>
            <a:ext cx="6748467" cy="800219"/>
          </a:xfrm>
          <a:prstGeom prst="rect">
            <a:avLst/>
          </a:prstGeom>
        </p:spPr>
        <p:txBody>
          <a:bodyPr wrap="square" lIns="0" tIns="0" rIns="0" bIns="0" rtlCol="0" anchor="t">
            <a:spAutoFit/>
          </a:bodyPr>
          <a:lstStyle/>
          <a:p>
            <a:pPr algn="l"/>
            <a:r>
              <a:rPr lang="en-US" sz="52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ROYALTY INCOME</a:t>
            </a:r>
          </a:p>
        </p:txBody>
      </p:sp>
      <p:sp>
        <p:nvSpPr>
          <p:cNvPr id="14" name="TextBox 13">
            <a:extLst>
              <a:ext uri="{FF2B5EF4-FFF2-40B4-BE49-F238E27FC236}">
                <a16:creationId xmlns:a16="http://schemas.microsoft.com/office/drawing/2014/main" id="{DEAD58A9-8D7D-3EE1-59F2-55DFAAACBE7E}"/>
              </a:ext>
            </a:extLst>
          </p:cNvPr>
          <p:cNvSpPr txBox="1"/>
          <p:nvPr/>
        </p:nvSpPr>
        <p:spPr>
          <a:xfrm>
            <a:off x="1884724" y="6152494"/>
            <a:ext cx="4343399" cy="1569660"/>
          </a:xfrm>
          <a:prstGeom prst="rect">
            <a:avLst/>
          </a:prstGeom>
          <a:noFill/>
        </p:spPr>
        <p:txBody>
          <a:bodyPr wrap="square" rtlCol="0">
            <a:spAutoFit/>
          </a:bodyPr>
          <a:lstStyle/>
          <a:p>
            <a:pPr algn="ctr"/>
            <a:r>
              <a:rPr lang="en-IN" sz="2400" dirty="0">
                <a:solidFill>
                  <a:srgbClr val="3C820C"/>
                </a:solidFill>
                <a:latin typeface="ITC Avant Garde Gothic Bold" panose="020B0604020202020204" charset="0"/>
              </a:rPr>
              <a:t>1% of Company’s Monthly</a:t>
            </a:r>
            <a:r>
              <a:rPr lang="en-IN" sz="2400" dirty="0">
                <a:solidFill>
                  <a:srgbClr val="3C820C"/>
                </a:solidFill>
                <a:latin typeface="ITC Avant Garde Gothic" panose="020B0604020202020204" charset="0"/>
              </a:rPr>
              <a:t> </a:t>
            </a:r>
            <a:r>
              <a:rPr lang="en-IN" sz="2400" dirty="0">
                <a:solidFill>
                  <a:srgbClr val="285508"/>
                </a:solidFill>
                <a:latin typeface="ITC Avant Garde Gothic" panose="020B0604020202020204" charset="0"/>
              </a:rPr>
              <a:t>Turnover in BV Will Be Equally Divided Among All Diamond Star Achievers</a:t>
            </a:r>
          </a:p>
        </p:txBody>
      </p:sp>
      <p:sp>
        <p:nvSpPr>
          <p:cNvPr id="16" name="TextBox 15">
            <a:extLst>
              <a:ext uri="{FF2B5EF4-FFF2-40B4-BE49-F238E27FC236}">
                <a16:creationId xmlns:a16="http://schemas.microsoft.com/office/drawing/2014/main" id="{546E7924-C368-CC16-9FAF-C028DB7FB327}"/>
              </a:ext>
            </a:extLst>
          </p:cNvPr>
          <p:cNvSpPr txBox="1"/>
          <p:nvPr/>
        </p:nvSpPr>
        <p:spPr>
          <a:xfrm>
            <a:off x="12339006" y="6190232"/>
            <a:ext cx="4343399" cy="1938992"/>
          </a:xfrm>
          <a:prstGeom prst="rect">
            <a:avLst/>
          </a:prstGeom>
          <a:noFill/>
        </p:spPr>
        <p:txBody>
          <a:bodyPr wrap="square" rtlCol="0">
            <a:spAutoFit/>
          </a:bodyPr>
          <a:lstStyle/>
          <a:p>
            <a:pPr algn="ctr"/>
            <a:r>
              <a:rPr lang="en-IN" sz="2400" dirty="0">
                <a:solidFill>
                  <a:srgbClr val="3C820C"/>
                </a:solidFill>
                <a:latin typeface="ITC Avant Garde Gothic Bold" panose="020B0604020202020204" charset="0"/>
              </a:rPr>
              <a:t>0.5% of Company’s Monthly</a:t>
            </a:r>
            <a:r>
              <a:rPr lang="en-IN" sz="2400" dirty="0">
                <a:solidFill>
                  <a:srgbClr val="3C820C"/>
                </a:solidFill>
                <a:latin typeface="ITC Avant Garde Gothic" panose="020B0604020202020204" charset="0"/>
              </a:rPr>
              <a:t> </a:t>
            </a:r>
            <a:r>
              <a:rPr lang="en-IN" sz="2400" dirty="0">
                <a:solidFill>
                  <a:srgbClr val="285508"/>
                </a:solidFill>
                <a:latin typeface="ITC Avant Garde Gothic" panose="020B0604020202020204" charset="0"/>
              </a:rPr>
              <a:t>Turnover in BV Will Be Equally Divided Among All Double Diamond Star Achievers</a:t>
            </a:r>
          </a:p>
        </p:txBody>
      </p:sp>
      <p:sp>
        <p:nvSpPr>
          <p:cNvPr id="17" name="TextBox 16">
            <a:extLst>
              <a:ext uri="{FF2B5EF4-FFF2-40B4-BE49-F238E27FC236}">
                <a16:creationId xmlns:a16="http://schemas.microsoft.com/office/drawing/2014/main" id="{E40CA1E6-E624-E1E6-CFCD-E73DEF0ECB97}"/>
              </a:ext>
            </a:extLst>
          </p:cNvPr>
          <p:cNvSpPr txBox="1"/>
          <p:nvPr/>
        </p:nvSpPr>
        <p:spPr>
          <a:xfrm>
            <a:off x="7086601" y="6171182"/>
            <a:ext cx="4343399" cy="1569660"/>
          </a:xfrm>
          <a:prstGeom prst="rect">
            <a:avLst/>
          </a:prstGeom>
          <a:noFill/>
        </p:spPr>
        <p:txBody>
          <a:bodyPr wrap="square" rtlCol="0">
            <a:spAutoFit/>
          </a:bodyPr>
          <a:lstStyle/>
          <a:p>
            <a:pPr algn="ctr"/>
            <a:r>
              <a:rPr lang="en-IN" sz="2400" dirty="0">
                <a:solidFill>
                  <a:srgbClr val="3C820C"/>
                </a:solidFill>
                <a:latin typeface="ITC Avant Garde Gothic Bold" panose="020B0604020202020204" charset="0"/>
              </a:rPr>
              <a:t>0.5% of Company’s Monthly</a:t>
            </a:r>
            <a:r>
              <a:rPr lang="en-IN" sz="2400" dirty="0">
                <a:solidFill>
                  <a:srgbClr val="3C820C"/>
                </a:solidFill>
                <a:latin typeface="ITC Avant Garde Gothic" panose="020B0604020202020204" charset="0"/>
              </a:rPr>
              <a:t> </a:t>
            </a:r>
            <a:r>
              <a:rPr lang="en-IN" sz="2400" dirty="0">
                <a:solidFill>
                  <a:srgbClr val="285508"/>
                </a:solidFill>
                <a:latin typeface="ITC Avant Garde Gothic" panose="020B0604020202020204" charset="0"/>
              </a:rPr>
              <a:t>Turnover in BV Will Be Equally Divided Among All Directors’ Achievers</a:t>
            </a:r>
          </a:p>
        </p:txBody>
      </p:sp>
      <p:pic>
        <p:nvPicPr>
          <p:cNvPr id="5132" name="Picture 12" descr="Hd Diamond PNG Transparent Background, Free Download #26573 - FreeIconsPNG">
            <a:extLst>
              <a:ext uri="{FF2B5EF4-FFF2-40B4-BE49-F238E27FC236}">
                <a16:creationId xmlns:a16="http://schemas.microsoft.com/office/drawing/2014/main" id="{DF2CB89C-EDBA-A4C3-05EB-349F1659B92D}"/>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732620" y="2334004"/>
            <a:ext cx="2620430" cy="2620430"/>
          </a:xfrm>
          <a:prstGeom prst="rect">
            <a:avLst/>
          </a:prstGeom>
          <a:noFill/>
          <a:extLst>
            <a:ext uri="{909E8E84-426E-40DD-AFC4-6F175D3DCCD1}">
              <a14:hiddenFill xmlns:a14="http://schemas.microsoft.com/office/drawing/2010/main">
                <a:solidFill>
                  <a:srgbClr val="FFFFFF"/>
                </a:solidFill>
              </a14:hiddenFill>
            </a:ext>
          </a:extLst>
        </p:spPr>
      </p:pic>
      <p:sp>
        <p:nvSpPr>
          <p:cNvPr id="24" name="Freeform 14">
            <a:extLst>
              <a:ext uri="{FF2B5EF4-FFF2-40B4-BE49-F238E27FC236}">
                <a16:creationId xmlns:a16="http://schemas.microsoft.com/office/drawing/2014/main" id="{09722A35-D019-33F0-5121-8538AA6E7AAB}"/>
              </a:ext>
            </a:extLst>
          </p:cNvPr>
          <p:cNvSpPr/>
          <p:nvPr/>
        </p:nvSpPr>
        <p:spPr>
          <a:xfrm>
            <a:off x="12439650" y="1351532"/>
            <a:ext cx="3946904" cy="3991198"/>
          </a:xfrm>
          <a:custGeom>
            <a:avLst/>
            <a:gdLst/>
            <a:ahLst/>
            <a:cxnLst/>
            <a:rect l="l" t="t" r="r" b="b"/>
            <a:pathLst>
              <a:path w="5979962" h="5979962">
                <a:moveTo>
                  <a:pt x="0" y="0"/>
                </a:moveTo>
                <a:lnTo>
                  <a:pt x="5979962" y="0"/>
                </a:lnTo>
                <a:lnTo>
                  <a:pt x="5979962" y="5979962"/>
                </a:lnTo>
                <a:lnTo>
                  <a:pt x="0" y="5979962"/>
                </a:lnTo>
                <a:lnTo>
                  <a:pt x="0" y="0"/>
                </a:lnTo>
                <a:close/>
              </a:path>
            </a:pathLst>
          </a:custGeom>
          <a:blipFill>
            <a:blip r:embed="rId6"/>
            <a:stretch>
              <a:fillRect/>
            </a:stretch>
          </a:blipFill>
        </p:spPr>
        <p:txBody>
          <a:bodyPr/>
          <a:lstStyle/>
          <a:p>
            <a:endParaRPr lang="en-US"/>
          </a:p>
        </p:txBody>
      </p:sp>
      <p:pic>
        <p:nvPicPr>
          <p:cNvPr id="26" name="Picture 12" descr="Hd Diamond PNG Transparent Background, Free Download #26573 - FreeIconsPNG">
            <a:extLst>
              <a:ext uri="{FF2B5EF4-FFF2-40B4-BE49-F238E27FC236}">
                <a16:creationId xmlns:a16="http://schemas.microsoft.com/office/drawing/2014/main" id="{04418B50-A4B1-00F9-6091-011904112429}"/>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2725400" y="2580450"/>
            <a:ext cx="1963891" cy="196389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2" descr="Hd Diamond PNG Transparent Background, Free Download #26573 - FreeIconsPNG">
            <a:extLst>
              <a:ext uri="{FF2B5EF4-FFF2-40B4-BE49-F238E27FC236}">
                <a16:creationId xmlns:a16="http://schemas.microsoft.com/office/drawing/2014/main" id="{D551D9EF-8BC5-88D4-E6F5-985308ED504C}"/>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4216536" y="2579908"/>
            <a:ext cx="1963891" cy="1963891"/>
          </a:xfrm>
          <a:prstGeom prst="rect">
            <a:avLst/>
          </a:prstGeom>
          <a:noFill/>
          <a:extLst>
            <a:ext uri="{909E8E84-426E-40DD-AFC4-6F175D3DCCD1}">
              <a14:hiddenFill xmlns:a14="http://schemas.microsoft.com/office/drawing/2010/main">
                <a:solidFill>
                  <a:srgbClr val="FFFFFF"/>
                </a:solidFill>
              </a14:hiddenFill>
            </a:ext>
          </a:extLst>
        </p:spPr>
      </p:pic>
      <p:sp>
        <p:nvSpPr>
          <p:cNvPr id="31" name="Rectangle: Rounded Corners 30">
            <a:extLst>
              <a:ext uri="{FF2B5EF4-FFF2-40B4-BE49-F238E27FC236}">
                <a16:creationId xmlns:a16="http://schemas.microsoft.com/office/drawing/2014/main" id="{696C313A-D071-E44B-3787-7B0D6AC31093}"/>
              </a:ext>
            </a:extLst>
          </p:cNvPr>
          <p:cNvSpPr/>
          <p:nvPr/>
        </p:nvSpPr>
        <p:spPr>
          <a:xfrm>
            <a:off x="2550249" y="5342730"/>
            <a:ext cx="3012352" cy="629536"/>
          </a:xfrm>
          <a:prstGeom prst="round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2" name="TextBox 31">
            <a:extLst>
              <a:ext uri="{FF2B5EF4-FFF2-40B4-BE49-F238E27FC236}">
                <a16:creationId xmlns:a16="http://schemas.microsoft.com/office/drawing/2014/main" id="{5C5E6736-8A72-8C72-694E-6EE2DACBEC10}"/>
              </a:ext>
            </a:extLst>
          </p:cNvPr>
          <p:cNvSpPr txBox="1"/>
          <p:nvPr/>
        </p:nvSpPr>
        <p:spPr>
          <a:xfrm>
            <a:off x="1953691" y="5390132"/>
            <a:ext cx="4343399" cy="584775"/>
          </a:xfrm>
          <a:prstGeom prst="rect">
            <a:avLst/>
          </a:prstGeom>
          <a:noFill/>
        </p:spPr>
        <p:txBody>
          <a:bodyPr wrap="square" rtlCol="0">
            <a:spAutoFit/>
          </a:bodyPr>
          <a:lstStyle/>
          <a:p>
            <a:pPr algn="ctr"/>
            <a:r>
              <a:rPr lang="en-IN" sz="3200" dirty="0">
                <a:solidFill>
                  <a:schemeClr val="bg1"/>
                </a:solidFill>
                <a:latin typeface="ITC Avant Garde Gothic Bold" panose="020B0604020202020204" charset="0"/>
              </a:rPr>
              <a:t>Diamond</a:t>
            </a:r>
            <a:endParaRPr lang="en-IN" sz="3200" dirty="0">
              <a:solidFill>
                <a:schemeClr val="bg1"/>
              </a:solidFill>
              <a:latin typeface="ITC Avant Garde Gothic" panose="020B0604020202020204" charset="0"/>
            </a:endParaRPr>
          </a:p>
        </p:txBody>
      </p:sp>
      <p:sp>
        <p:nvSpPr>
          <p:cNvPr id="33" name="Rectangle: Rounded Corners 32">
            <a:extLst>
              <a:ext uri="{FF2B5EF4-FFF2-40B4-BE49-F238E27FC236}">
                <a16:creationId xmlns:a16="http://schemas.microsoft.com/office/drawing/2014/main" id="{FEC30082-CB1E-4F00-50C1-24E90D1361DB}"/>
              </a:ext>
            </a:extLst>
          </p:cNvPr>
          <p:cNvSpPr/>
          <p:nvPr/>
        </p:nvSpPr>
        <p:spPr>
          <a:xfrm>
            <a:off x="12935564" y="5360858"/>
            <a:ext cx="3012352" cy="629536"/>
          </a:xfrm>
          <a:prstGeom prst="round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4" name="TextBox 33">
            <a:extLst>
              <a:ext uri="{FF2B5EF4-FFF2-40B4-BE49-F238E27FC236}">
                <a16:creationId xmlns:a16="http://schemas.microsoft.com/office/drawing/2014/main" id="{5F5F5668-8E0D-9469-03C0-178D942C5482}"/>
              </a:ext>
            </a:extLst>
          </p:cNvPr>
          <p:cNvSpPr txBox="1"/>
          <p:nvPr/>
        </p:nvSpPr>
        <p:spPr>
          <a:xfrm>
            <a:off x="12281856" y="5446360"/>
            <a:ext cx="4343399" cy="492443"/>
          </a:xfrm>
          <a:prstGeom prst="rect">
            <a:avLst/>
          </a:prstGeom>
          <a:noFill/>
        </p:spPr>
        <p:txBody>
          <a:bodyPr wrap="square" rtlCol="0">
            <a:spAutoFit/>
          </a:bodyPr>
          <a:lstStyle/>
          <a:p>
            <a:pPr algn="ctr"/>
            <a:r>
              <a:rPr lang="en-IN" sz="2600" dirty="0">
                <a:solidFill>
                  <a:schemeClr val="bg1"/>
                </a:solidFill>
                <a:latin typeface="ITC Avant Garde Gothic Bold" panose="020B0604020202020204" charset="0"/>
              </a:rPr>
              <a:t>Double Diamond</a:t>
            </a:r>
            <a:endParaRPr lang="en-IN" sz="2600" dirty="0">
              <a:solidFill>
                <a:schemeClr val="bg1"/>
              </a:solidFill>
              <a:latin typeface="ITC Avant Garde Gothic" panose="020B0604020202020204" charset="0"/>
            </a:endParaRPr>
          </a:p>
        </p:txBody>
      </p:sp>
      <p:sp>
        <p:nvSpPr>
          <p:cNvPr id="35" name="Rectangle: Rounded Corners 34">
            <a:extLst>
              <a:ext uri="{FF2B5EF4-FFF2-40B4-BE49-F238E27FC236}">
                <a16:creationId xmlns:a16="http://schemas.microsoft.com/office/drawing/2014/main" id="{ACA834D2-4B35-80C1-2E8B-7F6CA3C8352E}"/>
              </a:ext>
            </a:extLst>
          </p:cNvPr>
          <p:cNvSpPr/>
          <p:nvPr/>
        </p:nvSpPr>
        <p:spPr>
          <a:xfrm>
            <a:off x="7714934" y="5354978"/>
            <a:ext cx="3012352" cy="629536"/>
          </a:xfrm>
          <a:prstGeom prst="round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6" name="TextBox 35">
            <a:extLst>
              <a:ext uri="{FF2B5EF4-FFF2-40B4-BE49-F238E27FC236}">
                <a16:creationId xmlns:a16="http://schemas.microsoft.com/office/drawing/2014/main" id="{60B09D7E-5D7E-8955-1F1C-7D19DDF92957}"/>
              </a:ext>
            </a:extLst>
          </p:cNvPr>
          <p:cNvSpPr txBox="1"/>
          <p:nvPr/>
        </p:nvSpPr>
        <p:spPr>
          <a:xfrm>
            <a:off x="7063784" y="5352032"/>
            <a:ext cx="4343399" cy="646331"/>
          </a:xfrm>
          <a:prstGeom prst="rect">
            <a:avLst/>
          </a:prstGeom>
          <a:noFill/>
        </p:spPr>
        <p:txBody>
          <a:bodyPr wrap="square" rtlCol="0">
            <a:spAutoFit/>
          </a:bodyPr>
          <a:lstStyle/>
          <a:p>
            <a:pPr algn="ctr"/>
            <a:r>
              <a:rPr lang="en-IN" sz="3600" dirty="0">
                <a:solidFill>
                  <a:srgbClr val="C0FF2C"/>
                </a:solidFill>
                <a:latin typeface="ITC Avant Garde Gothic Bold" panose="020B0604020202020204" charset="0"/>
              </a:rPr>
              <a:t>Directors</a:t>
            </a:r>
            <a:endParaRPr lang="en-IN" sz="3600" dirty="0">
              <a:solidFill>
                <a:srgbClr val="C0FF2C"/>
              </a:solidFill>
              <a:latin typeface="ITC Avant Garde Gothic" panose="020B0604020202020204" charset="0"/>
            </a:endParaRPr>
          </a:p>
        </p:txBody>
      </p:sp>
      <p:sp>
        <p:nvSpPr>
          <p:cNvPr id="38" name="TextBox 37">
            <a:extLst>
              <a:ext uri="{FF2B5EF4-FFF2-40B4-BE49-F238E27FC236}">
                <a16:creationId xmlns:a16="http://schemas.microsoft.com/office/drawing/2014/main" id="{D41C7463-980F-DF20-BC04-1025A3813148}"/>
              </a:ext>
            </a:extLst>
          </p:cNvPr>
          <p:cNvSpPr txBox="1"/>
          <p:nvPr/>
        </p:nvSpPr>
        <p:spPr>
          <a:xfrm>
            <a:off x="6705600" y="7791450"/>
            <a:ext cx="5158174" cy="1200329"/>
          </a:xfrm>
          <a:prstGeom prst="rect">
            <a:avLst/>
          </a:prstGeom>
          <a:noFill/>
        </p:spPr>
        <p:txBody>
          <a:bodyPr wrap="square" rtlCol="0">
            <a:spAutoFit/>
          </a:bodyPr>
          <a:lstStyle/>
          <a:p>
            <a:pPr algn="ctr"/>
            <a:r>
              <a:rPr lang="en-IN" sz="2400" dirty="0">
                <a:solidFill>
                  <a:srgbClr val="FF0000"/>
                </a:solidFill>
                <a:latin typeface="ITC Avant Garde Gothic Bold" panose="020B0604020202020204" charset="0"/>
              </a:rPr>
              <a:t>You Need At least </a:t>
            </a:r>
            <a:r>
              <a:rPr lang="en-IN" sz="2400" dirty="0">
                <a:solidFill>
                  <a:srgbClr val="FF0000"/>
                </a:solidFill>
                <a:latin typeface="ITC Avant Garde Gothic" panose="020B0604020202020204" charset="0"/>
              </a:rPr>
              <a:t>1 Double Diamond</a:t>
            </a:r>
            <a:r>
              <a:rPr lang="en-IN" sz="2400" dirty="0">
                <a:solidFill>
                  <a:srgbClr val="FF0000"/>
                </a:solidFill>
                <a:latin typeface="ITC Avant Garde Gothic Bold" panose="020B0604020202020204" charset="0"/>
              </a:rPr>
              <a:t> in your Team To </a:t>
            </a:r>
            <a:r>
              <a:rPr lang="en-IN" sz="2400" dirty="0">
                <a:solidFill>
                  <a:srgbClr val="0DAA01"/>
                </a:solidFill>
                <a:latin typeface="ITC Avant Garde Gothic Bold" panose="020B0604020202020204" charset="0"/>
              </a:rPr>
              <a:t>Activate</a:t>
            </a:r>
            <a:r>
              <a:rPr lang="en-IN" sz="2400" dirty="0">
                <a:solidFill>
                  <a:srgbClr val="FF0000"/>
                </a:solidFill>
                <a:latin typeface="ITC Avant Garde Gothic Bold" panose="020B0604020202020204" charset="0"/>
              </a:rPr>
              <a:t> Directors Royalty</a:t>
            </a:r>
            <a:endParaRPr lang="en-IN" sz="2400" dirty="0">
              <a:solidFill>
                <a:srgbClr val="FF0000"/>
              </a:solidFill>
              <a:latin typeface="ITC Avant Garde Gothic" panose="020B0604020202020204" charset="0"/>
            </a:endParaRPr>
          </a:p>
        </p:txBody>
      </p:sp>
      <p:sp>
        <p:nvSpPr>
          <p:cNvPr id="41" name="Freeform 8">
            <a:extLst>
              <a:ext uri="{FF2B5EF4-FFF2-40B4-BE49-F238E27FC236}">
                <a16:creationId xmlns:a16="http://schemas.microsoft.com/office/drawing/2014/main" id="{CB4381C7-EE89-8644-A62E-EECD0359819C}"/>
              </a:ext>
            </a:extLst>
          </p:cNvPr>
          <p:cNvSpPr/>
          <p:nvPr/>
        </p:nvSpPr>
        <p:spPr>
          <a:xfrm>
            <a:off x="6127970" y="1205436"/>
            <a:ext cx="1203554" cy="1100939"/>
          </a:xfrm>
          <a:custGeom>
            <a:avLst/>
            <a:gdLst/>
            <a:ahLst/>
            <a:cxnLst/>
            <a:rect l="l" t="t" r="r" b="b"/>
            <a:pathLst>
              <a:path w="2379795" h="2358972">
                <a:moveTo>
                  <a:pt x="0" y="0"/>
                </a:moveTo>
                <a:lnTo>
                  <a:pt x="2379795" y="0"/>
                </a:lnTo>
                <a:lnTo>
                  <a:pt x="2379795" y="2358972"/>
                </a:lnTo>
                <a:lnTo>
                  <a:pt x="0" y="2358972"/>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sp>
        <p:nvSpPr>
          <p:cNvPr id="43" name="Freeform 8">
            <a:extLst>
              <a:ext uri="{FF2B5EF4-FFF2-40B4-BE49-F238E27FC236}">
                <a16:creationId xmlns:a16="http://schemas.microsoft.com/office/drawing/2014/main" id="{B6A5B050-1A4F-7F72-F62F-46749F42D238}"/>
              </a:ext>
            </a:extLst>
          </p:cNvPr>
          <p:cNvSpPr/>
          <p:nvPr/>
        </p:nvSpPr>
        <p:spPr>
          <a:xfrm>
            <a:off x="11272819" y="4642188"/>
            <a:ext cx="1203554" cy="1100939"/>
          </a:xfrm>
          <a:custGeom>
            <a:avLst/>
            <a:gdLst/>
            <a:ahLst/>
            <a:cxnLst/>
            <a:rect l="l" t="t" r="r" b="b"/>
            <a:pathLst>
              <a:path w="2379795" h="2358972">
                <a:moveTo>
                  <a:pt x="0" y="0"/>
                </a:moveTo>
                <a:lnTo>
                  <a:pt x="2379795" y="0"/>
                </a:lnTo>
                <a:lnTo>
                  <a:pt x="2379795" y="2358972"/>
                </a:lnTo>
                <a:lnTo>
                  <a:pt x="0" y="2358972"/>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sp>
        <p:nvSpPr>
          <p:cNvPr id="2" name="Freeform 14">
            <a:extLst>
              <a:ext uri="{FF2B5EF4-FFF2-40B4-BE49-F238E27FC236}">
                <a16:creationId xmlns:a16="http://schemas.microsoft.com/office/drawing/2014/main" id="{416DB6A8-B093-83D3-FDCE-CF9C6AE2E99B}"/>
              </a:ext>
            </a:extLst>
          </p:cNvPr>
          <p:cNvSpPr/>
          <p:nvPr/>
        </p:nvSpPr>
        <p:spPr>
          <a:xfrm>
            <a:off x="7239427" y="1369660"/>
            <a:ext cx="3946904" cy="3991198"/>
          </a:xfrm>
          <a:custGeom>
            <a:avLst/>
            <a:gdLst/>
            <a:ahLst/>
            <a:cxnLst/>
            <a:rect l="l" t="t" r="r" b="b"/>
            <a:pathLst>
              <a:path w="5979962" h="5979962">
                <a:moveTo>
                  <a:pt x="0" y="0"/>
                </a:moveTo>
                <a:lnTo>
                  <a:pt x="5979962" y="0"/>
                </a:lnTo>
                <a:lnTo>
                  <a:pt x="5979962" y="5979962"/>
                </a:lnTo>
                <a:lnTo>
                  <a:pt x="0" y="5979962"/>
                </a:lnTo>
                <a:lnTo>
                  <a:pt x="0" y="0"/>
                </a:lnTo>
                <a:close/>
              </a:path>
            </a:pathLst>
          </a:custGeom>
          <a:blipFill>
            <a:blip r:embed="rId6"/>
            <a:stretch>
              <a:fillRect/>
            </a:stretch>
          </a:blipFill>
        </p:spPr>
        <p:txBody>
          <a:bodyPr/>
          <a:lstStyle/>
          <a:p>
            <a:endParaRPr lang="en-US"/>
          </a:p>
        </p:txBody>
      </p:sp>
      <p:pic>
        <p:nvPicPr>
          <p:cNvPr id="3080" name="Picture 8" descr="Premium Photo | The three business people standing on the white background">
            <a:extLst>
              <a:ext uri="{FF2B5EF4-FFF2-40B4-BE49-F238E27FC236}">
                <a16:creationId xmlns:a16="http://schemas.microsoft.com/office/drawing/2014/main" id="{DAD68E6D-1686-92E5-3E8D-C1DB02931E74}"/>
              </a:ext>
            </a:extLst>
          </p:cNvPr>
          <p:cNvPicPr>
            <a:picLocks noChangeAspect="1" noChangeArrowheads="1"/>
          </p:cNvPicPr>
          <p:nvPr/>
        </p:nvPicPr>
        <p:blipFill rotWithShape="1">
          <a:blip r:embed="rId19">
            <a:extLst>
              <a:ext uri="{28A0092B-C50C-407E-A947-70E740481C1C}">
                <a14:useLocalDpi xmlns:a14="http://schemas.microsoft.com/office/drawing/2010/main" val="0"/>
              </a:ext>
            </a:extLst>
          </a:blip>
          <a:srcRect l="12055" t="-13158" r="12692"/>
          <a:stretch/>
        </p:blipFill>
        <p:spPr bwMode="auto">
          <a:xfrm>
            <a:off x="7549168" y="1735340"/>
            <a:ext cx="3320797" cy="3334267"/>
          </a:xfrm>
          <a:prstGeom prst="ellipse">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6B54CEF8-E14C-73B2-EE84-15E5BCAEF0C4}"/>
              </a:ext>
            </a:extLst>
          </p:cNvPr>
          <p:cNvPicPr>
            <a:picLocks noChangeAspect="1"/>
          </p:cNvPicPr>
          <p:nvPr/>
        </p:nvPicPr>
        <p:blipFill>
          <a:blip r:embed="rId20" cstate="print">
            <a:extLst>
              <a:ext uri="{BEBA8EAE-BF5A-486C-A8C5-ECC9F3942E4B}">
                <a14:imgProps xmlns:a14="http://schemas.microsoft.com/office/drawing/2010/main">
                  <a14:imgLayer r:embed="rId21">
                    <a14:imgEffect>
                      <a14:saturation sat="66000"/>
                    </a14:imgEffect>
                    <a14:imgEffect>
                      <a14:brightnessContrast bright="-20000"/>
                    </a14:imgEffect>
                  </a14:imgLayer>
                </a14:imgProps>
              </a:ext>
              <a:ext uri="{28A0092B-C50C-407E-A947-70E740481C1C}">
                <a14:useLocalDpi xmlns:a14="http://schemas.microsoft.com/office/drawing/2010/main" val="0"/>
              </a:ext>
            </a:extLst>
          </a:blip>
          <a:srcRect l="2464" r="55305" b="29367"/>
          <a:stretch/>
        </p:blipFill>
        <p:spPr>
          <a:xfrm>
            <a:off x="9931017" y="2177333"/>
            <a:ext cx="304800" cy="237942"/>
          </a:xfrm>
          <a:prstGeom prst="rect">
            <a:avLst/>
          </a:prstGeom>
        </p:spPr>
      </p:pic>
      <p:pic>
        <p:nvPicPr>
          <p:cNvPr id="13" name="Picture 12">
            <a:extLst>
              <a:ext uri="{FF2B5EF4-FFF2-40B4-BE49-F238E27FC236}">
                <a16:creationId xmlns:a16="http://schemas.microsoft.com/office/drawing/2014/main" id="{BB3CFED1-819C-5996-E5DB-E052BF2C68BA}"/>
              </a:ext>
            </a:extLst>
          </p:cNvPr>
          <p:cNvPicPr>
            <a:picLocks noChangeAspect="1"/>
          </p:cNvPicPr>
          <p:nvPr/>
        </p:nvPicPr>
        <p:blipFill>
          <a:blip r:embed="rId20" cstate="print">
            <a:extLst>
              <a:ext uri="{BEBA8EAE-BF5A-486C-A8C5-ECC9F3942E4B}">
                <a14:imgProps xmlns:a14="http://schemas.microsoft.com/office/drawing/2010/main">
                  <a14:imgLayer r:embed="rId21">
                    <a14:imgEffect>
                      <a14:saturation sat="66000"/>
                    </a14:imgEffect>
                    <a14:imgEffect>
                      <a14:brightnessContrast bright="-20000"/>
                    </a14:imgEffect>
                  </a14:imgLayer>
                </a14:imgProps>
              </a:ext>
              <a:ext uri="{28A0092B-C50C-407E-A947-70E740481C1C}">
                <a14:useLocalDpi xmlns:a14="http://schemas.microsoft.com/office/drawing/2010/main" val="0"/>
              </a:ext>
            </a:extLst>
          </a:blip>
          <a:srcRect l="2464" r="55305" b="29367"/>
          <a:stretch/>
        </p:blipFill>
        <p:spPr>
          <a:xfrm>
            <a:off x="8052184" y="2284146"/>
            <a:ext cx="304800" cy="237942"/>
          </a:xfrm>
          <a:prstGeom prst="rect">
            <a:avLst/>
          </a:prstGeom>
        </p:spPr>
      </p:pic>
      <p:pic>
        <p:nvPicPr>
          <p:cNvPr id="15" name="Picture 14">
            <a:extLst>
              <a:ext uri="{FF2B5EF4-FFF2-40B4-BE49-F238E27FC236}">
                <a16:creationId xmlns:a16="http://schemas.microsoft.com/office/drawing/2014/main" id="{D467EBF3-2011-86E3-A315-4DF0D7EDB0AA}"/>
              </a:ext>
            </a:extLst>
          </p:cNvPr>
          <p:cNvPicPr>
            <a:picLocks noChangeAspect="1"/>
          </p:cNvPicPr>
          <p:nvPr/>
        </p:nvPicPr>
        <p:blipFill>
          <a:blip r:embed="rId20" cstate="print">
            <a:extLst>
              <a:ext uri="{BEBA8EAE-BF5A-486C-A8C5-ECC9F3942E4B}">
                <a14:imgProps xmlns:a14="http://schemas.microsoft.com/office/drawing/2010/main">
                  <a14:imgLayer r:embed="rId21">
                    <a14:imgEffect>
                      <a14:saturation sat="66000"/>
                    </a14:imgEffect>
                    <a14:imgEffect>
                      <a14:brightnessContrast bright="-20000"/>
                    </a14:imgEffect>
                  </a14:imgLayer>
                </a14:imgProps>
              </a:ext>
              <a:ext uri="{28A0092B-C50C-407E-A947-70E740481C1C}">
                <a14:useLocalDpi xmlns:a14="http://schemas.microsoft.com/office/drawing/2010/main" val="0"/>
              </a:ext>
            </a:extLst>
          </a:blip>
          <a:srcRect l="2464" r="55305" b="29367"/>
          <a:stretch/>
        </p:blipFill>
        <p:spPr>
          <a:xfrm>
            <a:off x="8640951" y="1871245"/>
            <a:ext cx="304800" cy="237942"/>
          </a:xfrm>
          <a:prstGeom prst="rect">
            <a:avLst/>
          </a:prstGeom>
        </p:spPr>
      </p:pic>
      <p:pic>
        <p:nvPicPr>
          <p:cNvPr id="18" name="Picture 17">
            <a:extLst>
              <a:ext uri="{FF2B5EF4-FFF2-40B4-BE49-F238E27FC236}">
                <a16:creationId xmlns:a16="http://schemas.microsoft.com/office/drawing/2014/main" id="{A9FBCFD7-0B67-A4B6-1F1B-1A589B9CF540}"/>
              </a:ext>
            </a:extLst>
          </p:cNvPr>
          <p:cNvPicPr>
            <a:picLocks noChangeAspect="1"/>
          </p:cNvPicPr>
          <p:nvPr/>
        </p:nvPicPr>
        <p:blipFill>
          <a:blip r:embed="rId20" cstate="print">
            <a:extLst>
              <a:ext uri="{BEBA8EAE-BF5A-486C-A8C5-ECC9F3942E4B}">
                <a14:imgProps xmlns:a14="http://schemas.microsoft.com/office/drawing/2010/main">
                  <a14:imgLayer r:embed="rId21">
                    <a14:imgEffect>
                      <a14:saturation sat="66000"/>
                    </a14:imgEffect>
                    <a14:imgEffect>
                      <a14:brightnessContrast bright="-20000"/>
                    </a14:imgEffect>
                  </a14:imgLayer>
                </a14:imgProps>
              </a:ext>
              <a:ext uri="{28A0092B-C50C-407E-A947-70E740481C1C}">
                <a14:useLocalDpi xmlns:a14="http://schemas.microsoft.com/office/drawing/2010/main" val="0"/>
              </a:ext>
            </a:extLst>
          </a:blip>
          <a:srcRect l="2464" r="55305" b="29367"/>
          <a:stretch/>
        </p:blipFill>
        <p:spPr>
          <a:xfrm>
            <a:off x="9351499" y="1880309"/>
            <a:ext cx="304800" cy="237942"/>
          </a:xfrm>
          <a:prstGeom prst="rect">
            <a:avLst/>
          </a:prstGeom>
        </p:spPr>
      </p:pic>
    </p:spTree>
    <p:extLst>
      <p:ext uri="{BB962C8B-B14F-4D97-AF65-F5344CB8AC3E}">
        <p14:creationId xmlns:p14="http://schemas.microsoft.com/office/powerpoint/2010/main" val="31721405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2">
            <a:extLst>
              <a:ext uri="{FF2B5EF4-FFF2-40B4-BE49-F238E27FC236}">
                <a16:creationId xmlns:a16="http://schemas.microsoft.com/office/drawing/2014/main" id="{3D499B9C-0B86-ECF7-B1C5-7865FC68D0A1}"/>
              </a:ext>
            </a:extLst>
          </p:cNvPr>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5885" t="-35267" r="-29381"/>
            </a:stretch>
          </a:blipFill>
        </p:spPr>
        <p:txBody>
          <a:bodyPr/>
          <a:lstStyle/>
          <a:p>
            <a:endParaRPr lang="en-IN" dirty="0"/>
          </a:p>
        </p:txBody>
      </p:sp>
      <p:sp>
        <p:nvSpPr>
          <p:cNvPr id="21" name="Freeform 2">
            <a:extLst>
              <a:ext uri="{FF2B5EF4-FFF2-40B4-BE49-F238E27FC236}">
                <a16:creationId xmlns:a16="http://schemas.microsoft.com/office/drawing/2014/main" id="{AB9C231A-2881-187C-F2A0-9FAC33592C9D}"/>
              </a:ext>
            </a:extLst>
          </p:cNvPr>
          <p:cNvSpPr/>
          <p:nvPr/>
        </p:nvSpPr>
        <p:spPr>
          <a:xfrm>
            <a:off x="-7475879" y="2072655"/>
            <a:ext cx="12352120" cy="8229600"/>
          </a:xfrm>
          <a:custGeom>
            <a:avLst/>
            <a:gdLst/>
            <a:ahLst/>
            <a:cxnLst/>
            <a:rect l="l" t="t" r="r" b="b"/>
            <a:pathLst>
              <a:path w="12352120" h="8229600">
                <a:moveTo>
                  <a:pt x="0" y="0"/>
                </a:moveTo>
                <a:lnTo>
                  <a:pt x="12352120" y="0"/>
                </a:lnTo>
                <a:lnTo>
                  <a:pt x="12352120" y="8229600"/>
                </a:lnTo>
                <a:lnTo>
                  <a:pt x="0" y="8229600"/>
                </a:lnTo>
                <a:lnTo>
                  <a:pt x="0" y="0"/>
                </a:lnTo>
                <a:close/>
              </a:path>
            </a:pathLst>
          </a:custGeom>
          <a:blipFill>
            <a:blip r:embed="rId4"/>
            <a:stretch>
              <a:fillRect/>
            </a:stretch>
          </a:blipFill>
        </p:spPr>
        <p:txBody>
          <a:bodyPr/>
          <a:lstStyle/>
          <a:p>
            <a:endParaRPr lang="en-IN" dirty="0"/>
          </a:p>
        </p:txBody>
      </p:sp>
      <p:sp>
        <p:nvSpPr>
          <p:cNvPr id="24" name="Freeform 2">
            <a:extLst>
              <a:ext uri="{FF2B5EF4-FFF2-40B4-BE49-F238E27FC236}">
                <a16:creationId xmlns:a16="http://schemas.microsoft.com/office/drawing/2014/main" id="{8B09A3F6-BCE4-194D-7284-0926ABBD504A}"/>
              </a:ext>
            </a:extLst>
          </p:cNvPr>
          <p:cNvSpPr/>
          <p:nvPr/>
        </p:nvSpPr>
        <p:spPr>
          <a:xfrm flipV="1">
            <a:off x="-7620000" y="-5873601"/>
            <a:ext cx="12352120" cy="7930568"/>
          </a:xfrm>
          <a:custGeom>
            <a:avLst/>
            <a:gdLst/>
            <a:ahLst/>
            <a:cxnLst/>
            <a:rect l="l" t="t" r="r" b="b"/>
            <a:pathLst>
              <a:path w="12352120" h="8229600">
                <a:moveTo>
                  <a:pt x="0" y="0"/>
                </a:moveTo>
                <a:lnTo>
                  <a:pt x="12352120" y="0"/>
                </a:lnTo>
                <a:lnTo>
                  <a:pt x="12352120" y="8229600"/>
                </a:lnTo>
                <a:lnTo>
                  <a:pt x="0" y="8229600"/>
                </a:lnTo>
                <a:lnTo>
                  <a:pt x="0" y="0"/>
                </a:lnTo>
                <a:close/>
              </a:path>
            </a:pathLst>
          </a:custGeom>
          <a:blipFill>
            <a:blip r:embed="rId4"/>
            <a:stretch>
              <a:fillRect/>
            </a:stretch>
          </a:blipFill>
        </p:spPr>
        <p:txBody>
          <a:bodyPr/>
          <a:lstStyle/>
          <a:p>
            <a:endParaRPr lang="en-IN" dirty="0"/>
          </a:p>
        </p:txBody>
      </p:sp>
      <p:sp>
        <p:nvSpPr>
          <p:cNvPr id="32" name="Rectangle: Rounded Corners 31">
            <a:extLst>
              <a:ext uri="{FF2B5EF4-FFF2-40B4-BE49-F238E27FC236}">
                <a16:creationId xmlns:a16="http://schemas.microsoft.com/office/drawing/2014/main" id="{D188F7FC-648D-775A-2D91-2A72431E9A78}"/>
              </a:ext>
            </a:extLst>
          </p:cNvPr>
          <p:cNvSpPr/>
          <p:nvPr/>
        </p:nvSpPr>
        <p:spPr>
          <a:xfrm rot="5400000">
            <a:off x="-1294643" y="1492403"/>
            <a:ext cx="12025791" cy="1722120"/>
          </a:xfrm>
          <a:prstGeom prst="roundRect">
            <a:avLst>
              <a:gd name="adj" fmla="val 50000"/>
            </a:avLst>
          </a:prstGeom>
          <a:solidFill>
            <a:srgbClr val="2855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2" name="Picture 1">
            <a:extLst>
              <a:ext uri="{FF2B5EF4-FFF2-40B4-BE49-F238E27FC236}">
                <a16:creationId xmlns:a16="http://schemas.microsoft.com/office/drawing/2014/main" id="{8DF0A2A3-111A-889C-32A1-FA1120CD9314}"/>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Effect>
                      <a14:brightnessContrast bright="-20000"/>
                    </a14:imgEffect>
                  </a14:imgLayer>
                </a14:imgProps>
              </a:ext>
              <a:ext uri="{28A0092B-C50C-407E-A947-70E740481C1C}">
                <a14:useLocalDpi xmlns:a14="http://schemas.microsoft.com/office/drawing/2010/main" val="0"/>
              </a:ext>
            </a:extLst>
          </a:blip>
          <a:srcRect l="2464" r="55305" b="29367"/>
          <a:stretch/>
        </p:blipFill>
        <p:spPr>
          <a:xfrm rot="19363099">
            <a:off x="3124128" y="8502372"/>
            <a:ext cx="940583" cy="734266"/>
          </a:xfrm>
          <a:prstGeom prst="rect">
            <a:avLst/>
          </a:prstGeom>
        </p:spPr>
      </p:pic>
      <p:pic>
        <p:nvPicPr>
          <p:cNvPr id="3" name="Picture 2">
            <a:extLst>
              <a:ext uri="{FF2B5EF4-FFF2-40B4-BE49-F238E27FC236}">
                <a16:creationId xmlns:a16="http://schemas.microsoft.com/office/drawing/2014/main" id="{8455F836-6024-78D5-4B25-72584A9F8386}"/>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Effect>
                      <a14:brightnessContrast bright="-20000"/>
                    </a14:imgEffect>
                  </a14:imgLayer>
                </a14:imgProps>
              </a:ext>
              <a:ext uri="{28A0092B-C50C-407E-A947-70E740481C1C}">
                <a14:useLocalDpi xmlns:a14="http://schemas.microsoft.com/office/drawing/2010/main" val="0"/>
              </a:ext>
            </a:extLst>
          </a:blip>
          <a:srcRect l="2464" r="55305" b="29367"/>
          <a:stretch/>
        </p:blipFill>
        <p:spPr>
          <a:xfrm>
            <a:off x="106679" y="1714500"/>
            <a:ext cx="1722121" cy="1344374"/>
          </a:xfrm>
          <a:prstGeom prst="rect">
            <a:avLst/>
          </a:prstGeom>
        </p:spPr>
      </p:pic>
      <p:sp>
        <p:nvSpPr>
          <p:cNvPr id="4" name="TextBox 3">
            <a:extLst>
              <a:ext uri="{FF2B5EF4-FFF2-40B4-BE49-F238E27FC236}">
                <a16:creationId xmlns:a16="http://schemas.microsoft.com/office/drawing/2014/main" id="{E268F34A-AD09-01BD-A42A-0D9997D3A7D7}"/>
              </a:ext>
            </a:extLst>
          </p:cNvPr>
          <p:cNvSpPr txBox="1"/>
          <p:nvPr/>
        </p:nvSpPr>
        <p:spPr>
          <a:xfrm>
            <a:off x="5674563" y="1683901"/>
            <a:ext cx="12386631" cy="4878900"/>
          </a:xfrm>
          <a:prstGeom prst="rect">
            <a:avLst/>
          </a:prstGeom>
          <a:noFill/>
        </p:spPr>
        <p:txBody>
          <a:bodyPr wrap="square" rtlCol="0">
            <a:spAutoFit/>
          </a:bodyPr>
          <a:lstStyle/>
          <a:p>
            <a:pPr>
              <a:lnSpc>
                <a:spcPct val="200000"/>
              </a:lnSpc>
            </a:pPr>
            <a:r>
              <a:rPr lang="en-IN" sz="3200" dirty="0"/>
              <a:t>5% ADMIN CHARGES WILL BE DEDUCTED FROM EVERY PAYOUT</a:t>
            </a:r>
          </a:p>
          <a:p>
            <a:pPr>
              <a:lnSpc>
                <a:spcPct val="200000"/>
              </a:lnSpc>
            </a:pPr>
            <a:r>
              <a:rPr lang="en-IN" sz="3200" dirty="0"/>
              <a:t>TDS AS PER GOVT. LAW WILL BE APPLICABLE</a:t>
            </a:r>
          </a:p>
          <a:p>
            <a:pPr>
              <a:lnSpc>
                <a:spcPct val="200000"/>
              </a:lnSpc>
            </a:pPr>
            <a:r>
              <a:rPr lang="en-IN" sz="3200" dirty="0"/>
              <a:t>CLOSING WILL BE DONE EVERY THURSDAY</a:t>
            </a:r>
          </a:p>
          <a:p>
            <a:pPr>
              <a:lnSpc>
                <a:spcPct val="200000"/>
              </a:lnSpc>
            </a:pPr>
            <a:r>
              <a:rPr lang="en-IN" sz="3200" dirty="0"/>
              <a:t>PAYOUT WEEKLY ON EVERY FRIDAY</a:t>
            </a:r>
          </a:p>
          <a:p>
            <a:pPr>
              <a:lnSpc>
                <a:spcPct val="200000"/>
              </a:lnSpc>
            </a:pPr>
            <a:r>
              <a:rPr lang="en-IN" sz="3200" dirty="0"/>
              <a:t>500 RS.  WILL BE DEDUCT IF PAYOUT EQUAL &amp; ABOVE 10K For Repurchase</a:t>
            </a:r>
          </a:p>
        </p:txBody>
      </p:sp>
      <p:pic>
        <p:nvPicPr>
          <p:cNvPr id="5" name="Graphic 4" descr="Checkmark">
            <a:extLst>
              <a:ext uri="{FF2B5EF4-FFF2-40B4-BE49-F238E27FC236}">
                <a16:creationId xmlns:a16="http://schemas.microsoft.com/office/drawing/2014/main" id="{7EC8E73C-C85B-B59E-AA5E-A4CB5B7085A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304980" y="1869930"/>
            <a:ext cx="917651" cy="917651"/>
          </a:xfrm>
          <a:prstGeom prst="rect">
            <a:avLst/>
          </a:prstGeom>
        </p:spPr>
      </p:pic>
      <p:pic>
        <p:nvPicPr>
          <p:cNvPr id="6" name="Graphic 5" descr="Checkmark">
            <a:extLst>
              <a:ext uri="{FF2B5EF4-FFF2-40B4-BE49-F238E27FC236}">
                <a16:creationId xmlns:a16="http://schemas.microsoft.com/office/drawing/2014/main" id="{A781300B-F288-BAE9-BA0A-AF3E98B6186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359155" y="2881025"/>
            <a:ext cx="917651" cy="917651"/>
          </a:xfrm>
          <a:prstGeom prst="rect">
            <a:avLst/>
          </a:prstGeom>
        </p:spPr>
      </p:pic>
      <p:pic>
        <p:nvPicPr>
          <p:cNvPr id="7" name="Graphic 6" descr="Checkmark">
            <a:extLst>
              <a:ext uri="{FF2B5EF4-FFF2-40B4-BE49-F238E27FC236}">
                <a16:creationId xmlns:a16="http://schemas.microsoft.com/office/drawing/2014/main" id="{00D5C163-8AA4-97E6-88D3-82705A350AB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384022" y="3882044"/>
            <a:ext cx="917651" cy="917651"/>
          </a:xfrm>
          <a:prstGeom prst="rect">
            <a:avLst/>
          </a:prstGeom>
        </p:spPr>
      </p:pic>
      <p:pic>
        <p:nvPicPr>
          <p:cNvPr id="8" name="Graphic 7" descr="Checkmark">
            <a:extLst>
              <a:ext uri="{FF2B5EF4-FFF2-40B4-BE49-F238E27FC236}">
                <a16:creationId xmlns:a16="http://schemas.microsoft.com/office/drawing/2014/main" id="{AF734799-79F9-CCB3-B1EA-70B1B875EC2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359155" y="4873805"/>
            <a:ext cx="914400" cy="914400"/>
          </a:xfrm>
          <a:prstGeom prst="rect">
            <a:avLst/>
          </a:prstGeom>
        </p:spPr>
      </p:pic>
      <p:sp>
        <p:nvSpPr>
          <p:cNvPr id="10" name="Freeform 7">
            <a:extLst>
              <a:ext uri="{FF2B5EF4-FFF2-40B4-BE49-F238E27FC236}">
                <a16:creationId xmlns:a16="http://schemas.microsoft.com/office/drawing/2014/main" id="{552B2787-9F92-0AD1-99AB-CD6E210CFCEC}"/>
              </a:ext>
            </a:extLst>
          </p:cNvPr>
          <p:cNvSpPr/>
          <p:nvPr/>
        </p:nvSpPr>
        <p:spPr>
          <a:xfrm flipH="1">
            <a:off x="17576133" y="-2913759"/>
            <a:ext cx="4217067" cy="4114800"/>
          </a:xfrm>
          <a:custGeom>
            <a:avLst/>
            <a:gdLst/>
            <a:ahLst/>
            <a:cxnLst/>
            <a:rect l="l" t="t" r="r" b="b"/>
            <a:pathLst>
              <a:path w="4152338" h="4114800">
                <a:moveTo>
                  <a:pt x="0" y="0"/>
                </a:moveTo>
                <a:lnTo>
                  <a:pt x="4152338" y="0"/>
                </a:lnTo>
                <a:lnTo>
                  <a:pt x="4152338" y="4114800"/>
                </a:lnTo>
                <a:lnTo>
                  <a:pt x="0" y="4114800"/>
                </a:lnTo>
                <a:lnTo>
                  <a:pt x="0" y="0"/>
                </a:lnTo>
                <a:close/>
              </a:path>
            </a:pathLst>
          </a:custGeom>
          <a:blipFill>
            <a:blip r:embed="rId9">
              <a:extLst>
                <a:ext uri="{96DAC541-7B7A-43D3-8B79-37D633B846F1}">
                  <asvg:svgBlip xmlns:asvg="http://schemas.microsoft.com/office/drawing/2016/SVG/main" r:embed="rId10"/>
                </a:ext>
              </a:extLst>
            </a:blip>
            <a:stretch>
              <a:fillRect l="-42073"/>
            </a:stretch>
          </a:blipFill>
        </p:spPr>
        <p:txBody>
          <a:bodyPr/>
          <a:lstStyle/>
          <a:p>
            <a:endParaRPr lang="en-US"/>
          </a:p>
        </p:txBody>
      </p:sp>
      <p:sp>
        <p:nvSpPr>
          <p:cNvPr id="11" name="Rectangle: Rounded Corners 10">
            <a:extLst>
              <a:ext uri="{FF2B5EF4-FFF2-40B4-BE49-F238E27FC236}">
                <a16:creationId xmlns:a16="http://schemas.microsoft.com/office/drawing/2014/main" id="{A2EB8322-1A64-64FE-85C0-729E5F215C59}"/>
              </a:ext>
            </a:extLst>
          </p:cNvPr>
          <p:cNvSpPr/>
          <p:nvPr/>
        </p:nvSpPr>
        <p:spPr>
          <a:xfrm rot="5400000">
            <a:off x="16986194" y="674484"/>
            <a:ext cx="1015664" cy="302368"/>
          </a:xfrm>
          <a:prstGeom prst="roundRect">
            <a:avLst>
              <a:gd name="adj" fmla="val 50000"/>
            </a:avLst>
          </a:prstGeom>
          <a:solidFill>
            <a:srgbClr val="2855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TextBox 21">
            <a:extLst>
              <a:ext uri="{FF2B5EF4-FFF2-40B4-BE49-F238E27FC236}">
                <a16:creationId xmlns:a16="http://schemas.microsoft.com/office/drawing/2014/main" id="{D6F5AB86-EB44-BACD-EA4E-D631276AE9E4}"/>
              </a:ext>
            </a:extLst>
          </p:cNvPr>
          <p:cNvSpPr txBox="1"/>
          <p:nvPr/>
        </p:nvSpPr>
        <p:spPr>
          <a:xfrm>
            <a:off x="9158283" y="438031"/>
            <a:ext cx="9034467" cy="800219"/>
          </a:xfrm>
          <a:prstGeom prst="rect">
            <a:avLst/>
          </a:prstGeom>
        </p:spPr>
        <p:txBody>
          <a:bodyPr wrap="square" lIns="0" tIns="0" rIns="0" bIns="0" rtlCol="0" anchor="t">
            <a:spAutoFit/>
          </a:bodyPr>
          <a:lstStyle/>
          <a:p>
            <a:pPr algn="l"/>
            <a:r>
              <a:rPr lang="en-US" sz="52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TERMS AND CONDITIONS</a:t>
            </a:r>
          </a:p>
        </p:txBody>
      </p:sp>
      <p:pic>
        <p:nvPicPr>
          <p:cNvPr id="6154" name="Picture 10" descr="Survey Form 3d Render Icon, Survey Form, 3d Render Icon PNG Transparent  Image and Clipart for Free Download">
            <a:extLst>
              <a:ext uri="{FF2B5EF4-FFF2-40B4-BE49-F238E27FC236}">
                <a16:creationId xmlns:a16="http://schemas.microsoft.com/office/drawing/2014/main" id="{EA95ADF0-9B93-3EDF-D023-649B95644ED5}"/>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721897" y="7219015"/>
            <a:ext cx="2835186" cy="2835186"/>
          </a:xfrm>
          <a:prstGeom prst="rect">
            <a:avLst/>
          </a:prstGeom>
          <a:noFill/>
          <a:extLst>
            <a:ext uri="{909E8E84-426E-40DD-AFC4-6F175D3DCCD1}">
              <a14:hiddenFill xmlns:a14="http://schemas.microsoft.com/office/drawing/2010/main">
                <a:solidFill>
                  <a:srgbClr val="FFFFFF"/>
                </a:solidFill>
              </a14:hiddenFill>
            </a:ext>
          </a:extLst>
        </p:spPr>
      </p:pic>
      <p:sp>
        <p:nvSpPr>
          <p:cNvPr id="16" name="Freeform 14">
            <a:extLst>
              <a:ext uri="{FF2B5EF4-FFF2-40B4-BE49-F238E27FC236}">
                <a16:creationId xmlns:a16="http://schemas.microsoft.com/office/drawing/2014/main" id="{64E3179F-6B20-F7E8-5381-E23F22C9685E}"/>
              </a:ext>
            </a:extLst>
          </p:cNvPr>
          <p:cNvSpPr/>
          <p:nvPr/>
        </p:nvSpPr>
        <p:spPr>
          <a:xfrm>
            <a:off x="6801163" y="7950684"/>
            <a:ext cx="1722121" cy="1764816"/>
          </a:xfrm>
          <a:custGeom>
            <a:avLst/>
            <a:gdLst/>
            <a:ahLst/>
            <a:cxnLst/>
            <a:rect l="l" t="t" r="r" b="b"/>
            <a:pathLst>
              <a:path w="4214904" h="4114800">
                <a:moveTo>
                  <a:pt x="0" y="0"/>
                </a:moveTo>
                <a:lnTo>
                  <a:pt x="4214904" y="0"/>
                </a:lnTo>
                <a:lnTo>
                  <a:pt x="4214904" y="4114800"/>
                </a:lnTo>
                <a:lnTo>
                  <a:pt x="0" y="411480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9" name="Rectangle: Rounded Corners 18">
            <a:extLst>
              <a:ext uri="{FF2B5EF4-FFF2-40B4-BE49-F238E27FC236}">
                <a16:creationId xmlns:a16="http://schemas.microsoft.com/office/drawing/2014/main" id="{AF871608-A920-DFAD-3425-389255B4FA2C}"/>
              </a:ext>
            </a:extLst>
          </p:cNvPr>
          <p:cNvSpPr/>
          <p:nvPr/>
        </p:nvSpPr>
        <p:spPr>
          <a:xfrm>
            <a:off x="9797425" y="8425242"/>
            <a:ext cx="3047255" cy="939341"/>
          </a:xfrm>
          <a:prstGeom prst="round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7" name="Picture 2">
            <a:extLst>
              <a:ext uri="{FF2B5EF4-FFF2-40B4-BE49-F238E27FC236}">
                <a16:creationId xmlns:a16="http://schemas.microsoft.com/office/drawing/2014/main" id="{220C3FAF-F3B3-354F-40D0-1E39F8DE715E}"/>
              </a:ext>
            </a:extLst>
          </p:cNvPr>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b="32498"/>
          <a:stretch/>
        </p:blipFill>
        <p:spPr bwMode="auto">
          <a:xfrm>
            <a:off x="10058400" y="8425242"/>
            <a:ext cx="2835186" cy="892194"/>
          </a:xfrm>
          <a:prstGeom prst="rect">
            <a:avLst/>
          </a:prstGeom>
          <a:noFill/>
          <a:extLst>
            <a:ext uri="{909E8E84-426E-40DD-AFC4-6F175D3DCCD1}">
              <a14:hiddenFill xmlns:a14="http://schemas.microsoft.com/office/drawing/2010/main">
                <a:solidFill>
                  <a:srgbClr val="FFFFFF"/>
                </a:solidFill>
              </a14:hiddenFill>
            </a:ext>
          </a:extLst>
        </p:spPr>
      </p:pic>
      <p:pic>
        <p:nvPicPr>
          <p:cNvPr id="9" name="Graphic 8" descr="Checkmark">
            <a:extLst>
              <a:ext uri="{FF2B5EF4-FFF2-40B4-BE49-F238E27FC236}">
                <a16:creationId xmlns:a16="http://schemas.microsoft.com/office/drawing/2014/main" id="{6A20D70A-1336-B320-2595-30737CC3E55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405147" y="5803893"/>
            <a:ext cx="914400" cy="91440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DD5D49-91FA-5370-DCC9-8CC95AFD9E2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269E41C-E999-95E9-42D0-785541CEAC56}"/>
              </a:ext>
            </a:extLst>
          </p:cNvPr>
          <p:cNvGrpSpPr/>
          <p:nvPr/>
        </p:nvGrpSpPr>
        <p:grpSpPr>
          <a:xfrm>
            <a:off x="8026858" y="2113920"/>
            <a:ext cx="14288759" cy="14288759"/>
            <a:chOff x="0" y="0"/>
            <a:chExt cx="812800" cy="812800"/>
          </a:xfrm>
        </p:grpSpPr>
        <p:sp>
          <p:nvSpPr>
            <p:cNvPr id="3" name="Freeform 3">
              <a:extLst>
                <a:ext uri="{FF2B5EF4-FFF2-40B4-BE49-F238E27FC236}">
                  <a16:creationId xmlns:a16="http://schemas.microsoft.com/office/drawing/2014/main" id="{17BD40C2-CEBA-5E5E-37B2-A1C6CFC5BCB7}"/>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2">
                <a:alphaModFix amt="20999"/>
              </a:blip>
              <a:stretch>
                <a:fillRect l="-67343" t="-73628" r="-93424"/>
              </a:stretch>
            </a:blipFill>
          </p:spPr>
          <p:txBody>
            <a:bodyPr/>
            <a:lstStyle/>
            <a:p>
              <a:endParaRPr lang="en-US"/>
            </a:p>
          </p:txBody>
        </p:sp>
      </p:grpSp>
      <p:sp>
        <p:nvSpPr>
          <p:cNvPr id="37" name="Freeform 9">
            <a:extLst>
              <a:ext uri="{FF2B5EF4-FFF2-40B4-BE49-F238E27FC236}">
                <a16:creationId xmlns:a16="http://schemas.microsoft.com/office/drawing/2014/main" id="{91B40E16-8636-829A-CE55-CAD889BF037E}"/>
              </a:ext>
            </a:extLst>
          </p:cNvPr>
          <p:cNvSpPr/>
          <p:nvPr/>
        </p:nvSpPr>
        <p:spPr>
          <a:xfrm rot="4482330">
            <a:off x="2668912" y="-1279016"/>
            <a:ext cx="11506231" cy="25089106"/>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5" name="Freeform 5">
            <a:extLst>
              <a:ext uri="{FF2B5EF4-FFF2-40B4-BE49-F238E27FC236}">
                <a16:creationId xmlns:a16="http://schemas.microsoft.com/office/drawing/2014/main" id="{4DF1B04C-A66C-6F1A-03D8-535547746975}"/>
              </a:ext>
            </a:extLst>
          </p:cNvPr>
          <p:cNvSpPr/>
          <p:nvPr/>
        </p:nvSpPr>
        <p:spPr>
          <a:xfrm>
            <a:off x="4500774" y="-3371772"/>
            <a:ext cx="6995117" cy="6995117"/>
          </a:xfrm>
          <a:custGeom>
            <a:avLst/>
            <a:gdLst/>
            <a:ahLst/>
            <a:cxnLst/>
            <a:rect l="l" t="t" r="r" b="b"/>
            <a:pathLst>
              <a:path w="6995117" h="6995117">
                <a:moveTo>
                  <a:pt x="0" y="0"/>
                </a:moveTo>
                <a:lnTo>
                  <a:pt x="6995117" y="0"/>
                </a:lnTo>
                <a:lnTo>
                  <a:pt x="6995117" y="6995117"/>
                </a:lnTo>
                <a:lnTo>
                  <a:pt x="0" y="6995117"/>
                </a:lnTo>
                <a:lnTo>
                  <a:pt x="0" y="0"/>
                </a:lnTo>
                <a:close/>
              </a:path>
            </a:pathLst>
          </a:custGeom>
          <a:blipFill>
            <a:blip r:embed="rId5">
              <a:alphaModFix amt="75000"/>
              <a:extLst>
                <a:ext uri="{96DAC541-7B7A-43D3-8B79-37D633B846F1}">
                  <asvg:svgBlip xmlns:asvg="http://schemas.microsoft.com/office/drawing/2016/SVG/main" r:embed="rId6"/>
                </a:ext>
              </a:extLst>
            </a:blip>
            <a:stretch>
              <a:fillRect/>
            </a:stretch>
          </a:blipFill>
        </p:spPr>
        <p:txBody>
          <a:bodyPr/>
          <a:lstStyle/>
          <a:p>
            <a:endParaRPr lang="en-US"/>
          </a:p>
        </p:txBody>
      </p:sp>
      <p:sp>
        <p:nvSpPr>
          <p:cNvPr id="6" name="Freeform 6">
            <a:extLst>
              <a:ext uri="{FF2B5EF4-FFF2-40B4-BE49-F238E27FC236}">
                <a16:creationId xmlns:a16="http://schemas.microsoft.com/office/drawing/2014/main" id="{00D303BE-DDD0-BE7F-7CF7-18C6DBF2C2B9}"/>
              </a:ext>
            </a:extLst>
          </p:cNvPr>
          <p:cNvSpPr/>
          <p:nvPr/>
        </p:nvSpPr>
        <p:spPr>
          <a:xfrm>
            <a:off x="4577793" y="695465"/>
            <a:ext cx="5935891" cy="2567273"/>
          </a:xfrm>
          <a:custGeom>
            <a:avLst/>
            <a:gdLst/>
            <a:ahLst/>
            <a:cxnLst/>
            <a:rect l="l" t="t" r="r" b="b"/>
            <a:pathLst>
              <a:path w="5935891" h="2567273">
                <a:moveTo>
                  <a:pt x="0" y="0"/>
                </a:moveTo>
                <a:lnTo>
                  <a:pt x="5935891" y="0"/>
                </a:lnTo>
                <a:lnTo>
                  <a:pt x="5935891" y="2567273"/>
                </a:lnTo>
                <a:lnTo>
                  <a:pt x="0" y="256727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0" name="Freeform 10">
            <a:extLst>
              <a:ext uri="{FF2B5EF4-FFF2-40B4-BE49-F238E27FC236}">
                <a16:creationId xmlns:a16="http://schemas.microsoft.com/office/drawing/2014/main" id="{B5E61CE3-8FB0-BCE7-4F54-FC22D3D08278}"/>
              </a:ext>
            </a:extLst>
          </p:cNvPr>
          <p:cNvSpPr/>
          <p:nvPr/>
        </p:nvSpPr>
        <p:spPr>
          <a:xfrm>
            <a:off x="-3137700" y="6472451"/>
            <a:ext cx="6247889" cy="6247889"/>
          </a:xfrm>
          <a:custGeom>
            <a:avLst/>
            <a:gdLst/>
            <a:ahLst/>
            <a:cxnLst/>
            <a:rect l="l" t="t" r="r" b="b"/>
            <a:pathLst>
              <a:path w="6247889" h="6247889">
                <a:moveTo>
                  <a:pt x="0" y="0"/>
                </a:moveTo>
                <a:lnTo>
                  <a:pt x="6247889" y="0"/>
                </a:lnTo>
                <a:lnTo>
                  <a:pt x="6247889" y="6247889"/>
                </a:lnTo>
                <a:lnTo>
                  <a:pt x="0" y="6247889"/>
                </a:lnTo>
                <a:lnTo>
                  <a:pt x="0" y="0"/>
                </a:lnTo>
                <a:close/>
              </a:path>
            </a:pathLst>
          </a:custGeom>
          <a:blipFill>
            <a:blip r:embed="rId5">
              <a:alphaModFix amt="75000"/>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5" name="TextBox 15">
            <a:extLst>
              <a:ext uri="{FF2B5EF4-FFF2-40B4-BE49-F238E27FC236}">
                <a16:creationId xmlns:a16="http://schemas.microsoft.com/office/drawing/2014/main" id="{9020C2D6-15C5-45E2-CC78-348DA2E24421}"/>
              </a:ext>
            </a:extLst>
          </p:cNvPr>
          <p:cNvSpPr txBox="1"/>
          <p:nvPr/>
        </p:nvSpPr>
        <p:spPr>
          <a:xfrm>
            <a:off x="1095531" y="3594266"/>
            <a:ext cx="7032812" cy="1695464"/>
          </a:xfrm>
          <a:prstGeom prst="rect">
            <a:avLst/>
          </a:prstGeom>
        </p:spPr>
        <p:txBody>
          <a:bodyPr lIns="0" tIns="0" rIns="0" bIns="0" rtlCol="0" anchor="t">
            <a:spAutoFit/>
          </a:bodyPr>
          <a:lstStyle/>
          <a:p>
            <a:pPr algn="l">
              <a:lnSpc>
                <a:spcPts val="14320"/>
              </a:lnSpc>
            </a:pPr>
            <a:r>
              <a:rPr lang="en-US" sz="8800" b="1" dirty="0">
                <a:solidFill>
                  <a:srgbClr val="285508"/>
                </a:solidFill>
                <a:latin typeface="ITC Avant Garde Gothic Bold"/>
                <a:ea typeface="ITC Avant Garde Gothic Bold"/>
                <a:cs typeface="ITC Avant Garde Gothic Bold"/>
                <a:sym typeface="ITC Avant Garde Gothic Bold"/>
              </a:rPr>
              <a:t>THANKYOU</a:t>
            </a:r>
          </a:p>
        </p:txBody>
      </p:sp>
      <p:sp>
        <p:nvSpPr>
          <p:cNvPr id="16" name="Freeform 16">
            <a:extLst>
              <a:ext uri="{FF2B5EF4-FFF2-40B4-BE49-F238E27FC236}">
                <a16:creationId xmlns:a16="http://schemas.microsoft.com/office/drawing/2014/main" id="{322E2E95-F1B0-576A-5751-75A2124A6E15}"/>
              </a:ext>
            </a:extLst>
          </p:cNvPr>
          <p:cNvSpPr/>
          <p:nvPr/>
        </p:nvSpPr>
        <p:spPr>
          <a:xfrm>
            <a:off x="7998332" y="399791"/>
            <a:ext cx="6782039" cy="6782039"/>
          </a:xfrm>
          <a:custGeom>
            <a:avLst/>
            <a:gdLst/>
            <a:ahLst/>
            <a:cxnLst/>
            <a:rect l="l" t="t" r="r" b="b"/>
            <a:pathLst>
              <a:path w="6782039" h="6782039">
                <a:moveTo>
                  <a:pt x="0" y="0"/>
                </a:moveTo>
                <a:lnTo>
                  <a:pt x="6782039" y="0"/>
                </a:lnTo>
                <a:lnTo>
                  <a:pt x="6782039" y="6782039"/>
                </a:lnTo>
                <a:lnTo>
                  <a:pt x="0" y="6782039"/>
                </a:lnTo>
                <a:lnTo>
                  <a:pt x="0" y="0"/>
                </a:lnTo>
                <a:close/>
              </a:path>
            </a:pathLst>
          </a:custGeom>
          <a:blipFill>
            <a:blip r:embed="rId9"/>
            <a:stretch>
              <a:fillRect/>
            </a:stretch>
          </a:blipFill>
        </p:spPr>
        <p:txBody>
          <a:bodyPr/>
          <a:lstStyle/>
          <a:p>
            <a:endParaRPr lang="en-US"/>
          </a:p>
        </p:txBody>
      </p:sp>
      <p:sp>
        <p:nvSpPr>
          <p:cNvPr id="22" name="Freeform 22">
            <a:extLst>
              <a:ext uri="{FF2B5EF4-FFF2-40B4-BE49-F238E27FC236}">
                <a16:creationId xmlns:a16="http://schemas.microsoft.com/office/drawing/2014/main" id="{37A12B9D-DBF8-130D-D6B6-118CAB9DCE5B}"/>
              </a:ext>
            </a:extLst>
          </p:cNvPr>
          <p:cNvSpPr/>
          <p:nvPr/>
        </p:nvSpPr>
        <p:spPr>
          <a:xfrm>
            <a:off x="1105802" y="6459906"/>
            <a:ext cx="896380" cy="896380"/>
          </a:xfrm>
          <a:custGeom>
            <a:avLst/>
            <a:gdLst/>
            <a:ahLst/>
            <a:cxnLst/>
            <a:rect l="l" t="t" r="r" b="b"/>
            <a:pathLst>
              <a:path w="896380" h="896380">
                <a:moveTo>
                  <a:pt x="0" y="0"/>
                </a:moveTo>
                <a:lnTo>
                  <a:pt x="896380" y="0"/>
                </a:lnTo>
                <a:lnTo>
                  <a:pt x="896380" y="896380"/>
                </a:lnTo>
                <a:lnTo>
                  <a:pt x="0" y="89638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23" name="Freeform 23">
            <a:extLst>
              <a:ext uri="{FF2B5EF4-FFF2-40B4-BE49-F238E27FC236}">
                <a16:creationId xmlns:a16="http://schemas.microsoft.com/office/drawing/2014/main" id="{AEE291F4-78C8-04FB-454B-65F374A979B4}"/>
              </a:ext>
            </a:extLst>
          </p:cNvPr>
          <p:cNvSpPr/>
          <p:nvPr/>
        </p:nvSpPr>
        <p:spPr>
          <a:xfrm>
            <a:off x="1105802" y="7863728"/>
            <a:ext cx="896380" cy="896380"/>
          </a:xfrm>
          <a:custGeom>
            <a:avLst/>
            <a:gdLst/>
            <a:ahLst/>
            <a:cxnLst/>
            <a:rect l="l" t="t" r="r" b="b"/>
            <a:pathLst>
              <a:path w="896380" h="896380">
                <a:moveTo>
                  <a:pt x="0" y="0"/>
                </a:moveTo>
                <a:lnTo>
                  <a:pt x="896380" y="0"/>
                </a:lnTo>
                <a:lnTo>
                  <a:pt x="896380" y="896380"/>
                </a:lnTo>
                <a:lnTo>
                  <a:pt x="0" y="89638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25" name="Freeform 25">
            <a:extLst>
              <a:ext uri="{FF2B5EF4-FFF2-40B4-BE49-F238E27FC236}">
                <a16:creationId xmlns:a16="http://schemas.microsoft.com/office/drawing/2014/main" id="{E2D37F1C-DBB0-1295-60D2-BF9DEFD5446B}"/>
              </a:ext>
            </a:extLst>
          </p:cNvPr>
          <p:cNvSpPr/>
          <p:nvPr/>
        </p:nvSpPr>
        <p:spPr>
          <a:xfrm>
            <a:off x="7883048" y="7414256"/>
            <a:ext cx="634056" cy="416171"/>
          </a:xfrm>
          <a:custGeom>
            <a:avLst/>
            <a:gdLst/>
            <a:ahLst/>
            <a:cxnLst/>
            <a:rect l="l" t="t" r="r" b="b"/>
            <a:pathLst>
              <a:path w="634056" h="416171">
                <a:moveTo>
                  <a:pt x="0" y="0"/>
                </a:moveTo>
                <a:lnTo>
                  <a:pt x="634056" y="0"/>
                </a:lnTo>
                <a:lnTo>
                  <a:pt x="634056" y="416171"/>
                </a:lnTo>
                <a:lnTo>
                  <a:pt x="0" y="416171"/>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29" name="TextBox 29">
            <a:extLst>
              <a:ext uri="{FF2B5EF4-FFF2-40B4-BE49-F238E27FC236}">
                <a16:creationId xmlns:a16="http://schemas.microsoft.com/office/drawing/2014/main" id="{4FD59AAD-16E7-06B6-C720-7385BBA9EB85}"/>
              </a:ext>
            </a:extLst>
          </p:cNvPr>
          <p:cNvSpPr txBox="1"/>
          <p:nvPr/>
        </p:nvSpPr>
        <p:spPr>
          <a:xfrm>
            <a:off x="2276579" y="6898571"/>
            <a:ext cx="5099029" cy="377667"/>
          </a:xfrm>
          <a:prstGeom prst="rect">
            <a:avLst/>
          </a:prstGeom>
        </p:spPr>
        <p:txBody>
          <a:bodyPr wrap="square" lIns="0" tIns="0" rIns="0" bIns="0" rtlCol="0" anchor="t">
            <a:spAutoFit/>
          </a:bodyPr>
          <a:lstStyle/>
          <a:p>
            <a:pPr algn="l">
              <a:lnSpc>
                <a:spcPts val="3002"/>
              </a:lnSpc>
            </a:pPr>
            <a:r>
              <a:rPr lang="en-US" sz="2481" b="1" spc="-37" dirty="0">
                <a:solidFill>
                  <a:srgbClr val="285508"/>
                </a:solidFill>
                <a:latin typeface="Poppins Bold"/>
                <a:ea typeface="Poppins Bold"/>
                <a:cs typeface="Poppins Bold"/>
                <a:sym typeface="Poppins Bold"/>
              </a:rPr>
              <a:t>www.mehnaazcreations.com</a:t>
            </a:r>
          </a:p>
        </p:txBody>
      </p:sp>
      <p:sp>
        <p:nvSpPr>
          <p:cNvPr id="31" name="TextBox 31">
            <a:extLst>
              <a:ext uri="{FF2B5EF4-FFF2-40B4-BE49-F238E27FC236}">
                <a16:creationId xmlns:a16="http://schemas.microsoft.com/office/drawing/2014/main" id="{8637EC3B-97C4-AADD-C268-98F0054D91BF}"/>
              </a:ext>
            </a:extLst>
          </p:cNvPr>
          <p:cNvSpPr txBox="1"/>
          <p:nvPr/>
        </p:nvSpPr>
        <p:spPr>
          <a:xfrm>
            <a:off x="2276579" y="8311918"/>
            <a:ext cx="5474509" cy="384016"/>
          </a:xfrm>
          <a:prstGeom prst="rect">
            <a:avLst/>
          </a:prstGeom>
        </p:spPr>
        <p:txBody>
          <a:bodyPr wrap="square" lIns="0" tIns="0" rIns="0" bIns="0" rtlCol="0" anchor="t">
            <a:spAutoFit/>
          </a:bodyPr>
          <a:lstStyle/>
          <a:p>
            <a:pPr algn="l">
              <a:lnSpc>
                <a:spcPts val="3002"/>
              </a:lnSpc>
            </a:pPr>
            <a:r>
              <a:rPr lang="en-US" sz="2481" b="1" spc="-37" dirty="0" err="1">
                <a:solidFill>
                  <a:srgbClr val="285508"/>
                </a:solidFill>
                <a:latin typeface="Poppins Bold"/>
                <a:ea typeface="Poppins Bold"/>
                <a:cs typeface="Poppins Bold"/>
                <a:sym typeface="Poppins Bold"/>
              </a:rPr>
              <a:t>mehnaazcreations@gmail.com</a:t>
            </a:r>
            <a:endParaRPr lang="en-US" sz="2481" b="1" spc="-37" dirty="0">
              <a:solidFill>
                <a:srgbClr val="285508"/>
              </a:solidFill>
              <a:latin typeface="Poppins Bold"/>
              <a:ea typeface="Poppins Bold"/>
              <a:cs typeface="Poppins Bold"/>
              <a:sym typeface="Poppins Bold"/>
            </a:endParaRPr>
          </a:p>
        </p:txBody>
      </p:sp>
      <p:sp>
        <p:nvSpPr>
          <p:cNvPr id="32" name="TextBox 32">
            <a:extLst>
              <a:ext uri="{FF2B5EF4-FFF2-40B4-BE49-F238E27FC236}">
                <a16:creationId xmlns:a16="http://schemas.microsoft.com/office/drawing/2014/main" id="{C735C318-D40F-43D8-3176-3324141B93B1}"/>
              </a:ext>
            </a:extLst>
          </p:cNvPr>
          <p:cNvSpPr txBox="1"/>
          <p:nvPr/>
        </p:nvSpPr>
        <p:spPr>
          <a:xfrm>
            <a:off x="2276580" y="6523361"/>
            <a:ext cx="1484858" cy="357913"/>
          </a:xfrm>
          <a:prstGeom prst="rect">
            <a:avLst/>
          </a:prstGeom>
        </p:spPr>
        <p:txBody>
          <a:bodyPr lIns="0" tIns="0" rIns="0" bIns="0" rtlCol="0" anchor="t">
            <a:spAutoFit/>
          </a:bodyPr>
          <a:lstStyle/>
          <a:p>
            <a:pPr algn="l">
              <a:lnSpc>
                <a:spcPts val="2780"/>
              </a:lnSpc>
            </a:pPr>
            <a:r>
              <a:rPr lang="en-US" sz="2297" spc="-34">
                <a:solidFill>
                  <a:srgbClr val="285508"/>
                </a:solidFill>
                <a:latin typeface="Poppins"/>
                <a:ea typeface="Poppins"/>
                <a:cs typeface="Poppins"/>
                <a:sym typeface="Poppins"/>
              </a:rPr>
              <a:t>Website</a:t>
            </a:r>
          </a:p>
        </p:txBody>
      </p:sp>
      <p:sp>
        <p:nvSpPr>
          <p:cNvPr id="33" name="TextBox 33">
            <a:extLst>
              <a:ext uri="{FF2B5EF4-FFF2-40B4-BE49-F238E27FC236}">
                <a16:creationId xmlns:a16="http://schemas.microsoft.com/office/drawing/2014/main" id="{9F80C481-E7D2-7ECE-A63D-F97BF2983627}"/>
              </a:ext>
            </a:extLst>
          </p:cNvPr>
          <p:cNvSpPr txBox="1"/>
          <p:nvPr/>
        </p:nvSpPr>
        <p:spPr>
          <a:xfrm>
            <a:off x="2276580" y="7927183"/>
            <a:ext cx="1484858" cy="357913"/>
          </a:xfrm>
          <a:prstGeom prst="rect">
            <a:avLst/>
          </a:prstGeom>
        </p:spPr>
        <p:txBody>
          <a:bodyPr lIns="0" tIns="0" rIns="0" bIns="0" rtlCol="0" anchor="t">
            <a:spAutoFit/>
          </a:bodyPr>
          <a:lstStyle/>
          <a:p>
            <a:pPr algn="l">
              <a:lnSpc>
                <a:spcPts val="2780"/>
              </a:lnSpc>
            </a:pPr>
            <a:r>
              <a:rPr lang="en-US" sz="2297" spc="-34">
                <a:solidFill>
                  <a:srgbClr val="285508"/>
                </a:solidFill>
                <a:latin typeface="Poppins"/>
                <a:ea typeface="Poppins"/>
                <a:cs typeface="Poppins"/>
                <a:sym typeface="Poppins"/>
              </a:rPr>
              <a:t>Email</a:t>
            </a:r>
          </a:p>
        </p:txBody>
      </p:sp>
      <p:sp>
        <p:nvSpPr>
          <p:cNvPr id="38" name="Freeform 3">
            <a:extLst>
              <a:ext uri="{FF2B5EF4-FFF2-40B4-BE49-F238E27FC236}">
                <a16:creationId xmlns:a16="http://schemas.microsoft.com/office/drawing/2014/main" id="{C37217D9-232A-5EDE-8097-97C2F4812F56}"/>
              </a:ext>
            </a:extLst>
          </p:cNvPr>
          <p:cNvSpPr/>
          <p:nvPr/>
        </p:nvSpPr>
        <p:spPr>
          <a:xfrm>
            <a:off x="4468431" y="2171700"/>
            <a:ext cx="1548309" cy="1321869"/>
          </a:xfrm>
          <a:custGeom>
            <a:avLst/>
            <a:gdLst/>
            <a:ahLst/>
            <a:cxnLst/>
            <a:rect l="l" t="t" r="r" b="b"/>
            <a:pathLst>
              <a:path w="1548309" h="1321869">
                <a:moveTo>
                  <a:pt x="0" y="0"/>
                </a:moveTo>
                <a:lnTo>
                  <a:pt x="1548308" y="0"/>
                </a:lnTo>
                <a:lnTo>
                  <a:pt x="1548308" y="1321869"/>
                </a:lnTo>
                <a:lnTo>
                  <a:pt x="0" y="132186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39" name="Freeform 9">
            <a:extLst>
              <a:ext uri="{FF2B5EF4-FFF2-40B4-BE49-F238E27FC236}">
                <a16:creationId xmlns:a16="http://schemas.microsoft.com/office/drawing/2014/main" id="{8C72BFA7-59ED-2DA7-4DEC-746CCD67C5F8}"/>
              </a:ext>
            </a:extLst>
          </p:cNvPr>
          <p:cNvSpPr/>
          <p:nvPr/>
        </p:nvSpPr>
        <p:spPr>
          <a:xfrm>
            <a:off x="1676400" y="2420402"/>
            <a:ext cx="4721340" cy="1303234"/>
          </a:xfrm>
          <a:custGeom>
            <a:avLst/>
            <a:gdLst/>
            <a:ahLst/>
            <a:cxnLst/>
            <a:rect l="l" t="t" r="r" b="b"/>
            <a:pathLst>
              <a:path w="2577083" h="609600">
                <a:moveTo>
                  <a:pt x="2318007" y="0"/>
                </a:moveTo>
                <a:lnTo>
                  <a:pt x="55875" y="0"/>
                </a:lnTo>
                <a:cubicBezTo>
                  <a:pt x="38775" y="0"/>
                  <a:pt x="22717" y="8220"/>
                  <a:pt x="12719" y="22092"/>
                </a:cubicBezTo>
                <a:cubicBezTo>
                  <a:pt x="2720" y="35965"/>
                  <a:pt x="0" y="53798"/>
                  <a:pt x="5407" y="70020"/>
                </a:cubicBezTo>
                <a:lnTo>
                  <a:pt x="161927" y="539580"/>
                </a:lnTo>
                <a:cubicBezTo>
                  <a:pt x="175865" y="581395"/>
                  <a:pt x="214997" y="609600"/>
                  <a:pt x="259075" y="609600"/>
                </a:cubicBezTo>
                <a:lnTo>
                  <a:pt x="2521207" y="609600"/>
                </a:lnTo>
                <a:cubicBezTo>
                  <a:pt x="2538307" y="609600"/>
                  <a:pt x="2554365" y="601380"/>
                  <a:pt x="2564363" y="587508"/>
                </a:cubicBezTo>
                <a:cubicBezTo>
                  <a:pt x="2574362" y="573635"/>
                  <a:pt x="2577082" y="555802"/>
                  <a:pt x="2571675" y="539580"/>
                </a:cubicBezTo>
                <a:lnTo>
                  <a:pt x="2415155" y="70020"/>
                </a:lnTo>
                <a:cubicBezTo>
                  <a:pt x="2401216" y="28205"/>
                  <a:pt x="2362084" y="0"/>
                  <a:pt x="2318007" y="0"/>
                </a:cubicBezTo>
                <a:close/>
              </a:path>
            </a:pathLst>
          </a:custGeom>
          <a:solidFill>
            <a:schemeClr val="tx1"/>
          </a:solidFill>
        </p:spPr>
        <p:txBody>
          <a:bodyPr/>
          <a:lstStyle/>
          <a:p>
            <a:endParaRPr lang="en-US"/>
          </a:p>
        </p:txBody>
      </p:sp>
      <p:pic>
        <p:nvPicPr>
          <p:cNvPr id="40" name="Picture 2">
            <a:extLst>
              <a:ext uri="{FF2B5EF4-FFF2-40B4-BE49-F238E27FC236}">
                <a16:creationId xmlns:a16="http://schemas.microsoft.com/office/drawing/2014/main" id="{0CE8A421-83B2-0885-D889-5D53878AF582}"/>
              </a:ext>
            </a:extLst>
          </p:cNvPr>
          <p:cNvPicPr>
            <a:picLocks noChangeAspect="1" noChangeArrowheads="1"/>
          </p:cNvPicPr>
          <p:nvPr/>
        </p:nvPicPr>
        <p:blipFill rotWithShape="1">
          <a:blip r:embed="rId18" cstate="print">
            <a:extLst>
              <a:ext uri="{28A0092B-C50C-407E-A947-70E740481C1C}">
                <a14:useLocalDpi xmlns:a14="http://schemas.microsoft.com/office/drawing/2010/main" val="0"/>
              </a:ext>
            </a:extLst>
          </a:blip>
          <a:srcRect b="32498"/>
          <a:stretch/>
        </p:blipFill>
        <p:spPr bwMode="auto">
          <a:xfrm>
            <a:off x="2532182" y="2465168"/>
            <a:ext cx="3686412" cy="1160063"/>
          </a:xfrm>
          <a:prstGeom prst="rect">
            <a:avLst/>
          </a:prstGeom>
          <a:noFill/>
          <a:extLst>
            <a:ext uri="{909E8E84-426E-40DD-AFC4-6F175D3DCCD1}">
              <a14:hiddenFill xmlns:a14="http://schemas.microsoft.com/office/drawing/2010/main">
                <a:solidFill>
                  <a:srgbClr val="FFFFFF"/>
                </a:solidFill>
              </a14:hiddenFill>
            </a:ext>
          </a:extLst>
        </p:spPr>
      </p:pic>
      <p:sp>
        <p:nvSpPr>
          <p:cNvPr id="41" name="TextBox 28">
            <a:extLst>
              <a:ext uri="{FF2B5EF4-FFF2-40B4-BE49-F238E27FC236}">
                <a16:creationId xmlns:a16="http://schemas.microsoft.com/office/drawing/2014/main" id="{E214FCDD-11EA-ABE3-FE29-743C909FB383}"/>
              </a:ext>
            </a:extLst>
          </p:cNvPr>
          <p:cNvSpPr txBox="1"/>
          <p:nvPr/>
        </p:nvSpPr>
        <p:spPr>
          <a:xfrm>
            <a:off x="1230878" y="4686300"/>
            <a:ext cx="6427222" cy="1033745"/>
          </a:xfrm>
          <a:prstGeom prst="rect">
            <a:avLst/>
          </a:prstGeom>
        </p:spPr>
        <p:txBody>
          <a:bodyPr lIns="0" tIns="0" rIns="0" bIns="0" rtlCol="0" anchor="t">
            <a:spAutoFit/>
          </a:bodyPr>
          <a:lstStyle/>
          <a:p>
            <a:pPr algn="l">
              <a:lnSpc>
                <a:spcPts val="9454"/>
              </a:lnSpc>
            </a:pPr>
            <a:r>
              <a:rPr lang="en-US" sz="3600" dirty="0">
                <a:solidFill>
                  <a:srgbClr val="285508"/>
                </a:solidFill>
                <a:latin typeface="ITC Avant Garde Gothic"/>
                <a:ea typeface="ITC Avant Garde Gothic"/>
                <a:cs typeface="ITC Avant Garde Gothic"/>
                <a:sym typeface="ITC Avant Garde Gothic"/>
              </a:rPr>
              <a:t>For your time and interest</a:t>
            </a:r>
          </a:p>
        </p:txBody>
      </p:sp>
      <p:sp>
        <p:nvSpPr>
          <p:cNvPr id="42" name="Freeform 7">
            <a:extLst>
              <a:ext uri="{FF2B5EF4-FFF2-40B4-BE49-F238E27FC236}">
                <a16:creationId xmlns:a16="http://schemas.microsoft.com/office/drawing/2014/main" id="{B4BB7087-1E0A-D690-2F89-2629BD61744B}"/>
              </a:ext>
            </a:extLst>
          </p:cNvPr>
          <p:cNvSpPr/>
          <p:nvPr/>
        </p:nvSpPr>
        <p:spPr>
          <a:xfrm>
            <a:off x="8740587" y="1078910"/>
            <a:ext cx="5326879" cy="5375612"/>
          </a:xfrm>
          <a:prstGeom prst="ellipse">
            <a:avLst/>
          </a:prstGeom>
          <a:blipFill>
            <a:blip r:embed="rId19"/>
            <a:stretch>
              <a:fillRect l="-1" r="-50755"/>
            </a:stretch>
          </a:blipFill>
        </p:spPr>
        <p:txBody>
          <a:bodyPr/>
          <a:lstStyle/>
          <a:p>
            <a:endParaRPr lang="en-IN" dirty="0"/>
          </a:p>
        </p:txBody>
      </p:sp>
      <p:sp>
        <p:nvSpPr>
          <p:cNvPr id="7" name="Oval 6">
            <a:extLst>
              <a:ext uri="{FF2B5EF4-FFF2-40B4-BE49-F238E27FC236}">
                <a16:creationId xmlns:a16="http://schemas.microsoft.com/office/drawing/2014/main" id="{699A7EAF-E4BE-7AE0-6506-D3C0FBED5258}"/>
              </a:ext>
            </a:extLst>
          </p:cNvPr>
          <p:cNvSpPr/>
          <p:nvPr/>
        </p:nvSpPr>
        <p:spPr>
          <a:xfrm>
            <a:off x="11675310" y="4920260"/>
            <a:ext cx="4011228" cy="4033240"/>
          </a:xfrm>
          <a:prstGeom prst="ellipse">
            <a:avLst/>
          </a:prstGeom>
          <a:solidFill>
            <a:schemeClr val="bg1"/>
          </a:solidFill>
          <a:ln>
            <a:noFill/>
          </a:ln>
          <a:effectLst>
            <a:outerShdw blurRad="76200" sx="105000" sy="105000" algn="ctr" rotWithShape="0">
              <a:prstClr val="black">
                <a:alpha val="26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1" name="Picture 10">
            <a:extLst>
              <a:ext uri="{FF2B5EF4-FFF2-40B4-BE49-F238E27FC236}">
                <a16:creationId xmlns:a16="http://schemas.microsoft.com/office/drawing/2014/main" id="{5D746557-75BA-1552-ED2A-29AF7F549147}"/>
              </a:ext>
            </a:extLst>
          </p:cNvPr>
          <p:cNvPicPr>
            <a:picLocks noChangeAspect="1"/>
          </p:cNvPicPr>
          <p:nvPr/>
        </p:nvPicPr>
        <p:blipFill>
          <a:blip r:embed="rId20">
            <a:extLst>
              <a:ext uri="{BEBA8EAE-BF5A-486C-A8C5-ECC9F3942E4B}">
                <a14:imgProps xmlns:a14="http://schemas.microsoft.com/office/drawing/2010/main">
                  <a14:imgLayer r:embed="rId21">
                    <a14:imgEffect>
                      <a14:artisticBlur radius="15"/>
                    </a14:imgEffect>
                  </a14:imgLayer>
                </a14:imgProps>
              </a:ext>
              <a:ext uri="{28A0092B-C50C-407E-A947-70E740481C1C}">
                <a14:useLocalDpi xmlns:a14="http://schemas.microsoft.com/office/drawing/2010/main" val="0"/>
              </a:ext>
            </a:extLst>
          </a:blip>
          <a:stretch>
            <a:fillRect/>
          </a:stretch>
        </p:blipFill>
        <p:spPr>
          <a:xfrm>
            <a:off x="11812170" y="5074458"/>
            <a:ext cx="3726598" cy="3746798"/>
          </a:xfrm>
          <a:prstGeom prst="ellipse">
            <a:avLst/>
          </a:prstGeom>
        </p:spPr>
      </p:pic>
      <p:pic>
        <p:nvPicPr>
          <p:cNvPr id="1028" name="Picture 4" descr="Healthy Family PNGs for Free Download">
            <a:extLst>
              <a:ext uri="{FF2B5EF4-FFF2-40B4-BE49-F238E27FC236}">
                <a16:creationId xmlns:a16="http://schemas.microsoft.com/office/drawing/2014/main" id="{D4EA4CC9-CBE1-DF90-133B-3C36ACABA025}"/>
              </a:ext>
            </a:extLst>
          </p:cNvPr>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l="-2789" t="-1619" r="2789" b="8008"/>
          <a:stretch/>
        </p:blipFill>
        <p:spPr bwMode="auto">
          <a:xfrm>
            <a:off x="11797254" y="5244999"/>
            <a:ext cx="3741514" cy="3571682"/>
          </a:xfrm>
          <a:prstGeom prst="ellipse">
            <a:avLst/>
          </a:prstGeom>
          <a:noFill/>
          <a:extLst>
            <a:ext uri="{909E8E84-426E-40DD-AFC4-6F175D3DCCD1}">
              <a14:hiddenFill xmlns:a14="http://schemas.microsoft.com/office/drawing/2010/main">
                <a:solidFill>
                  <a:srgbClr val="FFFFFF"/>
                </a:solidFill>
              </a14:hiddenFill>
            </a:ext>
          </a:extLst>
        </p:spPr>
      </p:pic>
      <p:sp>
        <p:nvSpPr>
          <p:cNvPr id="45" name="Freeform 5">
            <a:extLst>
              <a:ext uri="{FF2B5EF4-FFF2-40B4-BE49-F238E27FC236}">
                <a16:creationId xmlns:a16="http://schemas.microsoft.com/office/drawing/2014/main" id="{1AD5BACD-F620-ED10-1792-FBCD7FEFB70B}"/>
              </a:ext>
            </a:extLst>
          </p:cNvPr>
          <p:cNvSpPr/>
          <p:nvPr/>
        </p:nvSpPr>
        <p:spPr>
          <a:xfrm>
            <a:off x="9051619" y="5909985"/>
            <a:ext cx="4235886" cy="2904297"/>
          </a:xfrm>
          <a:custGeom>
            <a:avLst/>
            <a:gdLst/>
            <a:ahLst/>
            <a:cxnLst/>
            <a:rect l="l" t="t" r="r" b="b"/>
            <a:pathLst>
              <a:path w="6112229" h="4454287">
                <a:moveTo>
                  <a:pt x="0" y="0"/>
                </a:moveTo>
                <a:lnTo>
                  <a:pt x="6112229" y="0"/>
                </a:lnTo>
                <a:lnTo>
                  <a:pt x="6112229" y="4454287"/>
                </a:lnTo>
                <a:lnTo>
                  <a:pt x="0" y="4454287"/>
                </a:lnTo>
                <a:lnTo>
                  <a:pt x="0" y="0"/>
                </a:lnTo>
                <a:close/>
              </a:path>
            </a:pathLst>
          </a:custGeom>
          <a:blipFill>
            <a:blip r:embed="rId23"/>
            <a:stretch>
              <a:fillRect/>
            </a:stretch>
          </a:blipFill>
        </p:spPr>
        <p:txBody>
          <a:bodyPr/>
          <a:lstStyle/>
          <a:p>
            <a:endParaRPr lang="en-US"/>
          </a:p>
        </p:txBody>
      </p:sp>
    </p:spTree>
    <p:extLst>
      <p:ext uri="{BB962C8B-B14F-4D97-AF65-F5344CB8AC3E}">
        <p14:creationId xmlns:p14="http://schemas.microsoft.com/office/powerpoint/2010/main" val="3864451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4098">
            <a:extLst>
              <a:ext uri="{FF2B5EF4-FFF2-40B4-BE49-F238E27FC236}">
                <a16:creationId xmlns:a16="http://schemas.microsoft.com/office/drawing/2014/main" id="{D66744C6-6C87-2BEF-88DF-293BEC551BAA}"/>
              </a:ext>
            </a:extLst>
          </p:cNvPr>
          <p:cNvPicPr>
            <a:picLocks noChangeAspect="1"/>
          </p:cNvPicPr>
          <p:nvPr/>
        </p:nvPicPr>
        <p:blipFill>
          <a:blip r:embed="rId2">
            <a:extLst>
              <a:ext uri="{28A0092B-C50C-407E-A947-70E740481C1C}">
                <a14:useLocalDpi xmlns:a14="http://schemas.microsoft.com/office/drawing/2010/main" val="0"/>
              </a:ext>
            </a:extLst>
          </a:blip>
          <a:srcRect t="21604"/>
          <a:stretch/>
        </p:blipFill>
        <p:spPr>
          <a:xfrm>
            <a:off x="14756249" y="4355727"/>
            <a:ext cx="4176122" cy="2523527"/>
          </a:xfrm>
          <a:prstGeom prst="rect">
            <a:avLst/>
          </a:prstGeom>
        </p:spPr>
      </p:pic>
      <p:sp>
        <p:nvSpPr>
          <p:cNvPr id="63" name="Freeform 6">
            <a:extLst>
              <a:ext uri="{FF2B5EF4-FFF2-40B4-BE49-F238E27FC236}">
                <a16:creationId xmlns:a16="http://schemas.microsoft.com/office/drawing/2014/main" id="{745D1D57-3B89-DAFC-4B06-4C3E1F6D8155}"/>
              </a:ext>
            </a:extLst>
          </p:cNvPr>
          <p:cNvSpPr/>
          <p:nvPr/>
        </p:nvSpPr>
        <p:spPr>
          <a:xfrm flipV="1">
            <a:off x="-2015480" y="4108511"/>
            <a:ext cx="4313027" cy="3790036"/>
          </a:xfrm>
          <a:custGeom>
            <a:avLst/>
            <a:gdLst/>
            <a:ahLst/>
            <a:cxnLst/>
            <a:rect l="l" t="t" r="r" b="b"/>
            <a:pathLst>
              <a:path w="3283610" h="3253925">
                <a:moveTo>
                  <a:pt x="0" y="3253925"/>
                </a:moveTo>
                <a:lnTo>
                  <a:pt x="3283610" y="3253925"/>
                </a:lnTo>
                <a:lnTo>
                  <a:pt x="3283610" y="0"/>
                </a:lnTo>
                <a:lnTo>
                  <a:pt x="0" y="0"/>
                </a:lnTo>
                <a:lnTo>
                  <a:pt x="0" y="3253925"/>
                </a:lnTo>
                <a:close/>
              </a:path>
            </a:pathLst>
          </a:custGeom>
          <a:blipFill>
            <a:blip r:embed="rId3">
              <a:extLst>
                <a:ext uri="{96DAC541-7B7A-43D3-8B79-37D633B846F1}">
                  <asvg:svgBlip xmlns:asvg="http://schemas.microsoft.com/office/drawing/2016/SVG/main" r:embed="rId4"/>
                </a:ext>
              </a:extLst>
            </a:blip>
            <a:stretch>
              <a:fillRect l="-42073"/>
            </a:stretch>
          </a:blipFill>
        </p:spPr>
        <p:txBody>
          <a:bodyPr/>
          <a:lstStyle/>
          <a:p>
            <a:endParaRPr lang="en-US"/>
          </a:p>
        </p:txBody>
      </p:sp>
      <p:sp>
        <p:nvSpPr>
          <p:cNvPr id="3" name="Freeform 3"/>
          <p:cNvSpPr/>
          <p:nvPr/>
        </p:nvSpPr>
        <p:spPr>
          <a:xfrm>
            <a:off x="-3137700" y="6472451"/>
            <a:ext cx="6247889" cy="6247889"/>
          </a:xfrm>
          <a:custGeom>
            <a:avLst/>
            <a:gdLst/>
            <a:ahLst/>
            <a:cxnLst/>
            <a:rect l="l" t="t" r="r" b="b"/>
            <a:pathLst>
              <a:path w="6247889" h="6247889">
                <a:moveTo>
                  <a:pt x="0" y="0"/>
                </a:moveTo>
                <a:lnTo>
                  <a:pt x="6247889" y="0"/>
                </a:lnTo>
                <a:lnTo>
                  <a:pt x="6247889" y="6247889"/>
                </a:lnTo>
                <a:lnTo>
                  <a:pt x="0" y="6247889"/>
                </a:lnTo>
                <a:lnTo>
                  <a:pt x="0" y="0"/>
                </a:lnTo>
                <a:close/>
              </a:path>
            </a:pathLst>
          </a:custGeom>
          <a:blipFill>
            <a:blip r:embed="rId5">
              <a:alphaModFix amt="75000"/>
              <a:extLst>
                <a:ext uri="{96DAC541-7B7A-43D3-8B79-37D633B846F1}">
                  <asvg:svgBlip xmlns:asvg="http://schemas.microsoft.com/office/drawing/2016/SVG/main" r:embed="rId6"/>
                </a:ext>
              </a:extLst>
            </a:blip>
            <a:stretch>
              <a:fillRect/>
            </a:stretch>
          </a:blipFill>
        </p:spPr>
        <p:txBody>
          <a:bodyPr/>
          <a:lstStyle/>
          <a:p>
            <a:endParaRPr lang="en-US"/>
          </a:p>
        </p:txBody>
      </p:sp>
      <p:sp>
        <p:nvSpPr>
          <p:cNvPr id="5" name="Freeform 5"/>
          <p:cNvSpPr/>
          <p:nvPr/>
        </p:nvSpPr>
        <p:spPr>
          <a:xfrm>
            <a:off x="3431128" y="-5234919"/>
            <a:ext cx="8900117" cy="8900117"/>
          </a:xfrm>
          <a:custGeom>
            <a:avLst/>
            <a:gdLst/>
            <a:ahLst/>
            <a:cxnLst/>
            <a:rect l="l" t="t" r="r" b="b"/>
            <a:pathLst>
              <a:path w="8900117" h="8900117">
                <a:moveTo>
                  <a:pt x="0" y="0"/>
                </a:moveTo>
                <a:lnTo>
                  <a:pt x="8900117" y="0"/>
                </a:lnTo>
                <a:lnTo>
                  <a:pt x="8900117" y="8900117"/>
                </a:lnTo>
                <a:lnTo>
                  <a:pt x="0" y="8900117"/>
                </a:lnTo>
                <a:lnTo>
                  <a:pt x="0" y="0"/>
                </a:lnTo>
                <a:close/>
              </a:path>
            </a:pathLst>
          </a:custGeom>
          <a:blipFill>
            <a:blip r:embed="rId5">
              <a:alphaModFix amt="75000"/>
              <a:extLst>
                <a:ext uri="{96DAC541-7B7A-43D3-8B79-37D633B846F1}">
                  <asvg:svgBlip xmlns:asvg="http://schemas.microsoft.com/office/drawing/2016/SVG/main" r:embed="rId6"/>
                </a:ext>
              </a:extLst>
            </a:blip>
            <a:stretch>
              <a:fillRect/>
            </a:stretch>
          </a:blipFill>
        </p:spPr>
        <p:txBody>
          <a:bodyPr/>
          <a:lstStyle/>
          <a:p>
            <a:endParaRPr lang="en-IN" dirty="0"/>
          </a:p>
        </p:txBody>
      </p:sp>
      <p:sp>
        <p:nvSpPr>
          <p:cNvPr id="6" name="Freeform 6"/>
          <p:cNvSpPr/>
          <p:nvPr/>
        </p:nvSpPr>
        <p:spPr>
          <a:xfrm>
            <a:off x="4114800" y="342900"/>
            <a:ext cx="5775280" cy="2419544"/>
          </a:xfrm>
          <a:custGeom>
            <a:avLst/>
            <a:gdLst/>
            <a:ahLst/>
            <a:cxnLst/>
            <a:rect l="l" t="t" r="r" b="b"/>
            <a:pathLst>
              <a:path w="7552429" h="3266425">
                <a:moveTo>
                  <a:pt x="0" y="0"/>
                </a:moveTo>
                <a:lnTo>
                  <a:pt x="7552429" y="0"/>
                </a:lnTo>
                <a:lnTo>
                  <a:pt x="7552429" y="3266426"/>
                </a:lnTo>
                <a:lnTo>
                  <a:pt x="0" y="3266426"/>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6" name="Freeform 16"/>
          <p:cNvSpPr/>
          <p:nvPr/>
        </p:nvSpPr>
        <p:spPr>
          <a:xfrm>
            <a:off x="13005123" y="9182100"/>
            <a:ext cx="4974165" cy="540940"/>
          </a:xfrm>
          <a:custGeom>
            <a:avLst/>
            <a:gdLst/>
            <a:ahLst/>
            <a:cxnLst/>
            <a:rect l="l" t="t" r="r" b="b"/>
            <a:pathLst>
              <a:path w="4974165" h="540940">
                <a:moveTo>
                  <a:pt x="0" y="0"/>
                </a:moveTo>
                <a:lnTo>
                  <a:pt x="4974165" y="0"/>
                </a:lnTo>
                <a:lnTo>
                  <a:pt x="4974165" y="540941"/>
                </a:lnTo>
                <a:lnTo>
                  <a:pt x="0" y="54094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17" name="Freeform 17"/>
          <p:cNvSpPr/>
          <p:nvPr/>
        </p:nvSpPr>
        <p:spPr>
          <a:xfrm>
            <a:off x="13685326" y="9267773"/>
            <a:ext cx="369595" cy="369595"/>
          </a:xfrm>
          <a:custGeom>
            <a:avLst/>
            <a:gdLst/>
            <a:ahLst/>
            <a:cxnLst/>
            <a:rect l="l" t="t" r="r" b="b"/>
            <a:pathLst>
              <a:path w="369595" h="369595">
                <a:moveTo>
                  <a:pt x="0" y="0"/>
                </a:moveTo>
                <a:lnTo>
                  <a:pt x="369596" y="0"/>
                </a:lnTo>
                <a:lnTo>
                  <a:pt x="369596" y="369595"/>
                </a:lnTo>
                <a:lnTo>
                  <a:pt x="0" y="369595"/>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29" name="TextBox 29"/>
          <p:cNvSpPr txBox="1"/>
          <p:nvPr/>
        </p:nvSpPr>
        <p:spPr>
          <a:xfrm>
            <a:off x="14206464" y="9291481"/>
            <a:ext cx="3213228" cy="297902"/>
          </a:xfrm>
          <a:prstGeom prst="rect">
            <a:avLst/>
          </a:prstGeom>
        </p:spPr>
        <p:txBody>
          <a:bodyPr wrap="square" lIns="0" tIns="0" rIns="0" bIns="0" rtlCol="0" anchor="t">
            <a:spAutoFit/>
          </a:bodyPr>
          <a:lstStyle/>
          <a:p>
            <a:pPr algn="l">
              <a:lnSpc>
                <a:spcPts val="2469"/>
              </a:lnSpc>
            </a:pPr>
            <a:r>
              <a:rPr lang="en-US" sz="1600" dirty="0">
                <a:solidFill>
                  <a:srgbClr val="285508"/>
                </a:solidFill>
                <a:latin typeface="Poppins"/>
                <a:ea typeface="Poppins"/>
                <a:cs typeface="Poppins"/>
                <a:sym typeface="Poppins"/>
              </a:rPr>
              <a:t>www.mehnaazcreations.com</a:t>
            </a:r>
          </a:p>
        </p:txBody>
      </p:sp>
      <p:sp>
        <p:nvSpPr>
          <p:cNvPr id="4115" name="Freeform 6">
            <a:extLst>
              <a:ext uri="{FF2B5EF4-FFF2-40B4-BE49-F238E27FC236}">
                <a16:creationId xmlns:a16="http://schemas.microsoft.com/office/drawing/2014/main" id="{FBDBC8C8-5B35-6B92-7264-215C7ED3F870}"/>
              </a:ext>
            </a:extLst>
          </p:cNvPr>
          <p:cNvSpPr/>
          <p:nvPr/>
        </p:nvSpPr>
        <p:spPr>
          <a:xfrm rot="973319" flipH="1" flipV="1">
            <a:off x="-4070171" y="7285651"/>
            <a:ext cx="23596513" cy="6410081"/>
          </a:xfrm>
          <a:custGeom>
            <a:avLst/>
            <a:gdLst/>
            <a:ahLst/>
            <a:cxnLst/>
            <a:rect l="l" t="t" r="r" b="b"/>
            <a:pathLst>
              <a:path w="19614926" h="6791668">
                <a:moveTo>
                  <a:pt x="0" y="0"/>
                </a:moveTo>
                <a:lnTo>
                  <a:pt x="19614926" y="0"/>
                </a:lnTo>
                <a:lnTo>
                  <a:pt x="19614926" y="6791667"/>
                </a:lnTo>
                <a:lnTo>
                  <a:pt x="0" y="6791667"/>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IN" dirty="0"/>
          </a:p>
        </p:txBody>
      </p:sp>
      <p:sp>
        <p:nvSpPr>
          <p:cNvPr id="4116" name="TextBox 16">
            <a:extLst>
              <a:ext uri="{FF2B5EF4-FFF2-40B4-BE49-F238E27FC236}">
                <a16:creationId xmlns:a16="http://schemas.microsoft.com/office/drawing/2014/main" id="{554F24C2-9CDC-1B82-E6DF-572CB0E3773C}"/>
              </a:ext>
            </a:extLst>
          </p:cNvPr>
          <p:cNvSpPr txBox="1"/>
          <p:nvPr/>
        </p:nvSpPr>
        <p:spPr>
          <a:xfrm>
            <a:off x="1608039" y="740104"/>
            <a:ext cx="1197350" cy="257284"/>
          </a:xfrm>
          <a:prstGeom prst="rect">
            <a:avLst/>
          </a:prstGeom>
        </p:spPr>
        <p:txBody>
          <a:bodyPr lIns="0" tIns="0" rIns="0" bIns="0" rtlCol="0" anchor="t">
            <a:spAutoFit/>
          </a:bodyPr>
          <a:lstStyle/>
          <a:p>
            <a:pPr algn="l">
              <a:lnSpc>
                <a:spcPts val="1860"/>
              </a:lnSpc>
            </a:pPr>
            <a:r>
              <a:rPr lang="en-US" sz="1676" b="1" spc="-18">
                <a:solidFill>
                  <a:srgbClr val="FFFFFF"/>
                </a:solidFill>
                <a:latin typeface="Poppins Bold"/>
                <a:ea typeface="Poppins Bold"/>
                <a:cs typeface="Poppins Bold"/>
                <a:sym typeface="Poppins Bold"/>
              </a:rPr>
              <a:t>COMPANY</a:t>
            </a:r>
          </a:p>
        </p:txBody>
      </p:sp>
      <p:sp>
        <p:nvSpPr>
          <p:cNvPr id="4117" name="Freeform 3">
            <a:extLst>
              <a:ext uri="{FF2B5EF4-FFF2-40B4-BE49-F238E27FC236}">
                <a16:creationId xmlns:a16="http://schemas.microsoft.com/office/drawing/2014/main" id="{B787A981-D192-2206-64DF-32B4FB6A4F1F}"/>
              </a:ext>
            </a:extLst>
          </p:cNvPr>
          <p:cNvSpPr/>
          <p:nvPr/>
        </p:nvSpPr>
        <p:spPr>
          <a:xfrm>
            <a:off x="2185491" y="419100"/>
            <a:ext cx="1548309" cy="1321869"/>
          </a:xfrm>
          <a:custGeom>
            <a:avLst/>
            <a:gdLst/>
            <a:ahLst/>
            <a:cxnLst/>
            <a:rect l="l" t="t" r="r" b="b"/>
            <a:pathLst>
              <a:path w="1548309" h="1321869">
                <a:moveTo>
                  <a:pt x="0" y="0"/>
                </a:moveTo>
                <a:lnTo>
                  <a:pt x="1548308" y="0"/>
                </a:lnTo>
                <a:lnTo>
                  <a:pt x="1548308" y="1321869"/>
                </a:lnTo>
                <a:lnTo>
                  <a:pt x="0" y="132186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sp>
        <p:nvSpPr>
          <p:cNvPr id="4118" name="Freeform 9">
            <a:extLst>
              <a:ext uri="{FF2B5EF4-FFF2-40B4-BE49-F238E27FC236}">
                <a16:creationId xmlns:a16="http://schemas.microsoft.com/office/drawing/2014/main" id="{623FFD27-7F10-5566-C9D3-9D354A425E72}"/>
              </a:ext>
            </a:extLst>
          </p:cNvPr>
          <p:cNvSpPr/>
          <p:nvPr/>
        </p:nvSpPr>
        <p:spPr>
          <a:xfrm>
            <a:off x="-914400" y="667802"/>
            <a:ext cx="5029200" cy="1303234"/>
          </a:xfrm>
          <a:custGeom>
            <a:avLst/>
            <a:gdLst/>
            <a:ahLst/>
            <a:cxnLst/>
            <a:rect l="l" t="t" r="r" b="b"/>
            <a:pathLst>
              <a:path w="2577083" h="609600">
                <a:moveTo>
                  <a:pt x="2318007" y="0"/>
                </a:moveTo>
                <a:lnTo>
                  <a:pt x="55875" y="0"/>
                </a:lnTo>
                <a:cubicBezTo>
                  <a:pt x="38775" y="0"/>
                  <a:pt x="22717" y="8220"/>
                  <a:pt x="12719" y="22092"/>
                </a:cubicBezTo>
                <a:cubicBezTo>
                  <a:pt x="2720" y="35965"/>
                  <a:pt x="0" y="53798"/>
                  <a:pt x="5407" y="70020"/>
                </a:cubicBezTo>
                <a:lnTo>
                  <a:pt x="161927" y="539580"/>
                </a:lnTo>
                <a:cubicBezTo>
                  <a:pt x="175865" y="581395"/>
                  <a:pt x="214997" y="609600"/>
                  <a:pt x="259075" y="609600"/>
                </a:cubicBezTo>
                <a:lnTo>
                  <a:pt x="2521207" y="609600"/>
                </a:lnTo>
                <a:cubicBezTo>
                  <a:pt x="2538307" y="609600"/>
                  <a:pt x="2554365" y="601380"/>
                  <a:pt x="2564363" y="587508"/>
                </a:cubicBezTo>
                <a:cubicBezTo>
                  <a:pt x="2574362" y="573635"/>
                  <a:pt x="2577082" y="555802"/>
                  <a:pt x="2571675" y="539580"/>
                </a:cubicBezTo>
                <a:lnTo>
                  <a:pt x="2415155" y="70020"/>
                </a:lnTo>
                <a:cubicBezTo>
                  <a:pt x="2401216" y="28205"/>
                  <a:pt x="2362084" y="0"/>
                  <a:pt x="2318007" y="0"/>
                </a:cubicBezTo>
                <a:close/>
              </a:path>
            </a:pathLst>
          </a:custGeom>
          <a:solidFill>
            <a:schemeClr val="tx1"/>
          </a:solidFill>
        </p:spPr>
        <p:txBody>
          <a:bodyPr/>
          <a:lstStyle/>
          <a:p>
            <a:endParaRPr lang="en-US"/>
          </a:p>
        </p:txBody>
      </p:sp>
      <p:sp>
        <p:nvSpPr>
          <p:cNvPr id="14" name="TextBox 18">
            <a:extLst>
              <a:ext uri="{FF2B5EF4-FFF2-40B4-BE49-F238E27FC236}">
                <a16:creationId xmlns:a16="http://schemas.microsoft.com/office/drawing/2014/main" id="{EE3BAC39-7C22-0629-7FB9-BB5D57693BC2}"/>
              </a:ext>
            </a:extLst>
          </p:cNvPr>
          <p:cNvSpPr txBox="1"/>
          <p:nvPr/>
        </p:nvSpPr>
        <p:spPr>
          <a:xfrm>
            <a:off x="2575938" y="6266869"/>
            <a:ext cx="2362618" cy="318340"/>
          </a:xfrm>
          <a:prstGeom prst="rect">
            <a:avLst/>
          </a:prstGeom>
        </p:spPr>
        <p:txBody>
          <a:bodyPr lIns="0" tIns="0" rIns="0" bIns="0" rtlCol="0" anchor="t">
            <a:spAutoFit/>
          </a:bodyPr>
          <a:lstStyle/>
          <a:p>
            <a:pPr algn="ctr">
              <a:lnSpc>
                <a:spcPts val="2466"/>
              </a:lnSpc>
            </a:pPr>
            <a:r>
              <a:rPr lang="en-US" sz="2417" b="1" spc="-84" dirty="0">
                <a:solidFill>
                  <a:srgbClr val="133903"/>
                </a:solidFill>
                <a:latin typeface="Open Sauce Bold"/>
                <a:ea typeface="Open Sauce Bold"/>
                <a:cs typeface="Open Sauce Bold"/>
                <a:sym typeface="Open Sauce Bold"/>
              </a:rPr>
              <a:t>Skin Care</a:t>
            </a:r>
          </a:p>
        </p:txBody>
      </p:sp>
      <p:sp>
        <p:nvSpPr>
          <p:cNvPr id="18" name="TextBox 20">
            <a:extLst>
              <a:ext uri="{FF2B5EF4-FFF2-40B4-BE49-F238E27FC236}">
                <a16:creationId xmlns:a16="http://schemas.microsoft.com/office/drawing/2014/main" id="{D9B3B8FE-344F-DB86-5C09-71BD2C3B1157}"/>
              </a:ext>
            </a:extLst>
          </p:cNvPr>
          <p:cNvSpPr txBox="1"/>
          <p:nvPr/>
        </p:nvSpPr>
        <p:spPr>
          <a:xfrm>
            <a:off x="13145728" y="8211164"/>
            <a:ext cx="2362618" cy="318340"/>
          </a:xfrm>
          <a:prstGeom prst="rect">
            <a:avLst/>
          </a:prstGeom>
        </p:spPr>
        <p:txBody>
          <a:bodyPr lIns="0" tIns="0" rIns="0" bIns="0" rtlCol="0" anchor="t">
            <a:spAutoFit/>
          </a:bodyPr>
          <a:lstStyle/>
          <a:p>
            <a:pPr marL="0" lvl="0" indent="0" algn="ctr">
              <a:lnSpc>
                <a:spcPts val="2466"/>
              </a:lnSpc>
            </a:pPr>
            <a:r>
              <a:rPr lang="en-US" sz="2417" b="1" spc="-84" dirty="0">
                <a:solidFill>
                  <a:srgbClr val="133903"/>
                </a:solidFill>
                <a:latin typeface="Open Sauce Bold"/>
                <a:ea typeface="Open Sauce Bold"/>
                <a:cs typeface="Open Sauce Bold"/>
                <a:sym typeface="Open Sauce Bold"/>
              </a:rPr>
              <a:t>Face Cleansers</a:t>
            </a:r>
          </a:p>
        </p:txBody>
      </p:sp>
      <p:sp>
        <p:nvSpPr>
          <p:cNvPr id="40" name="Freeform 7">
            <a:extLst>
              <a:ext uri="{FF2B5EF4-FFF2-40B4-BE49-F238E27FC236}">
                <a16:creationId xmlns:a16="http://schemas.microsoft.com/office/drawing/2014/main" id="{0787AC28-8C44-3959-75CD-3C7F01556A27}"/>
              </a:ext>
            </a:extLst>
          </p:cNvPr>
          <p:cNvSpPr/>
          <p:nvPr/>
        </p:nvSpPr>
        <p:spPr>
          <a:xfrm>
            <a:off x="1901891" y="2548318"/>
            <a:ext cx="3844097" cy="3735319"/>
          </a:xfrm>
          <a:custGeom>
            <a:avLst/>
            <a:gdLst/>
            <a:ahLst/>
            <a:cxnLst/>
            <a:rect l="l" t="t" r="r" b="b"/>
            <a:pathLst>
              <a:path w="6070787" h="6070787">
                <a:moveTo>
                  <a:pt x="0" y="0"/>
                </a:moveTo>
                <a:lnTo>
                  <a:pt x="6070787" y="0"/>
                </a:lnTo>
                <a:lnTo>
                  <a:pt x="6070787" y="6070787"/>
                </a:lnTo>
                <a:lnTo>
                  <a:pt x="0" y="6070787"/>
                </a:lnTo>
                <a:lnTo>
                  <a:pt x="0" y="0"/>
                </a:lnTo>
                <a:close/>
              </a:path>
            </a:pathLst>
          </a:custGeom>
          <a:blipFill>
            <a:blip r:embed="rId17"/>
            <a:stretch>
              <a:fillRect/>
            </a:stretch>
          </a:blipFill>
        </p:spPr>
        <p:txBody>
          <a:bodyPr/>
          <a:lstStyle/>
          <a:p>
            <a:endParaRPr lang="en-IN" dirty="0"/>
          </a:p>
        </p:txBody>
      </p:sp>
      <p:sp>
        <p:nvSpPr>
          <p:cNvPr id="42" name="Freeform 7">
            <a:extLst>
              <a:ext uri="{FF2B5EF4-FFF2-40B4-BE49-F238E27FC236}">
                <a16:creationId xmlns:a16="http://schemas.microsoft.com/office/drawing/2014/main" id="{BFE691CE-1215-A142-92CE-75ED4449F966}"/>
              </a:ext>
            </a:extLst>
          </p:cNvPr>
          <p:cNvSpPr/>
          <p:nvPr/>
        </p:nvSpPr>
        <p:spPr>
          <a:xfrm>
            <a:off x="5410200" y="4533900"/>
            <a:ext cx="3844097" cy="3735319"/>
          </a:xfrm>
          <a:custGeom>
            <a:avLst/>
            <a:gdLst/>
            <a:ahLst/>
            <a:cxnLst/>
            <a:rect l="l" t="t" r="r" b="b"/>
            <a:pathLst>
              <a:path w="6070787" h="6070787">
                <a:moveTo>
                  <a:pt x="0" y="0"/>
                </a:moveTo>
                <a:lnTo>
                  <a:pt x="6070787" y="0"/>
                </a:lnTo>
                <a:lnTo>
                  <a:pt x="6070787" y="6070787"/>
                </a:lnTo>
                <a:lnTo>
                  <a:pt x="0" y="6070787"/>
                </a:lnTo>
                <a:lnTo>
                  <a:pt x="0" y="0"/>
                </a:lnTo>
                <a:close/>
              </a:path>
            </a:pathLst>
          </a:custGeom>
          <a:blipFill>
            <a:blip r:embed="rId17"/>
            <a:stretch>
              <a:fillRect/>
            </a:stretch>
          </a:blipFill>
        </p:spPr>
        <p:txBody>
          <a:bodyPr/>
          <a:lstStyle/>
          <a:p>
            <a:endParaRPr lang="en-IN" dirty="0"/>
          </a:p>
        </p:txBody>
      </p:sp>
      <p:sp>
        <p:nvSpPr>
          <p:cNvPr id="43" name="Freeform 7">
            <a:extLst>
              <a:ext uri="{FF2B5EF4-FFF2-40B4-BE49-F238E27FC236}">
                <a16:creationId xmlns:a16="http://schemas.microsoft.com/office/drawing/2014/main" id="{2ABB6C13-833C-7A4D-F7CD-0DD4114B12DE}"/>
              </a:ext>
            </a:extLst>
          </p:cNvPr>
          <p:cNvSpPr/>
          <p:nvPr/>
        </p:nvSpPr>
        <p:spPr>
          <a:xfrm>
            <a:off x="12370132" y="4527393"/>
            <a:ext cx="3844097" cy="3735319"/>
          </a:xfrm>
          <a:custGeom>
            <a:avLst/>
            <a:gdLst/>
            <a:ahLst/>
            <a:cxnLst/>
            <a:rect l="l" t="t" r="r" b="b"/>
            <a:pathLst>
              <a:path w="6070787" h="6070787">
                <a:moveTo>
                  <a:pt x="0" y="0"/>
                </a:moveTo>
                <a:lnTo>
                  <a:pt x="6070787" y="0"/>
                </a:lnTo>
                <a:lnTo>
                  <a:pt x="6070787" y="6070787"/>
                </a:lnTo>
                <a:lnTo>
                  <a:pt x="0" y="6070787"/>
                </a:lnTo>
                <a:lnTo>
                  <a:pt x="0" y="0"/>
                </a:lnTo>
                <a:close/>
              </a:path>
            </a:pathLst>
          </a:custGeom>
          <a:blipFill>
            <a:blip r:embed="rId17"/>
            <a:stretch>
              <a:fillRect/>
            </a:stretch>
          </a:blipFill>
        </p:spPr>
        <p:txBody>
          <a:bodyPr/>
          <a:lstStyle/>
          <a:p>
            <a:endParaRPr lang="en-IN" dirty="0"/>
          </a:p>
        </p:txBody>
      </p:sp>
      <p:sp>
        <p:nvSpPr>
          <p:cNvPr id="45" name="Freeform 7">
            <a:extLst>
              <a:ext uri="{FF2B5EF4-FFF2-40B4-BE49-F238E27FC236}">
                <a16:creationId xmlns:a16="http://schemas.microsoft.com/office/drawing/2014/main" id="{AF95F20B-6BB0-B960-A750-736346BF40F3}"/>
              </a:ext>
            </a:extLst>
          </p:cNvPr>
          <p:cNvSpPr/>
          <p:nvPr/>
        </p:nvSpPr>
        <p:spPr>
          <a:xfrm>
            <a:off x="8913560" y="2403491"/>
            <a:ext cx="3844097" cy="3735319"/>
          </a:xfrm>
          <a:custGeom>
            <a:avLst/>
            <a:gdLst/>
            <a:ahLst/>
            <a:cxnLst/>
            <a:rect l="l" t="t" r="r" b="b"/>
            <a:pathLst>
              <a:path w="6070787" h="6070787">
                <a:moveTo>
                  <a:pt x="0" y="0"/>
                </a:moveTo>
                <a:lnTo>
                  <a:pt x="6070787" y="0"/>
                </a:lnTo>
                <a:lnTo>
                  <a:pt x="6070787" y="6070787"/>
                </a:lnTo>
                <a:lnTo>
                  <a:pt x="0" y="6070787"/>
                </a:lnTo>
                <a:lnTo>
                  <a:pt x="0" y="0"/>
                </a:lnTo>
                <a:close/>
              </a:path>
            </a:pathLst>
          </a:custGeom>
          <a:blipFill>
            <a:blip r:embed="rId17"/>
            <a:stretch>
              <a:fillRect/>
            </a:stretch>
          </a:blipFill>
        </p:spPr>
        <p:txBody>
          <a:bodyPr/>
          <a:lstStyle/>
          <a:p>
            <a:endParaRPr lang="en-IN" dirty="0"/>
          </a:p>
        </p:txBody>
      </p:sp>
      <p:sp>
        <p:nvSpPr>
          <p:cNvPr id="15" name="TextBox 19">
            <a:extLst>
              <a:ext uri="{FF2B5EF4-FFF2-40B4-BE49-F238E27FC236}">
                <a16:creationId xmlns:a16="http://schemas.microsoft.com/office/drawing/2014/main" id="{48BA8688-F48B-0EA7-8C11-3A875917A59F}"/>
              </a:ext>
            </a:extLst>
          </p:cNvPr>
          <p:cNvSpPr txBox="1"/>
          <p:nvPr/>
        </p:nvSpPr>
        <p:spPr>
          <a:xfrm>
            <a:off x="5963570" y="8257480"/>
            <a:ext cx="2660907" cy="318340"/>
          </a:xfrm>
          <a:prstGeom prst="rect">
            <a:avLst/>
          </a:prstGeom>
        </p:spPr>
        <p:txBody>
          <a:bodyPr lIns="0" tIns="0" rIns="0" bIns="0" rtlCol="0" anchor="t">
            <a:spAutoFit/>
          </a:bodyPr>
          <a:lstStyle/>
          <a:p>
            <a:pPr algn="ctr">
              <a:lnSpc>
                <a:spcPts val="2466"/>
              </a:lnSpc>
            </a:pPr>
            <a:r>
              <a:rPr lang="en-US" sz="2417" b="1" spc="-84" dirty="0">
                <a:solidFill>
                  <a:srgbClr val="133903"/>
                </a:solidFill>
                <a:latin typeface="Open Sauce Bold"/>
                <a:ea typeface="Open Sauce Bold"/>
                <a:cs typeface="Open Sauce Bold"/>
                <a:sym typeface="Open Sauce Bold"/>
              </a:rPr>
              <a:t>Health &amp; Wellness</a:t>
            </a:r>
          </a:p>
        </p:txBody>
      </p:sp>
      <p:sp>
        <p:nvSpPr>
          <p:cNvPr id="19" name="TextBox 21">
            <a:extLst>
              <a:ext uri="{FF2B5EF4-FFF2-40B4-BE49-F238E27FC236}">
                <a16:creationId xmlns:a16="http://schemas.microsoft.com/office/drawing/2014/main" id="{AC15244D-9E2D-E7B4-399D-AC66B3C396CC}"/>
              </a:ext>
            </a:extLst>
          </p:cNvPr>
          <p:cNvSpPr txBox="1"/>
          <p:nvPr/>
        </p:nvSpPr>
        <p:spPr>
          <a:xfrm>
            <a:off x="9630860" y="6084286"/>
            <a:ext cx="2362618" cy="322268"/>
          </a:xfrm>
          <a:prstGeom prst="rect">
            <a:avLst/>
          </a:prstGeom>
        </p:spPr>
        <p:txBody>
          <a:bodyPr lIns="0" tIns="0" rIns="0" bIns="0" rtlCol="0" anchor="t">
            <a:spAutoFit/>
          </a:bodyPr>
          <a:lstStyle/>
          <a:p>
            <a:pPr marL="0" lvl="0" indent="0" algn="ctr">
              <a:lnSpc>
                <a:spcPts val="2466"/>
              </a:lnSpc>
            </a:pPr>
            <a:r>
              <a:rPr lang="en-US" sz="2417" b="1" spc="-84" dirty="0">
                <a:solidFill>
                  <a:srgbClr val="133903"/>
                </a:solidFill>
                <a:latin typeface="Open Sauce Bold"/>
                <a:ea typeface="Open Sauce Bold"/>
                <a:cs typeface="Open Sauce Bold"/>
                <a:sym typeface="Open Sauce Bold"/>
              </a:rPr>
              <a:t>Hair Essentials</a:t>
            </a:r>
          </a:p>
        </p:txBody>
      </p:sp>
      <p:pic>
        <p:nvPicPr>
          <p:cNvPr id="2052" name="Picture 4" descr="Skin Care Routine Schedule: Morning vs. Night | Buy Wow">
            <a:extLst>
              <a:ext uri="{FF2B5EF4-FFF2-40B4-BE49-F238E27FC236}">
                <a16:creationId xmlns:a16="http://schemas.microsoft.com/office/drawing/2014/main" id="{35F0CDDE-6F8A-BD49-2654-0778F31FD1B6}"/>
              </a:ext>
            </a:extLst>
          </p:cNvPr>
          <p:cNvPicPr>
            <a:picLocks noChangeAspect="1" noChangeArrowheads="1"/>
          </p:cNvPicPr>
          <p:nvPr/>
        </p:nvPicPr>
        <p:blipFill rotWithShape="1">
          <a:blip r:embed="rId18" cstate="print">
            <a:extLst>
              <a:ext uri="{28A0092B-C50C-407E-A947-70E740481C1C}">
                <a14:useLocalDpi xmlns:a14="http://schemas.microsoft.com/office/drawing/2010/main" val="0"/>
              </a:ext>
            </a:extLst>
          </a:blip>
          <a:srcRect l="22424" r="9514"/>
          <a:stretch/>
        </p:blipFill>
        <p:spPr bwMode="auto">
          <a:xfrm>
            <a:off x="2270733" y="2886996"/>
            <a:ext cx="3123613" cy="3059618"/>
          </a:xfrm>
          <a:prstGeom prst="ellipse">
            <a:avLst/>
          </a:prstGeom>
          <a:noFill/>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0CD5178D-A43D-34F0-352A-D1B390E0117A}"/>
              </a:ext>
            </a:extLst>
          </p:cNvPr>
          <p:cNvPicPr>
            <a:picLocks noChangeAspect="1" noChangeArrowheads="1"/>
          </p:cNvPicPr>
          <p:nvPr/>
        </p:nvPicPr>
        <p:blipFill rotWithShape="1">
          <a:blip r:embed="rId19">
            <a:extLst>
              <a:ext uri="{28A0092B-C50C-407E-A947-70E740481C1C}">
                <a14:useLocalDpi xmlns:a14="http://schemas.microsoft.com/office/drawing/2010/main" val="0"/>
              </a:ext>
            </a:extLst>
          </a:blip>
          <a:srcRect l="3106" r="18622"/>
          <a:stretch/>
        </p:blipFill>
        <p:spPr bwMode="auto">
          <a:xfrm>
            <a:off x="5773457" y="4898237"/>
            <a:ext cx="3123820" cy="2993262"/>
          </a:xfrm>
          <a:prstGeom prst="ellipse">
            <a:avLst/>
          </a:prstGeom>
          <a:noFill/>
          <a:extLst>
            <a:ext uri="{909E8E84-426E-40DD-AFC4-6F175D3DCCD1}">
              <a14:hiddenFill xmlns:a14="http://schemas.microsoft.com/office/drawing/2010/main">
                <a:solidFill>
                  <a:srgbClr val="FFFFFF"/>
                </a:solidFill>
              </a14:hiddenFill>
            </a:ext>
          </a:extLst>
        </p:spPr>
      </p:pic>
      <p:pic>
        <p:nvPicPr>
          <p:cNvPr id="2058" name="Picture 10" descr="The Difference Between Oil-Based Cleanser And Water-Based Cleanser">
            <a:extLst>
              <a:ext uri="{FF2B5EF4-FFF2-40B4-BE49-F238E27FC236}">
                <a16:creationId xmlns:a16="http://schemas.microsoft.com/office/drawing/2014/main" id="{2F2A0E35-A086-A78A-10AD-F142C0E1A9F5}"/>
              </a:ext>
            </a:extLst>
          </p:cNvPr>
          <p:cNvPicPr>
            <a:picLocks noChangeAspect="1" noChangeArrowheads="1"/>
          </p:cNvPicPr>
          <p:nvPr/>
        </p:nvPicPr>
        <p:blipFill rotWithShape="1">
          <a:blip r:embed="rId20">
            <a:extLst>
              <a:ext uri="{28A0092B-C50C-407E-A947-70E740481C1C}">
                <a14:useLocalDpi xmlns:a14="http://schemas.microsoft.com/office/drawing/2010/main" val="0"/>
              </a:ext>
            </a:extLst>
          </a:blip>
          <a:srcRect l="42425" r="1"/>
          <a:stretch/>
        </p:blipFill>
        <p:spPr bwMode="auto">
          <a:xfrm>
            <a:off x="12733995" y="4886024"/>
            <a:ext cx="3096570" cy="3022661"/>
          </a:xfrm>
          <a:prstGeom prst="ellipse">
            <a:avLst/>
          </a:prstGeom>
          <a:noFill/>
          <a:extLst>
            <a:ext uri="{909E8E84-426E-40DD-AFC4-6F175D3DCCD1}">
              <a14:hiddenFill xmlns:a14="http://schemas.microsoft.com/office/drawing/2010/main">
                <a:solidFill>
                  <a:srgbClr val="FFFFFF"/>
                </a:solidFill>
              </a14:hiddenFill>
            </a:ext>
          </a:extLst>
        </p:spPr>
      </p:pic>
      <p:pic>
        <p:nvPicPr>
          <p:cNvPr id="52" name="Picture 51">
            <a:extLst>
              <a:ext uri="{FF2B5EF4-FFF2-40B4-BE49-F238E27FC236}">
                <a16:creationId xmlns:a16="http://schemas.microsoft.com/office/drawing/2014/main" id="{D274606B-2143-3E92-6CB3-F42D444F342F}"/>
              </a:ext>
            </a:extLst>
          </p:cNvPr>
          <p:cNvPicPr>
            <a:picLocks noChangeAspect="1"/>
          </p:cNvPicPr>
          <p:nvPr/>
        </p:nvPicPr>
        <p:blipFill>
          <a:blip r:embed="rId21" cstate="print">
            <a:extLst>
              <a:ext uri="{BEBA8EAE-BF5A-486C-A8C5-ECC9F3942E4B}">
                <a14:imgProps xmlns:a14="http://schemas.microsoft.com/office/drawing/2010/main">
                  <a14:imgLayer r:embed="rId22">
                    <a14:imgEffect>
                      <a14:saturation sat="66000"/>
                    </a14:imgEffect>
                    <a14:imgEffect>
                      <a14:brightnessContrast bright="-20000"/>
                    </a14:imgEffect>
                  </a14:imgLayer>
                </a14:imgProps>
              </a:ext>
              <a:ext uri="{28A0092B-C50C-407E-A947-70E740481C1C}">
                <a14:useLocalDpi xmlns:a14="http://schemas.microsoft.com/office/drawing/2010/main" val="0"/>
              </a:ext>
            </a:extLst>
          </a:blip>
          <a:srcRect l="2464" r="55305" b="29367"/>
          <a:stretch/>
        </p:blipFill>
        <p:spPr>
          <a:xfrm rot="343854">
            <a:off x="13887852" y="5698195"/>
            <a:ext cx="545564" cy="425894"/>
          </a:xfrm>
          <a:prstGeom prst="rect">
            <a:avLst/>
          </a:prstGeom>
        </p:spPr>
      </p:pic>
      <p:pic>
        <p:nvPicPr>
          <p:cNvPr id="54" name="Picture 53">
            <a:extLst>
              <a:ext uri="{FF2B5EF4-FFF2-40B4-BE49-F238E27FC236}">
                <a16:creationId xmlns:a16="http://schemas.microsoft.com/office/drawing/2014/main" id="{D80703EA-6384-04D5-7BF5-AFFC2E92691C}"/>
              </a:ext>
            </a:extLst>
          </p:cNvPr>
          <p:cNvPicPr>
            <a:picLocks noChangeAspect="1"/>
          </p:cNvPicPr>
          <p:nvPr/>
        </p:nvPicPr>
        <p:blipFill>
          <a:blip r:embed="rId23" cstate="print">
            <a:extLst>
              <a:ext uri="{BEBA8EAE-BF5A-486C-A8C5-ECC9F3942E4B}">
                <a14:imgProps xmlns:a14="http://schemas.microsoft.com/office/drawing/2010/main">
                  <a14:imgLayer r:embed="rId24">
                    <a14:imgEffect>
                      <a14:saturation sat="66000"/>
                    </a14:imgEffect>
                    <a14:imgEffect>
                      <a14:brightnessContrast bright="-20000"/>
                    </a14:imgEffect>
                  </a14:imgLayer>
                </a14:imgProps>
              </a:ext>
              <a:ext uri="{28A0092B-C50C-407E-A947-70E740481C1C}">
                <a14:useLocalDpi xmlns:a14="http://schemas.microsoft.com/office/drawing/2010/main" val="0"/>
              </a:ext>
            </a:extLst>
          </a:blip>
          <a:srcRect l="2464" r="55305" b="29367"/>
          <a:stretch/>
        </p:blipFill>
        <p:spPr>
          <a:xfrm rot="1060452">
            <a:off x="14776836" y="5907214"/>
            <a:ext cx="355300" cy="277365"/>
          </a:xfrm>
          <a:prstGeom prst="rect">
            <a:avLst/>
          </a:prstGeom>
        </p:spPr>
      </p:pic>
      <p:pic>
        <p:nvPicPr>
          <p:cNvPr id="2062" name="Picture 14" descr="Get Strong And Healthy Hair With These Homemade Oils - News18">
            <a:extLst>
              <a:ext uri="{FF2B5EF4-FFF2-40B4-BE49-F238E27FC236}">
                <a16:creationId xmlns:a16="http://schemas.microsoft.com/office/drawing/2014/main" id="{279EBB34-90E2-D4C1-D72A-C9CDA3164868}"/>
              </a:ext>
            </a:extLst>
          </p:cNvPr>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9304402" y="2742337"/>
            <a:ext cx="3076688" cy="3046331"/>
          </a:xfrm>
          <a:prstGeom prst="ellipse">
            <a:avLst/>
          </a:prstGeom>
          <a:noFill/>
          <a:extLst>
            <a:ext uri="{909E8E84-426E-40DD-AFC4-6F175D3DCCD1}">
              <a14:hiddenFill xmlns:a14="http://schemas.microsoft.com/office/drawing/2010/main">
                <a:solidFill>
                  <a:srgbClr val="FFFFFF"/>
                </a:solidFill>
              </a14:hiddenFill>
            </a:ext>
          </a:extLst>
        </p:spPr>
      </p:pic>
      <p:pic>
        <p:nvPicPr>
          <p:cNvPr id="57" name="Picture 2">
            <a:extLst>
              <a:ext uri="{FF2B5EF4-FFF2-40B4-BE49-F238E27FC236}">
                <a16:creationId xmlns:a16="http://schemas.microsoft.com/office/drawing/2014/main" id="{DAB6F1D7-104A-CFC0-291F-F88BAC0CDB37}"/>
              </a:ext>
            </a:extLst>
          </p:cNvPr>
          <p:cNvPicPr>
            <a:picLocks noChangeAspect="1" noChangeArrowheads="1"/>
          </p:cNvPicPr>
          <p:nvPr/>
        </p:nvPicPr>
        <p:blipFill rotWithShape="1">
          <a:blip r:embed="rId26" cstate="print">
            <a:extLst>
              <a:ext uri="{28A0092B-C50C-407E-A947-70E740481C1C}">
                <a14:useLocalDpi xmlns:a14="http://schemas.microsoft.com/office/drawing/2010/main" val="0"/>
              </a:ext>
            </a:extLst>
          </a:blip>
          <a:srcRect b="32498"/>
          <a:stretch/>
        </p:blipFill>
        <p:spPr bwMode="auto">
          <a:xfrm>
            <a:off x="179461" y="739387"/>
            <a:ext cx="3686412" cy="1160063"/>
          </a:xfrm>
          <a:prstGeom prst="rect">
            <a:avLst/>
          </a:prstGeom>
          <a:noFill/>
          <a:extLst>
            <a:ext uri="{909E8E84-426E-40DD-AFC4-6F175D3DCCD1}">
              <a14:hiddenFill xmlns:a14="http://schemas.microsoft.com/office/drawing/2010/main">
                <a:solidFill>
                  <a:srgbClr val="FFFFFF"/>
                </a:solidFill>
              </a14:hiddenFill>
            </a:ext>
          </a:extLst>
        </p:spPr>
      </p:pic>
      <p:sp>
        <p:nvSpPr>
          <p:cNvPr id="58" name="Freeform 7">
            <a:extLst>
              <a:ext uri="{FF2B5EF4-FFF2-40B4-BE49-F238E27FC236}">
                <a16:creationId xmlns:a16="http://schemas.microsoft.com/office/drawing/2014/main" id="{B7352E7D-6953-8112-2F03-8F2C2F2DDCFD}"/>
              </a:ext>
            </a:extLst>
          </p:cNvPr>
          <p:cNvSpPr/>
          <p:nvPr/>
        </p:nvSpPr>
        <p:spPr>
          <a:xfrm flipH="1" flipV="1">
            <a:off x="17359064" y="453504"/>
            <a:ext cx="3900504" cy="3897800"/>
          </a:xfrm>
          <a:custGeom>
            <a:avLst/>
            <a:gdLst/>
            <a:ahLst/>
            <a:cxnLst/>
            <a:rect l="l" t="t" r="r" b="b"/>
            <a:pathLst>
              <a:path w="4152338" h="4114800">
                <a:moveTo>
                  <a:pt x="0" y="0"/>
                </a:moveTo>
                <a:lnTo>
                  <a:pt x="4152338" y="0"/>
                </a:lnTo>
                <a:lnTo>
                  <a:pt x="4152338" y="4114800"/>
                </a:lnTo>
                <a:lnTo>
                  <a:pt x="0" y="4114800"/>
                </a:lnTo>
                <a:lnTo>
                  <a:pt x="0" y="0"/>
                </a:lnTo>
                <a:close/>
              </a:path>
            </a:pathLst>
          </a:custGeom>
          <a:blipFill>
            <a:blip r:embed="rId27">
              <a:extLst>
                <a:ext uri="{96DAC541-7B7A-43D3-8B79-37D633B846F1}">
                  <asvg:svgBlip xmlns:asvg="http://schemas.microsoft.com/office/drawing/2016/SVG/main" r:embed="rId28"/>
                </a:ext>
              </a:extLst>
            </a:blip>
            <a:stretch>
              <a:fillRect l="-42073"/>
            </a:stretch>
          </a:blipFill>
        </p:spPr>
        <p:txBody>
          <a:bodyPr/>
          <a:lstStyle/>
          <a:p>
            <a:endParaRPr lang="en-US"/>
          </a:p>
        </p:txBody>
      </p:sp>
      <p:sp>
        <p:nvSpPr>
          <p:cNvPr id="59" name="Rectangle: Rounded Corners 58">
            <a:extLst>
              <a:ext uri="{FF2B5EF4-FFF2-40B4-BE49-F238E27FC236}">
                <a16:creationId xmlns:a16="http://schemas.microsoft.com/office/drawing/2014/main" id="{91CA5CAD-4241-1DB9-3236-AE083309F8CA}"/>
              </a:ext>
            </a:extLst>
          </p:cNvPr>
          <p:cNvSpPr/>
          <p:nvPr/>
        </p:nvSpPr>
        <p:spPr>
          <a:xfrm rot="5400000">
            <a:off x="16878968" y="655735"/>
            <a:ext cx="1015664" cy="302368"/>
          </a:xfrm>
          <a:prstGeom prst="roundRect">
            <a:avLst>
              <a:gd name="adj" fmla="val 50000"/>
            </a:avLst>
          </a:prstGeom>
          <a:solidFill>
            <a:srgbClr val="2855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0" name="TextBox 21">
            <a:extLst>
              <a:ext uri="{FF2B5EF4-FFF2-40B4-BE49-F238E27FC236}">
                <a16:creationId xmlns:a16="http://schemas.microsoft.com/office/drawing/2014/main" id="{49664794-EC10-B423-4BC7-5D8AD896F579}"/>
              </a:ext>
            </a:extLst>
          </p:cNvPr>
          <p:cNvSpPr txBox="1"/>
          <p:nvPr/>
        </p:nvSpPr>
        <p:spPr>
          <a:xfrm>
            <a:off x="8077200" y="323022"/>
            <a:ext cx="9029252" cy="1015663"/>
          </a:xfrm>
          <a:prstGeom prst="rect">
            <a:avLst/>
          </a:prstGeom>
        </p:spPr>
        <p:txBody>
          <a:bodyPr lIns="0" tIns="0" rIns="0" bIns="0" rtlCol="0" anchor="t">
            <a:spAutoFit/>
          </a:bodyPr>
          <a:lstStyle/>
          <a:p>
            <a:pPr algn="l"/>
            <a:r>
              <a:rPr lang="en-US" sz="6600" b="1" dirty="0">
                <a:solidFill>
                  <a:srgbClr val="285508"/>
                </a:solidFill>
                <a:latin typeface="Century Gothic" panose="020B0502020202020204" pitchFamily="34" charset="0"/>
                <a:ea typeface="ITC Avant Garde Gothic Bold"/>
                <a:cs typeface="Poppins Medium" panose="00000600000000000000" pitchFamily="2" charset="0"/>
                <a:sym typeface="ITC Avant Garde Gothic Bold"/>
              </a:rPr>
              <a:t>PRODUCTS WE DEAL IN</a:t>
            </a:r>
          </a:p>
        </p:txBody>
      </p:sp>
      <p:grpSp>
        <p:nvGrpSpPr>
          <p:cNvPr id="4104" name="Group 37">
            <a:extLst>
              <a:ext uri="{FF2B5EF4-FFF2-40B4-BE49-F238E27FC236}">
                <a16:creationId xmlns:a16="http://schemas.microsoft.com/office/drawing/2014/main" id="{418D182D-89D9-3F36-8106-03E20303714F}"/>
              </a:ext>
            </a:extLst>
          </p:cNvPr>
          <p:cNvGrpSpPr/>
          <p:nvPr/>
        </p:nvGrpSpPr>
        <p:grpSpPr>
          <a:xfrm>
            <a:off x="13815314" y="2388934"/>
            <a:ext cx="2636091" cy="498062"/>
            <a:chOff x="0" y="0"/>
            <a:chExt cx="709374" cy="155042"/>
          </a:xfrm>
        </p:grpSpPr>
        <p:sp>
          <p:nvSpPr>
            <p:cNvPr id="4105" name="Freeform 38">
              <a:extLst>
                <a:ext uri="{FF2B5EF4-FFF2-40B4-BE49-F238E27FC236}">
                  <a16:creationId xmlns:a16="http://schemas.microsoft.com/office/drawing/2014/main" id="{5A4D6E0D-C8EE-376D-C9D2-4CF658900289}"/>
                </a:ext>
              </a:extLst>
            </p:cNvPr>
            <p:cNvSpPr/>
            <p:nvPr/>
          </p:nvSpPr>
          <p:spPr>
            <a:xfrm>
              <a:off x="0" y="0"/>
              <a:ext cx="709374" cy="155042"/>
            </a:xfrm>
            <a:custGeom>
              <a:avLst/>
              <a:gdLst/>
              <a:ahLst/>
              <a:cxnLst/>
              <a:rect l="l" t="t" r="r" b="b"/>
              <a:pathLst>
                <a:path w="709374" h="155042">
                  <a:moveTo>
                    <a:pt x="77521" y="0"/>
                  </a:moveTo>
                  <a:lnTo>
                    <a:pt x="631853" y="0"/>
                  </a:lnTo>
                  <a:cubicBezTo>
                    <a:pt x="674667" y="0"/>
                    <a:pt x="709374" y="34707"/>
                    <a:pt x="709374" y="77521"/>
                  </a:cubicBezTo>
                  <a:lnTo>
                    <a:pt x="709374" y="77521"/>
                  </a:lnTo>
                  <a:cubicBezTo>
                    <a:pt x="709374" y="120335"/>
                    <a:pt x="674667" y="155042"/>
                    <a:pt x="631853" y="155042"/>
                  </a:cubicBezTo>
                  <a:lnTo>
                    <a:pt x="77521" y="155042"/>
                  </a:lnTo>
                  <a:cubicBezTo>
                    <a:pt x="34707" y="155042"/>
                    <a:pt x="0" y="120335"/>
                    <a:pt x="0" y="77521"/>
                  </a:cubicBezTo>
                  <a:lnTo>
                    <a:pt x="0" y="77521"/>
                  </a:lnTo>
                  <a:cubicBezTo>
                    <a:pt x="0" y="34707"/>
                    <a:pt x="34707" y="0"/>
                    <a:pt x="77521" y="0"/>
                  </a:cubicBezTo>
                  <a:close/>
                </a:path>
              </a:pathLst>
            </a:custGeom>
            <a:solidFill>
              <a:schemeClr val="bg1">
                <a:lumMod val="50000"/>
              </a:schemeClr>
            </a:solidFill>
          </p:spPr>
          <p:txBody>
            <a:bodyPr/>
            <a:lstStyle/>
            <a:p>
              <a:endParaRPr lang="en-US"/>
            </a:p>
          </p:txBody>
        </p:sp>
        <p:sp>
          <p:nvSpPr>
            <p:cNvPr id="4106" name="TextBox 39">
              <a:extLst>
                <a:ext uri="{FF2B5EF4-FFF2-40B4-BE49-F238E27FC236}">
                  <a16:creationId xmlns:a16="http://schemas.microsoft.com/office/drawing/2014/main" id="{CE78F41A-A411-B5E5-2F74-3BA0CBA820D4}"/>
                </a:ext>
              </a:extLst>
            </p:cNvPr>
            <p:cNvSpPr txBox="1"/>
            <p:nvPr/>
          </p:nvSpPr>
          <p:spPr>
            <a:xfrm>
              <a:off x="0" y="-38100"/>
              <a:ext cx="709374" cy="193142"/>
            </a:xfrm>
            <a:prstGeom prst="rect">
              <a:avLst/>
            </a:prstGeom>
          </p:spPr>
          <p:txBody>
            <a:bodyPr lIns="50800" tIns="50800" rIns="50800" bIns="50800" rtlCol="0" anchor="ctr"/>
            <a:lstStyle/>
            <a:p>
              <a:pPr algn="ctr">
                <a:lnSpc>
                  <a:spcPts val="2194"/>
                </a:lnSpc>
              </a:pPr>
              <a:endParaRPr/>
            </a:p>
          </p:txBody>
        </p:sp>
      </p:grpSp>
      <p:sp>
        <p:nvSpPr>
          <p:cNvPr id="4103" name="TextBox 27">
            <a:extLst>
              <a:ext uri="{FF2B5EF4-FFF2-40B4-BE49-F238E27FC236}">
                <a16:creationId xmlns:a16="http://schemas.microsoft.com/office/drawing/2014/main" id="{39EC6179-0981-E0C6-AFFE-B543C4F63442}"/>
              </a:ext>
            </a:extLst>
          </p:cNvPr>
          <p:cNvSpPr txBox="1"/>
          <p:nvPr/>
        </p:nvSpPr>
        <p:spPr>
          <a:xfrm>
            <a:off x="13927660" y="2443098"/>
            <a:ext cx="2393411" cy="309957"/>
          </a:xfrm>
          <a:prstGeom prst="rect">
            <a:avLst/>
          </a:prstGeom>
        </p:spPr>
        <p:txBody>
          <a:bodyPr wrap="square" lIns="0" tIns="0" rIns="0" bIns="0" rtlCol="0" anchor="t">
            <a:spAutoFit/>
          </a:bodyPr>
          <a:lstStyle/>
          <a:p>
            <a:pPr algn="ctr">
              <a:lnSpc>
                <a:spcPts val="2701"/>
              </a:lnSpc>
            </a:pPr>
            <a:r>
              <a:rPr lang="en-US" sz="1400" b="1" dirty="0">
                <a:solidFill>
                  <a:schemeClr val="bg1"/>
                </a:solidFill>
                <a:latin typeface="Poppins Bold"/>
                <a:ea typeface="Poppins Bold"/>
                <a:cs typeface="Poppins Bold"/>
                <a:sym typeface="Poppins Bold"/>
              </a:rPr>
              <a:t>Suitable For All Skin Types</a:t>
            </a:r>
          </a:p>
        </p:txBody>
      </p:sp>
      <p:grpSp>
        <p:nvGrpSpPr>
          <p:cNvPr id="4107" name="Group 37">
            <a:extLst>
              <a:ext uri="{FF2B5EF4-FFF2-40B4-BE49-F238E27FC236}">
                <a16:creationId xmlns:a16="http://schemas.microsoft.com/office/drawing/2014/main" id="{26EE3644-15B8-3E03-3901-4B97BE2301EA}"/>
              </a:ext>
            </a:extLst>
          </p:cNvPr>
          <p:cNvGrpSpPr/>
          <p:nvPr/>
        </p:nvGrpSpPr>
        <p:grpSpPr>
          <a:xfrm>
            <a:off x="13829898" y="3065915"/>
            <a:ext cx="2636091" cy="498062"/>
            <a:chOff x="0" y="0"/>
            <a:chExt cx="709374" cy="155042"/>
          </a:xfrm>
        </p:grpSpPr>
        <p:sp>
          <p:nvSpPr>
            <p:cNvPr id="4108" name="Freeform 38">
              <a:extLst>
                <a:ext uri="{FF2B5EF4-FFF2-40B4-BE49-F238E27FC236}">
                  <a16:creationId xmlns:a16="http://schemas.microsoft.com/office/drawing/2014/main" id="{395E3C03-B4BA-35A7-064A-D7550283D77C}"/>
                </a:ext>
              </a:extLst>
            </p:cNvPr>
            <p:cNvSpPr/>
            <p:nvPr/>
          </p:nvSpPr>
          <p:spPr>
            <a:xfrm>
              <a:off x="0" y="0"/>
              <a:ext cx="709374" cy="155042"/>
            </a:xfrm>
            <a:custGeom>
              <a:avLst/>
              <a:gdLst/>
              <a:ahLst/>
              <a:cxnLst/>
              <a:rect l="l" t="t" r="r" b="b"/>
              <a:pathLst>
                <a:path w="709374" h="155042">
                  <a:moveTo>
                    <a:pt x="77521" y="0"/>
                  </a:moveTo>
                  <a:lnTo>
                    <a:pt x="631853" y="0"/>
                  </a:lnTo>
                  <a:cubicBezTo>
                    <a:pt x="674667" y="0"/>
                    <a:pt x="709374" y="34707"/>
                    <a:pt x="709374" y="77521"/>
                  </a:cubicBezTo>
                  <a:lnTo>
                    <a:pt x="709374" y="77521"/>
                  </a:lnTo>
                  <a:cubicBezTo>
                    <a:pt x="709374" y="120335"/>
                    <a:pt x="674667" y="155042"/>
                    <a:pt x="631853" y="155042"/>
                  </a:cubicBezTo>
                  <a:lnTo>
                    <a:pt x="77521" y="155042"/>
                  </a:lnTo>
                  <a:cubicBezTo>
                    <a:pt x="34707" y="155042"/>
                    <a:pt x="0" y="120335"/>
                    <a:pt x="0" y="77521"/>
                  </a:cubicBezTo>
                  <a:lnTo>
                    <a:pt x="0" y="77521"/>
                  </a:lnTo>
                  <a:cubicBezTo>
                    <a:pt x="0" y="34707"/>
                    <a:pt x="34707" y="0"/>
                    <a:pt x="77521" y="0"/>
                  </a:cubicBezTo>
                  <a:close/>
                </a:path>
              </a:pathLst>
            </a:custGeom>
            <a:solidFill>
              <a:schemeClr val="bg1">
                <a:lumMod val="50000"/>
              </a:schemeClr>
            </a:solidFill>
          </p:spPr>
          <p:txBody>
            <a:bodyPr/>
            <a:lstStyle/>
            <a:p>
              <a:endParaRPr lang="en-US"/>
            </a:p>
          </p:txBody>
        </p:sp>
        <p:sp>
          <p:nvSpPr>
            <p:cNvPr id="4109" name="TextBox 39">
              <a:extLst>
                <a:ext uri="{FF2B5EF4-FFF2-40B4-BE49-F238E27FC236}">
                  <a16:creationId xmlns:a16="http://schemas.microsoft.com/office/drawing/2014/main" id="{554D6588-86BC-A7B6-0E4B-282FF6B9BA40}"/>
                </a:ext>
              </a:extLst>
            </p:cNvPr>
            <p:cNvSpPr txBox="1"/>
            <p:nvPr/>
          </p:nvSpPr>
          <p:spPr>
            <a:xfrm>
              <a:off x="0" y="-38100"/>
              <a:ext cx="709374" cy="193142"/>
            </a:xfrm>
            <a:prstGeom prst="rect">
              <a:avLst/>
            </a:prstGeom>
          </p:spPr>
          <p:txBody>
            <a:bodyPr lIns="50800" tIns="50800" rIns="50800" bIns="50800" rtlCol="0" anchor="ctr"/>
            <a:lstStyle/>
            <a:p>
              <a:pPr algn="ctr">
                <a:lnSpc>
                  <a:spcPts val="2194"/>
                </a:lnSpc>
              </a:pPr>
              <a:endParaRPr/>
            </a:p>
          </p:txBody>
        </p:sp>
      </p:grpSp>
      <p:sp>
        <p:nvSpPr>
          <p:cNvPr id="4110" name="TextBox 27">
            <a:extLst>
              <a:ext uri="{FF2B5EF4-FFF2-40B4-BE49-F238E27FC236}">
                <a16:creationId xmlns:a16="http://schemas.microsoft.com/office/drawing/2014/main" id="{38BB55D5-073F-622A-C5B2-907910693552}"/>
              </a:ext>
            </a:extLst>
          </p:cNvPr>
          <p:cNvSpPr txBox="1"/>
          <p:nvPr/>
        </p:nvSpPr>
        <p:spPr>
          <a:xfrm>
            <a:off x="13922580" y="3109842"/>
            <a:ext cx="2393411" cy="309957"/>
          </a:xfrm>
          <a:prstGeom prst="rect">
            <a:avLst/>
          </a:prstGeom>
        </p:spPr>
        <p:txBody>
          <a:bodyPr wrap="square" lIns="0" tIns="0" rIns="0" bIns="0" rtlCol="0" anchor="t">
            <a:spAutoFit/>
          </a:bodyPr>
          <a:lstStyle/>
          <a:p>
            <a:pPr algn="ctr">
              <a:lnSpc>
                <a:spcPts val="2701"/>
              </a:lnSpc>
            </a:pPr>
            <a:r>
              <a:rPr lang="en-US" sz="1400" b="1" dirty="0">
                <a:solidFill>
                  <a:schemeClr val="bg1"/>
                </a:solidFill>
                <a:latin typeface="Poppins Bold"/>
                <a:ea typeface="Poppins Bold"/>
                <a:cs typeface="Poppins Bold"/>
                <a:sym typeface="Poppins Bold"/>
              </a:rPr>
              <a:t>Chemical Free</a:t>
            </a:r>
          </a:p>
        </p:txBody>
      </p:sp>
      <p:grpSp>
        <p:nvGrpSpPr>
          <p:cNvPr id="4111" name="Group 37">
            <a:extLst>
              <a:ext uri="{FF2B5EF4-FFF2-40B4-BE49-F238E27FC236}">
                <a16:creationId xmlns:a16="http://schemas.microsoft.com/office/drawing/2014/main" id="{C88C49FA-85A2-3D0D-1D08-3557226A84DC}"/>
              </a:ext>
            </a:extLst>
          </p:cNvPr>
          <p:cNvGrpSpPr/>
          <p:nvPr/>
        </p:nvGrpSpPr>
        <p:grpSpPr>
          <a:xfrm>
            <a:off x="13841517" y="3721494"/>
            <a:ext cx="2636091" cy="498062"/>
            <a:chOff x="0" y="0"/>
            <a:chExt cx="709374" cy="155042"/>
          </a:xfrm>
        </p:grpSpPr>
        <p:sp>
          <p:nvSpPr>
            <p:cNvPr id="4113" name="Freeform 38">
              <a:extLst>
                <a:ext uri="{FF2B5EF4-FFF2-40B4-BE49-F238E27FC236}">
                  <a16:creationId xmlns:a16="http://schemas.microsoft.com/office/drawing/2014/main" id="{8231D2A8-BCD1-1AD8-625F-F94B36A78100}"/>
                </a:ext>
              </a:extLst>
            </p:cNvPr>
            <p:cNvSpPr/>
            <p:nvPr/>
          </p:nvSpPr>
          <p:spPr>
            <a:xfrm>
              <a:off x="0" y="0"/>
              <a:ext cx="709374" cy="155042"/>
            </a:xfrm>
            <a:custGeom>
              <a:avLst/>
              <a:gdLst/>
              <a:ahLst/>
              <a:cxnLst/>
              <a:rect l="l" t="t" r="r" b="b"/>
              <a:pathLst>
                <a:path w="709374" h="155042">
                  <a:moveTo>
                    <a:pt x="77521" y="0"/>
                  </a:moveTo>
                  <a:lnTo>
                    <a:pt x="631853" y="0"/>
                  </a:lnTo>
                  <a:cubicBezTo>
                    <a:pt x="674667" y="0"/>
                    <a:pt x="709374" y="34707"/>
                    <a:pt x="709374" y="77521"/>
                  </a:cubicBezTo>
                  <a:lnTo>
                    <a:pt x="709374" y="77521"/>
                  </a:lnTo>
                  <a:cubicBezTo>
                    <a:pt x="709374" y="120335"/>
                    <a:pt x="674667" y="155042"/>
                    <a:pt x="631853" y="155042"/>
                  </a:cubicBezTo>
                  <a:lnTo>
                    <a:pt x="77521" y="155042"/>
                  </a:lnTo>
                  <a:cubicBezTo>
                    <a:pt x="34707" y="155042"/>
                    <a:pt x="0" y="120335"/>
                    <a:pt x="0" y="77521"/>
                  </a:cubicBezTo>
                  <a:lnTo>
                    <a:pt x="0" y="77521"/>
                  </a:lnTo>
                  <a:cubicBezTo>
                    <a:pt x="0" y="34707"/>
                    <a:pt x="34707" y="0"/>
                    <a:pt x="77521" y="0"/>
                  </a:cubicBezTo>
                  <a:close/>
                </a:path>
              </a:pathLst>
            </a:custGeom>
            <a:solidFill>
              <a:schemeClr val="bg1">
                <a:lumMod val="50000"/>
              </a:schemeClr>
            </a:solidFill>
          </p:spPr>
          <p:txBody>
            <a:bodyPr/>
            <a:lstStyle/>
            <a:p>
              <a:endParaRPr lang="en-US"/>
            </a:p>
          </p:txBody>
        </p:sp>
        <p:sp>
          <p:nvSpPr>
            <p:cNvPr id="4120" name="TextBox 39">
              <a:extLst>
                <a:ext uri="{FF2B5EF4-FFF2-40B4-BE49-F238E27FC236}">
                  <a16:creationId xmlns:a16="http://schemas.microsoft.com/office/drawing/2014/main" id="{10E66B1C-88FD-B426-97C7-0BE9A6276381}"/>
                </a:ext>
              </a:extLst>
            </p:cNvPr>
            <p:cNvSpPr txBox="1"/>
            <p:nvPr/>
          </p:nvSpPr>
          <p:spPr>
            <a:xfrm>
              <a:off x="0" y="-38100"/>
              <a:ext cx="709374" cy="193142"/>
            </a:xfrm>
            <a:prstGeom prst="rect">
              <a:avLst/>
            </a:prstGeom>
          </p:spPr>
          <p:txBody>
            <a:bodyPr lIns="50800" tIns="50800" rIns="50800" bIns="50800" rtlCol="0" anchor="ctr"/>
            <a:lstStyle/>
            <a:p>
              <a:pPr algn="ctr">
                <a:lnSpc>
                  <a:spcPts val="2194"/>
                </a:lnSpc>
              </a:pPr>
              <a:endParaRPr/>
            </a:p>
          </p:txBody>
        </p:sp>
      </p:grpSp>
      <p:sp>
        <p:nvSpPr>
          <p:cNvPr id="4121" name="TextBox 27">
            <a:extLst>
              <a:ext uri="{FF2B5EF4-FFF2-40B4-BE49-F238E27FC236}">
                <a16:creationId xmlns:a16="http://schemas.microsoft.com/office/drawing/2014/main" id="{57B60514-134A-7C63-61AD-63FAB4A874D2}"/>
              </a:ext>
            </a:extLst>
          </p:cNvPr>
          <p:cNvSpPr txBox="1"/>
          <p:nvPr/>
        </p:nvSpPr>
        <p:spPr>
          <a:xfrm>
            <a:off x="13934199" y="3765421"/>
            <a:ext cx="2393411" cy="309957"/>
          </a:xfrm>
          <a:prstGeom prst="rect">
            <a:avLst/>
          </a:prstGeom>
        </p:spPr>
        <p:txBody>
          <a:bodyPr wrap="square" lIns="0" tIns="0" rIns="0" bIns="0" rtlCol="0" anchor="t">
            <a:spAutoFit/>
          </a:bodyPr>
          <a:lstStyle/>
          <a:p>
            <a:pPr algn="ctr">
              <a:lnSpc>
                <a:spcPts val="2701"/>
              </a:lnSpc>
            </a:pPr>
            <a:r>
              <a:rPr lang="en-US" sz="1400" b="1" dirty="0">
                <a:solidFill>
                  <a:schemeClr val="bg1"/>
                </a:solidFill>
                <a:latin typeface="Poppins Bold"/>
                <a:ea typeface="Poppins Bold"/>
                <a:cs typeface="Poppins Bold"/>
                <a:sym typeface="Poppins Bold"/>
              </a:rPr>
              <a:t>Cruelty Free</a:t>
            </a:r>
          </a:p>
        </p:txBody>
      </p:sp>
      <p:sp>
        <p:nvSpPr>
          <p:cNvPr id="4122" name="Oval 4121">
            <a:extLst>
              <a:ext uri="{FF2B5EF4-FFF2-40B4-BE49-F238E27FC236}">
                <a16:creationId xmlns:a16="http://schemas.microsoft.com/office/drawing/2014/main" id="{4220A60F-E948-2D74-12BD-8DEFB1D49F0F}"/>
              </a:ext>
            </a:extLst>
          </p:cNvPr>
          <p:cNvSpPr/>
          <p:nvPr/>
        </p:nvSpPr>
        <p:spPr>
          <a:xfrm>
            <a:off x="13285369" y="2441640"/>
            <a:ext cx="380313" cy="377337"/>
          </a:xfrm>
          <a:prstGeom prst="ellipse">
            <a:avLst/>
          </a:prstGeom>
          <a:solidFill>
            <a:schemeClr val="bg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123" name="Oval 4122">
            <a:extLst>
              <a:ext uri="{FF2B5EF4-FFF2-40B4-BE49-F238E27FC236}">
                <a16:creationId xmlns:a16="http://schemas.microsoft.com/office/drawing/2014/main" id="{15D3035B-4F1F-3A79-A86B-8E8D98B751C3}"/>
              </a:ext>
            </a:extLst>
          </p:cNvPr>
          <p:cNvSpPr/>
          <p:nvPr/>
        </p:nvSpPr>
        <p:spPr>
          <a:xfrm>
            <a:off x="13287813" y="3124843"/>
            <a:ext cx="380313" cy="377337"/>
          </a:xfrm>
          <a:prstGeom prst="ellipse">
            <a:avLst/>
          </a:prstGeom>
          <a:solidFill>
            <a:schemeClr val="bg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124" name="Oval 4123">
            <a:extLst>
              <a:ext uri="{FF2B5EF4-FFF2-40B4-BE49-F238E27FC236}">
                <a16:creationId xmlns:a16="http://schemas.microsoft.com/office/drawing/2014/main" id="{06195B35-B39A-393E-6154-5837115F43E5}"/>
              </a:ext>
            </a:extLst>
          </p:cNvPr>
          <p:cNvSpPr/>
          <p:nvPr/>
        </p:nvSpPr>
        <p:spPr>
          <a:xfrm>
            <a:off x="13301461" y="3807558"/>
            <a:ext cx="380313" cy="377337"/>
          </a:xfrm>
          <a:prstGeom prst="ellipse">
            <a:avLst/>
          </a:prstGeom>
          <a:solidFill>
            <a:schemeClr val="bg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4125" name="Picture 16" descr="Buy Now Button PNGs for Free Download">
            <a:hlinkClick r:id="rId29"/>
            <a:extLst>
              <a:ext uri="{FF2B5EF4-FFF2-40B4-BE49-F238E27FC236}">
                <a16:creationId xmlns:a16="http://schemas.microsoft.com/office/drawing/2014/main" id="{9C236BF7-A34F-DCE5-A901-5552730FB099}"/>
              </a:ext>
            </a:extLst>
          </p:cNvPr>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2692058" y="7087346"/>
            <a:ext cx="2003793" cy="1214420"/>
          </a:xfrm>
          <a:prstGeom prst="rect">
            <a:avLst/>
          </a:prstGeom>
          <a:noFill/>
          <a:extLst>
            <a:ext uri="{909E8E84-426E-40DD-AFC4-6F175D3DCCD1}">
              <a14:hiddenFill xmlns:a14="http://schemas.microsoft.com/office/drawing/2010/main">
                <a:solidFill>
                  <a:srgbClr val="FFFFFF"/>
                </a:solidFill>
              </a14:hiddenFill>
            </a:ext>
          </a:extLst>
        </p:spPr>
      </p:pic>
      <p:sp>
        <p:nvSpPr>
          <p:cNvPr id="4" name="Freeform 5">
            <a:extLst>
              <a:ext uri="{FF2B5EF4-FFF2-40B4-BE49-F238E27FC236}">
                <a16:creationId xmlns:a16="http://schemas.microsoft.com/office/drawing/2014/main" id="{FEFDB9EA-AB95-9C77-440F-35B3FA6390A6}"/>
              </a:ext>
            </a:extLst>
          </p:cNvPr>
          <p:cNvSpPr/>
          <p:nvPr/>
        </p:nvSpPr>
        <p:spPr>
          <a:xfrm>
            <a:off x="6324600" y="3150707"/>
            <a:ext cx="2130716" cy="1078393"/>
          </a:xfrm>
          <a:custGeom>
            <a:avLst/>
            <a:gdLst/>
            <a:ahLst/>
            <a:cxnLst/>
            <a:rect l="l" t="t" r="r" b="b"/>
            <a:pathLst>
              <a:path w="7315200" h="3712464">
                <a:moveTo>
                  <a:pt x="0" y="0"/>
                </a:moveTo>
                <a:lnTo>
                  <a:pt x="7315200" y="0"/>
                </a:lnTo>
                <a:lnTo>
                  <a:pt x="7315200" y="3712464"/>
                </a:lnTo>
                <a:lnTo>
                  <a:pt x="0" y="3712464"/>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txBody>
          <a:bodyPr/>
          <a:lstStyle/>
          <a:p>
            <a:endParaRPr lang="en-US"/>
          </a:p>
        </p:txBody>
      </p:sp>
      <p:sp>
        <p:nvSpPr>
          <p:cNvPr id="7" name="Freeform 14">
            <a:extLst>
              <a:ext uri="{FF2B5EF4-FFF2-40B4-BE49-F238E27FC236}">
                <a16:creationId xmlns:a16="http://schemas.microsoft.com/office/drawing/2014/main" id="{3C2166FE-AE20-5336-429F-7FF17E67D9F3}"/>
              </a:ext>
            </a:extLst>
          </p:cNvPr>
          <p:cNvSpPr/>
          <p:nvPr/>
        </p:nvSpPr>
        <p:spPr>
          <a:xfrm>
            <a:off x="10009542" y="6924753"/>
            <a:ext cx="1722121" cy="1764816"/>
          </a:xfrm>
          <a:custGeom>
            <a:avLst/>
            <a:gdLst/>
            <a:ahLst/>
            <a:cxnLst/>
            <a:rect l="l" t="t" r="r" b="b"/>
            <a:pathLst>
              <a:path w="4214904" h="4114800">
                <a:moveTo>
                  <a:pt x="0" y="0"/>
                </a:moveTo>
                <a:lnTo>
                  <a:pt x="4214904" y="0"/>
                </a:lnTo>
                <a:lnTo>
                  <a:pt x="4214904" y="4114800"/>
                </a:lnTo>
                <a:lnTo>
                  <a:pt x="0" y="4114800"/>
                </a:lnTo>
                <a:lnTo>
                  <a:pt x="0" y="0"/>
                </a:lnTo>
                <a:close/>
              </a:path>
            </a:pathLst>
          </a:custGeom>
          <a:blipFill>
            <a:blip r:embed="rId33">
              <a:extLst>
                <a:ext uri="{96DAC541-7B7A-43D3-8B79-37D633B846F1}">
                  <asvg:svgBlip xmlns:asvg="http://schemas.microsoft.com/office/drawing/2016/SVG/main" r:embed="rId34"/>
                </a:ext>
              </a:extLst>
            </a:blip>
            <a:stretch>
              <a:fillRect/>
            </a:stretch>
          </a:blipFill>
        </p:spPr>
        <p:txBody>
          <a:body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EDBBD3-3C6C-2623-8AD4-375CD3450E60}"/>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BE3643AC-7B11-0A56-D4EB-9BD80D0F4FCC}"/>
              </a:ext>
            </a:extLst>
          </p:cNvPr>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5885" t="-35267" r="-29381"/>
            </a:stretch>
          </a:blipFill>
        </p:spPr>
        <p:txBody>
          <a:bodyPr/>
          <a:lstStyle/>
          <a:p>
            <a:endParaRPr lang="en-US"/>
          </a:p>
        </p:txBody>
      </p:sp>
      <p:sp>
        <p:nvSpPr>
          <p:cNvPr id="31" name="Freeform 9">
            <a:extLst>
              <a:ext uri="{FF2B5EF4-FFF2-40B4-BE49-F238E27FC236}">
                <a16:creationId xmlns:a16="http://schemas.microsoft.com/office/drawing/2014/main" id="{3C4797B6-7EF2-E8FC-DC1F-EB0F31B33011}"/>
              </a:ext>
            </a:extLst>
          </p:cNvPr>
          <p:cNvSpPr/>
          <p:nvPr/>
        </p:nvSpPr>
        <p:spPr>
          <a:xfrm rot="4482330">
            <a:off x="2270292" y="-553954"/>
            <a:ext cx="11506231" cy="25089106"/>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a:extLst>
              <a:ext uri="{FF2B5EF4-FFF2-40B4-BE49-F238E27FC236}">
                <a16:creationId xmlns:a16="http://schemas.microsoft.com/office/drawing/2014/main" id="{C0BD2C01-5C6B-F8A1-C459-55941996522D}"/>
              </a:ext>
            </a:extLst>
          </p:cNvPr>
          <p:cNvSpPr/>
          <p:nvPr/>
        </p:nvSpPr>
        <p:spPr>
          <a:xfrm>
            <a:off x="-3347693" y="6968448"/>
            <a:ext cx="6247889" cy="6247889"/>
          </a:xfrm>
          <a:custGeom>
            <a:avLst/>
            <a:gdLst/>
            <a:ahLst/>
            <a:cxnLst/>
            <a:rect l="l" t="t" r="r" b="b"/>
            <a:pathLst>
              <a:path w="6247889" h="6247889">
                <a:moveTo>
                  <a:pt x="0" y="0"/>
                </a:moveTo>
                <a:lnTo>
                  <a:pt x="6247889" y="0"/>
                </a:lnTo>
                <a:lnTo>
                  <a:pt x="6247889" y="6247889"/>
                </a:lnTo>
                <a:lnTo>
                  <a:pt x="0" y="6247889"/>
                </a:lnTo>
                <a:lnTo>
                  <a:pt x="0" y="0"/>
                </a:lnTo>
                <a:close/>
              </a:path>
            </a:pathLst>
          </a:custGeom>
          <a:blipFill>
            <a:blip r:embed="rId5">
              <a:alphaModFix amt="75000"/>
              <a:extLst>
                <a:ext uri="{96DAC541-7B7A-43D3-8B79-37D633B846F1}">
                  <asvg:svgBlip xmlns:asvg="http://schemas.microsoft.com/office/drawing/2016/SVG/main" r:embed="rId6"/>
                </a:ext>
              </a:extLst>
            </a:blip>
            <a:stretch>
              <a:fillRect/>
            </a:stretch>
          </a:blipFill>
        </p:spPr>
        <p:txBody>
          <a:bodyPr/>
          <a:lstStyle/>
          <a:p>
            <a:endParaRPr lang="en-US"/>
          </a:p>
        </p:txBody>
      </p:sp>
      <p:sp>
        <p:nvSpPr>
          <p:cNvPr id="9" name="Freeform 9">
            <a:extLst>
              <a:ext uri="{FF2B5EF4-FFF2-40B4-BE49-F238E27FC236}">
                <a16:creationId xmlns:a16="http://schemas.microsoft.com/office/drawing/2014/main" id="{6047A123-C170-CDE3-78E9-E32ACF230DF9}"/>
              </a:ext>
            </a:extLst>
          </p:cNvPr>
          <p:cNvSpPr/>
          <p:nvPr/>
        </p:nvSpPr>
        <p:spPr>
          <a:xfrm>
            <a:off x="1850069" y="3485085"/>
            <a:ext cx="652372" cy="665686"/>
          </a:xfrm>
          <a:custGeom>
            <a:avLst/>
            <a:gdLst/>
            <a:ahLst/>
            <a:cxnLst/>
            <a:rect l="l" t="t" r="r" b="b"/>
            <a:pathLst>
              <a:path w="652372" h="665686">
                <a:moveTo>
                  <a:pt x="0" y="0"/>
                </a:moveTo>
                <a:lnTo>
                  <a:pt x="652372" y="0"/>
                </a:lnTo>
                <a:lnTo>
                  <a:pt x="652372" y="665686"/>
                </a:lnTo>
                <a:lnTo>
                  <a:pt x="0" y="665686"/>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IN" dirty="0"/>
          </a:p>
        </p:txBody>
      </p:sp>
      <p:sp>
        <p:nvSpPr>
          <p:cNvPr id="10" name="Freeform 10">
            <a:extLst>
              <a:ext uri="{FF2B5EF4-FFF2-40B4-BE49-F238E27FC236}">
                <a16:creationId xmlns:a16="http://schemas.microsoft.com/office/drawing/2014/main" id="{B72841E7-3066-90B5-B114-792B8BE9446D}"/>
              </a:ext>
            </a:extLst>
          </p:cNvPr>
          <p:cNvSpPr/>
          <p:nvPr/>
        </p:nvSpPr>
        <p:spPr>
          <a:xfrm>
            <a:off x="11757739" y="9498994"/>
            <a:ext cx="4974165" cy="540940"/>
          </a:xfrm>
          <a:custGeom>
            <a:avLst/>
            <a:gdLst/>
            <a:ahLst/>
            <a:cxnLst/>
            <a:rect l="l" t="t" r="r" b="b"/>
            <a:pathLst>
              <a:path w="4974165" h="540940">
                <a:moveTo>
                  <a:pt x="0" y="0"/>
                </a:moveTo>
                <a:lnTo>
                  <a:pt x="4974165" y="0"/>
                </a:lnTo>
                <a:lnTo>
                  <a:pt x="4974165" y="540941"/>
                </a:lnTo>
                <a:lnTo>
                  <a:pt x="0" y="54094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11" name="Freeform 11">
            <a:extLst>
              <a:ext uri="{FF2B5EF4-FFF2-40B4-BE49-F238E27FC236}">
                <a16:creationId xmlns:a16="http://schemas.microsoft.com/office/drawing/2014/main" id="{481357A8-7CA3-9988-CEF3-61964FDF1568}"/>
              </a:ext>
            </a:extLst>
          </p:cNvPr>
          <p:cNvSpPr/>
          <p:nvPr/>
        </p:nvSpPr>
        <p:spPr>
          <a:xfrm>
            <a:off x="12437942" y="9584667"/>
            <a:ext cx="369595" cy="369595"/>
          </a:xfrm>
          <a:custGeom>
            <a:avLst/>
            <a:gdLst/>
            <a:ahLst/>
            <a:cxnLst/>
            <a:rect l="l" t="t" r="r" b="b"/>
            <a:pathLst>
              <a:path w="369595" h="369595">
                <a:moveTo>
                  <a:pt x="0" y="0"/>
                </a:moveTo>
                <a:lnTo>
                  <a:pt x="369596" y="0"/>
                </a:lnTo>
                <a:lnTo>
                  <a:pt x="369596" y="369595"/>
                </a:lnTo>
                <a:lnTo>
                  <a:pt x="0" y="369595"/>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12" name="Freeform 12">
            <a:extLst>
              <a:ext uri="{FF2B5EF4-FFF2-40B4-BE49-F238E27FC236}">
                <a16:creationId xmlns:a16="http://schemas.microsoft.com/office/drawing/2014/main" id="{23DE0FE8-6A40-249B-CC07-82837F001E77}"/>
              </a:ext>
            </a:extLst>
          </p:cNvPr>
          <p:cNvSpPr/>
          <p:nvPr/>
        </p:nvSpPr>
        <p:spPr>
          <a:xfrm>
            <a:off x="14102719" y="-2095244"/>
            <a:ext cx="6247889" cy="6247889"/>
          </a:xfrm>
          <a:custGeom>
            <a:avLst/>
            <a:gdLst/>
            <a:ahLst/>
            <a:cxnLst/>
            <a:rect l="l" t="t" r="r" b="b"/>
            <a:pathLst>
              <a:path w="6247889" h="6247889">
                <a:moveTo>
                  <a:pt x="0" y="0"/>
                </a:moveTo>
                <a:lnTo>
                  <a:pt x="6247888" y="0"/>
                </a:lnTo>
                <a:lnTo>
                  <a:pt x="6247888" y="6247888"/>
                </a:lnTo>
                <a:lnTo>
                  <a:pt x="0" y="6247888"/>
                </a:lnTo>
                <a:lnTo>
                  <a:pt x="0" y="0"/>
                </a:lnTo>
                <a:close/>
              </a:path>
            </a:pathLst>
          </a:custGeom>
          <a:blipFill>
            <a:blip r:embed="rId5">
              <a:alphaModFix amt="75000"/>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3" name="Freeform 13">
            <a:extLst>
              <a:ext uri="{FF2B5EF4-FFF2-40B4-BE49-F238E27FC236}">
                <a16:creationId xmlns:a16="http://schemas.microsoft.com/office/drawing/2014/main" id="{A664C7CB-C301-EF50-C9DC-062CF1B6E050}"/>
              </a:ext>
            </a:extLst>
          </p:cNvPr>
          <p:cNvSpPr/>
          <p:nvPr/>
        </p:nvSpPr>
        <p:spPr>
          <a:xfrm>
            <a:off x="15292581" y="-2095244"/>
            <a:ext cx="5435540" cy="5435540"/>
          </a:xfrm>
          <a:custGeom>
            <a:avLst/>
            <a:gdLst/>
            <a:ahLst/>
            <a:cxnLst/>
            <a:rect l="l" t="t" r="r" b="b"/>
            <a:pathLst>
              <a:path w="5435540" h="5435540">
                <a:moveTo>
                  <a:pt x="0" y="0"/>
                </a:moveTo>
                <a:lnTo>
                  <a:pt x="5435540" y="0"/>
                </a:lnTo>
                <a:lnTo>
                  <a:pt x="5435540" y="5435539"/>
                </a:lnTo>
                <a:lnTo>
                  <a:pt x="0" y="543553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14" name="Freeform 14">
            <a:extLst>
              <a:ext uri="{FF2B5EF4-FFF2-40B4-BE49-F238E27FC236}">
                <a16:creationId xmlns:a16="http://schemas.microsoft.com/office/drawing/2014/main" id="{31C58389-EEFC-1D68-4651-64372BC4A26C}"/>
              </a:ext>
            </a:extLst>
          </p:cNvPr>
          <p:cNvSpPr/>
          <p:nvPr/>
        </p:nvSpPr>
        <p:spPr>
          <a:xfrm>
            <a:off x="8565209" y="952500"/>
            <a:ext cx="6789707" cy="6823826"/>
          </a:xfrm>
          <a:custGeom>
            <a:avLst/>
            <a:gdLst/>
            <a:ahLst/>
            <a:cxnLst/>
            <a:rect l="l" t="t" r="r" b="b"/>
            <a:pathLst>
              <a:path w="6789707" h="6823826">
                <a:moveTo>
                  <a:pt x="0" y="0"/>
                </a:moveTo>
                <a:lnTo>
                  <a:pt x="6789707" y="0"/>
                </a:lnTo>
                <a:lnTo>
                  <a:pt x="6789707" y="6823826"/>
                </a:lnTo>
                <a:lnTo>
                  <a:pt x="0" y="6823826"/>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IN" dirty="0"/>
          </a:p>
        </p:txBody>
      </p:sp>
      <p:sp>
        <p:nvSpPr>
          <p:cNvPr id="16" name="TextBox 16">
            <a:extLst>
              <a:ext uri="{FF2B5EF4-FFF2-40B4-BE49-F238E27FC236}">
                <a16:creationId xmlns:a16="http://schemas.microsoft.com/office/drawing/2014/main" id="{0AABC8DA-8E42-0661-FBF9-B0E52F1163E8}"/>
              </a:ext>
            </a:extLst>
          </p:cNvPr>
          <p:cNvSpPr txBox="1"/>
          <p:nvPr/>
        </p:nvSpPr>
        <p:spPr>
          <a:xfrm>
            <a:off x="1608039" y="740104"/>
            <a:ext cx="1197350" cy="257284"/>
          </a:xfrm>
          <a:prstGeom prst="rect">
            <a:avLst/>
          </a:prstGeom>
        </p:spPr>
        <p:txBody>
          <a:bodyPr lIns="0" tIns="0" rIns="0" bIns="0" rtlCol="0" anchor="t">
            <a:spAutoFit/>
          </a:bodyPr>
          <a:lstStyle/>
          <a:p>
            <a:pPr algn="l">
              <a:lnSpc>
                <a:spcPts val="1860"/>
              </a:lnSpc>
            </a:pPr>
            <a:r>
              <a:rPr lang="en-US" sz="1676" b="1" spc="-18">
                <a:solidFill>
                  <a:srgbClr val="FFFFFF"/>
                </a:solidFill>
                <a:latin typeface="Poppins Bold"/>
                <a:ea typeface="Poppins Bold"/>
                <a:cs typeface="Poppins Bold"/>
                <a:sym typeface="Poppins Bold"/>
              </a:rPr>
              <a:t>COMPANY</a:t>
            </a:r>
          </a:p>
        </p:txBody>
      </p:sp>
      <p:sp>
        <p:nvSpPr>
          <p:cNvPr id="17" name="TextBox 17">
            <a:extLst>
              <a:ext uri="{FF2B5EF4-FFF2-40B4-BE49-F238E27FC236}">
                <a16:creationId xmlns:a16="http://schemas.microsoft.com/office/drawing/2014/main" id="{178BD2BE-8037-CF51-37E6-B4CD48F3F709}"/>
              </a:ext>
            </a:extLst>
          </p:cNvPr>
          <p:cNvSpPr txBox="1"/>
          <p:nvPr/>
        </p:nvSpPr>
        <p:spPr>
          <a:xfrm>
            <a:off x="12954000" y="9605686"/>
            <a:ext cx="3079158" cy="297902"/>
          </a:xfrm>
          <a:prstGeom prst="rect">
            <a:avLst/>
          </a:prstGeom>
        </p:spPr>
        <p:txBody>
          <a:bodyPr wrap="square" lIns="0" tIns="0" rIns="0" bIns="0" rtlCol="0" anchor="t">
            <a:spAutoFit/>
          </a:bodyPr>
          <a:lstStyle/>
          <a:p>
            <a:pPr algn="l">
              <a:lnSpc>
                <a:spcPts val="2469"/>
              </a:lnSpc>
            </a:pPr>
            <a:r>
              <a:rPr lang="en-US" sz="1600" dirty="0">
                <a:solidFill>
                  <a:srgbClr val="285508"/>
                </a:solidFill>
                <a:latin typeface="Poppins"/>
                <a:ea typeface="Poppins"/>
                <a:cs typeface="Poppins"/>
                <a:sym typeface="Poppins"/>
              </a:rPr>
              <a:t>www.mehnaazcreations.com</a:t>
            </a:r>
          </a:p>
        </p:txBody>
      </p:sp>
      <p:sp>
        <p:nvSpPr>
          <p:cNvPr id="21" name="TextBox 21">
            <a:extLst>
              <a:ext uri="{FF2B5EF4-FFF2-40B4-BE49-F238E27FC236}">
                <a16:creationId xmlns:a16="http://schemas.microsoft.com/office/drawing/2014/main" id="{CDAE674F-05C6-7FE2-CC51-5BC85FF9BCC2}"/>
              </a:ext>
            </a:extLst>
          </p:cNvPr>
          <p:cNvSpPr txBox="1"/>
          <p:nvPr/>
        </p:nvSpPr>
        <p:spPr>
          <a:xfrm>
            <a:off x="9221899" y="1851570"/>
            <a:ext cx="1606019" cy="1021433"/>
          </a:xfrm>
          <a:prstGeom prst="rect">
            <a:avLst/>
          </a:prstGeom>
        </p:spPr>
        <p:txBody>
          <a:bodyPr lIns="0" tIns="0" rIns="0" bIns="0" rtlCol="0" anchor="t">
            <a:spAutoFit/>
          </a:bodyPr>
          <a:lstStyle/>
          <a:p>
            <a:pPr algn="ctr">
              <a:lnSpc>
                <a:spcPts val="2701"/>
              </a:lnSpc>
            </a:pPr>
            <a:r>
              <a:rPr lang="en-US" sz="1929" b="1" dirty="0">
                <a:solidFill>
                  <a:srgbClr val="FFFFFF"/>
                </a:solidFill>
                <a:latin typeface="Poppins Bold"/>
                <a:ea typeface="Poppins Bold"/>
                <a:cs typeface="Poppins Bold"/>
                <a:sym typeface="Poppins Bold"/>
              </a:rPr>
              <a:t>Inspired </a:t>
            </a:r>
          </a:p>
          <a:p>
            <a:pPr algn="ctr">
              <a:lnSpc>
                <a:spcPts val="2701"/>
              </a:lnSpc>
            </a:pPr>
            <a:r>
              <a:rPr lang="en-US" sz="1929" b="1" dirty="0">
                <a:solidFill>
                  <a:srgbClr val="FFFFFF"/>
                </a:solidFill>
                <a:latin typeface="Poppins Bold"/>
                <a:ea typeface="Poppins Bold"/>
                <a:cs typeface="Poppins Bold"/>
                <a:sym typeface="Poppins Bold"/>
              </a:rPr>
              <a:t>By </a:t>
            </a:r>
            <a:br>
              <a:rPr lang="en-US" sz="1929" b="1" dirty="0">
                <a:solidFill>
                  <a:srgbClr val="FFFFFF"/>
                </a:solidFill>
                <a:latin typeface="Poppins Bold"/>
                <a:ea typeface="Poppins Bold"/>
                <a:cs typeface="Poppins Bold"/>
                <a:sym typeface="Poppins Bold"/>
              </a:rPr>
            </a:br>
            <a:r>
              <a:rPr lang="en-US" sz="1929" b="1" dirty="0">
                <a:solidFill>
                  <a:srgbClr val="FFFFFF"/>
                </a:solidFill>
                <a:latin typeface="Poppins Bold"/>
                <a:ea typeface="Poppins Bold"/>
                <a:cs typeface="Poppins Bold"/>
                <a:sym typeface="Poppins Bold"/>
              </a:rPr>
              <a:t>Nature</a:t>
            </a:r>
          </a:p>
        </p:txBody>
      </p:sp>
      <p:sp>
        <p:nvSpPr>
          <p:cNvPr id="22" name="TextBox 22">
            <a:extLst>
              <a:ext uri="{FF2B5EF4-FFF2-40B4-BE49-F238E27FC236}">
                <a16:creationId xmlns:a16="http://schemas.microsoft.com/office/drawing/2014/main" id="{51930854-7F06-1DBF-0801-4BE2A738D457}"/>
              </a:ext>
            </a:extLst>
          </p:cNvPr>
          <p:cNvSpPr txBox="1"/>
          <p:nvPr/>
        </p:nvSpPr>
        <p:spPr>
          <a:xfrm>
            <a:off x="13146064" y="6012090"/>
            <a:ext cx="1606019" cy="675185"/>
          </a:xfrm>
          <a:prstGeom prst="rect">
            <a:avLst/>
          </a:prstGeom>
        </p:spPr>
        <p:txBody>
          <a:bodyPr lIns="0" tIns="0" rIns="0" bIns="0" rtlCol="0" anchor="t">
            <a:spAutoFit/>
          </a:bodyPr>
          <a:lstStyle/>
          <a:p>
            <a:pPr algn="ctr">
              <a:lnSpc>
                <a:spcPts val="2701"/>
              </a:lnSpc>
            </a:pPr>
            <a:r>
              <a:rPr lang="en-US" sz="1929" b="1" dirty="0">
                <a:solidFill>
                  <a:srgbClr val="FFFFFF"/>
                </a:solidFill>
                <a:latin typeface="Poppins Bold"/>
                <a:ea typeface="Poppins Bold"/>
                <a:cs typeface="Poppins Bold"/>
                <a:sym typeface="Poppins Bold"/>
              </a:rPr>
              <a:t>Cruelty</a:t>
            </a:r>
          </a:p>
          <a:p>
            <a:pPr algn="ctr">
              <a:lnSpc>
                <a:spcPts val="2701"/>
              </a:lnSpc>
            </a:pPr>
            <a:r>
              <a:rPr lang="en-US" sz="1929" b="1" dirty="0">
                <a:solidFill>
                  <a:srgbClr val="FFFFFF"/>
                </a:solidFill>
                <a:latin typeface="Poppins Bold"/>
                <a:ea typeface="Poppins Bold"/>
                <a:cs typeface="Poppins Bold"/>
                <a:sym typeface="Poppins Bold"/>
              </a:rPr>
              <a:t>Free</a:t>
            </a:r>
          </a:p>
        </p:txBody>
      </p:sp>
      <p:sp>
        <p:nvSpPr>
          <p:cNvPr id="23" name="TextBox 23">
            <a:extLst>
              <a:ext uri="{FF2B5EF4-FFF2-40B4-BE49-F238E27FC236}">
                <a16:creationId xmlns:a16="http://schemas.microsoft.com/office/drawing/2014/main" id="{64967072-8834-211C-A17C-688C071D5599}"/>
              </a:ext>
            </a:extLst>
          </p:cNvPr>
          <p:cNvSpPr txBox="1"/>
          <p:nvPr/>
        </p:nvSpPr>
        <p:spPr>
          <a:xfrm>
            <a:off x="13146064" y="1851570"/>
            <a:ext cx="1606019" cy="1021433"/>
          </a:xfrm>
          <a:prstGeom prst="rect">
            <a:avLst/>
          </a:prstGeom>
        </p:spPr>
        <p:txBody>
          <a:bodyPr lIns="0" tIns="0" rIns="0" bIns="0" rtlCol="0" anchor="t">
            <a:spAutoFit/>
          </a:bodyPr>
          <a:lstStyle/>
          <a:p>
            <a:pPr algn="ctr">
              <a:lnSpc>
                <a:spcPts val="2701"/>
              </a:lnSpc>
            </a:pPr>
            <a:r>
              <a:rPr lang="en-US" sz="1929" b="1" dirty="0">
                <a:solidFill>
                  <a:srgbClr val="FFFFFF"/>
                </a:solidFill>
                <a:latin typeface="Poppins Bold"/>
                <a:ea typeface="Poppins Bold"/>
                <a:cs typeface="Poppins Bold"/>
                <a:sym typeface="Poppins Bold"/>
              </a:rPr>
              <a:t>100%</a:t>
            </a:r>
          </a:p>
          <a:p>
            <a:pPr algn="ctr">
              <a:lnSpc>
                <a:spcPts val="2701"/>
              </a:lnSpc>
            </a:pPr>
            <a:r>
              <a:rPr lang="en-US" sz="1929" b="1" dirty="0">
                <a:solidFill>
                  <a:srgbClr val="FFFFFF"/>
                </a:solidFill>
                <a:latin typeface="Poppins Bold"/>
                <a:ea typeface="Poppins Bold"/>
                <a:cs typeface="Poppins Bold"/>
                <a:sym typeface="Poppins Bold"/>
              </a:rPr>
              <a:t>Chemical Free</a:t>
            </a:r>
          </a:p>
        </p:txBody>
      </p:sp>
      <p:sp>
        <p:nvSpPr>
          <p:cNvPr id="24" name="TextBox 24">
            <a:extLst>
              <a:ext uri="{FF2B5EF4-FFF2-40B4-BE49-F238E27FC236}">
                <a16:creationId xmlns:a16="http://schemas.microsoft.com/office/drawing/2014/main" id="{895D08F8-3A98-467C-11E7-40197C2A8AAC}"/>
              </a:ext>
            </a:extLst>
          </p:cNvPr>
          <p:cNvSpPr txBox="1"/>
          <p:nvPr/>
        </p:nvSpPr>
        <p:spPr>
          <a:xfrm>
            <a:off x="9191419" y="5988339"/>
            <a:ext cx="1606019" cy="675185"/>
          </a:xfrm>
          <a:prstGeom prst="rect">
            <a:avLst/>
          </a:prstGeom>
        </p:spPr>
        <p:txBody>
          <a:bodyPr lIns="0" tIns="0" rIns="0" bIns="0" rtlCol="0" anchor="t">
            <a:spAutoFit/>
          </a:bodyPr>
          <a:lstStyle/>
          <a:p>
            <a:pPr algn="ctr">
              <a:lnSpc>
                <a:spcPts val="2701"/>
              </a:lnSpc>
            </a:pPr>
            <a:r>
              <a:rPr lang="en-US" sz="1929" b="1" dirty="0">
                <a:solidFill>
                  <a:srgbClr val="FFFFFF"/>
                </a:solidFill>
                <a:latin typeface="Poppins Bold"/>
                <a:ea typeface="Poppins Bold"/>
                <a:cs typeface="Poppins Bold"/>
                <a:sym typeface="Poppins Bold"/>
              </a:rPr>
              <a:t>No Side </a:t>
            </a:r>
          </a:p>
          <a:p>
            <a:pPr algn="ctr">
              <a:lnSpc>
                <a:spcPts val="2701"/>
              </a:lnSpc>
            </a:pPr>
            <a:r>
              <a:rPr lang="en-US" sz="1929" b="1" dirty="0">
                <a:solidFill>
                  <a:srgbClr val="FFFFFF"/>
                </a:solidFill>
                <a:latin typeface="Poppins Bold"/>
                <a:ea typeface="Poppins Bold"/>
                <a:cs typeface="Poppins Bold"/>
                <a:sym typeface="Poppins Bold"/>
              </a:rPr>
              <a:t>Effects</a:t>
            </a:r>
          </a:p>
        </p:txBody>
      </p:sp>
      <p:sp>
        <p:nvSpPr>
          <p:cNvPr id="25" name="Freeform 25">
            <a:extLst>
              <a:ext uri="{FF2B5EF4-FFF2-40B4-BE49-F238E27FC236}">
                <a16:creationId xmlns:a16="http://schemas.microsoft.com/office/drawing/2014/main" id="{3AEF9E34-3520-FB2E-8EE6-FAEB9445D477}"/>
              </a:ext>
            </a:extLst>
          </p:cNvPr>
          <p:cNvSpPr/>
          <p:nvPr/>
        </p:nvSpPr>
        <p:spPr>
          <a:xfrm>
            <a:off x="14194234" y="7678015"/>
            <a:ext cx="2701424" cy="1168366"/>
          </a:xfrm>
          <a:custGeom>
            <a:avLst/>
            <a:gdLst/>
            <a:ahLst/>
            <a:cxnLst/>
            <a:rect l="l" t="t" r="r" b="b"/>
            <a:pathLst>
              <a:path w="2701424" h="1168366">
                <a:moveTo>
                  <a:pt x="0" y="0"/>
                </a:moveTo>
                <a:lnTo>
                  <a:pt x="2701424" y="0"/>
                </a:lnTo>
                <a:lnTo>
                  <a:pt x="2701424" y="1168366"/>
                </a:lnTo>
                <a:lnTo>
                  <a:pt x="0" y="1168366"/>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sp>
        <p:nvSpPr>
          <p:cNvPr id="27" name="Freeform 27">
            <a:extLst>
              <a:ext uri="{FF2B5EF4-FFF2-40B4-BE49-F238E27FC236}">
                <a16:creationId xmlns:a16="http://schemas.microsoft.com/office/drawing/2014/main" id="{F7607DDE-C943-844C-AD1F-75AD3D781DD7}"/>
              </a:ext>
            </a:extLst>
          </p:cNvPr>
          <p:cNvSpPr/>
          <p:nvPr/>
        </p:nvSpPr>
        <p:spPr>
          <a:xfrm>
            <a:off x="10264592" y="2653972"/>
            <a:ext cx="3390941" cy="3390941"/>
          </a:xfrm>
          <a:custGeom>
            <a:avLst/>
            <a:gdLst/>
            <a:ahLst/>
            <a:cxnLst/>
            <a:rect l="l" t="t" r="r" b="b"/>
            <a:pathLst>
              <a:path w="3390941" h="3390941">
                <a:moveTo>
                  <a:pt x="0" y="0"/>
                </a:moveTo>
                <a:lnTo>
                  <a:pt x="3390941" y="0"/>
                </a:lnTo>
                <a:lnTo>
                  <a:pt x="3390941" y="3390941"/>
                </a:lnTo>
                <a:lnTo>
                  <a:pt x="0" y="3390941"/>
                </a:lnTo>
                <a:lnTo>
                  <a:pt x="0" y="0"/>
                </a:lnTo>
                <a:close/>
              </a:path>
            </a:pathLst>
          </a:custGeom>
          <a:blipFill>
            <a:blip r:embed="rId19"/>
            <a:stretch>
              <a:fillRect/>
            </a:stretch>
          </a:blipFill>
        </p:spPr>
        <p:txBody>
          <a:bodyPr/>
          <a:lstStyle/>
          <a:p>
            <a:endParaRPr lang="en-US"/>
          </a:p>
        </p:txBody>
      </p:sp>
      <p:sp>
        <p:nvSpPr>
          <p:cNvPr id="34" name="Freeform 3">
            <a:extLst>
              <a:ext uri="{FF2B5EF4-FFF2-40B4-BE49-F238E27FC236}">
                <a16:creationId xmlns:a16="http://schemas.microsoft.com/office/drawing/2014/main" id="{4CD0DDEA-58E4-E21C-94C3-5B4D73AB9CD5}"/>
              </a:ext>
            </a:extLst>
          </p:cNvPr>
          <p:cNvSpPr/>
          <p:nvPr/>
        </p:nvSpPr>
        <p:spPr>
          <a:xfrm>
            <a:off x="2185491" y="419100"/>
            <a:ext cx="1548309" cy="1321869"/>
          </a:xfrm>
          <a:custGeom>
            <a:avLst/>
            <a:gdLst/>
            <a:ahLst/>
            <a:cxnLst/>
            <a:rect l="l" t="t" r="r" b="b"/>
            <a:pathLst>
              <a:path w="1548309" h="1321869">
                <a:moveTo>
                  <a:pt x="0" y="0"/>
                </a:moveTo>
                <a:lnTo>
                  <a:pt x="1548308" y="0"/>
                </a:lnTo>
                <a:lnTo>
                  <a:pt x="1548308" y="1321869"/>
                </a:lnTo>
                <a:lnTo>
                  <a:pt x="0" y="1321869"/>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US"/>
          </a:p>
        </p:txBody>
      </p:sp>
      <p:sp>
        <p:nvSpPr>
          <p:cNvPr id="35" name="Freeform 9">
            <a:extLst>
              <a:ext uri="{FF2B5EF4-FFF2-40B4-BE49-F238E27FC236}">
                <a16:creationId xmlns:a16="http://schemas.microsoft.com/office/drawing/2014/main" id="{BA91383C-247B-B5C7-925B-E01E19621163}"/>
              </a:ext>
            </a:extLst>
          </p:cNvPr>
          <p:cNvSpPr/>
          <p:nvPr/>
        </p:nvSpPr>
        <p:spPr>
          <a:xfrm>
            <a:off x="-914400" y="667802"/>
            <a:ext cx="5029200" cy="1303234"/>
          </a:xfrm>
          <a:custGeom>
            <a:avLst/>
            <a:gdLst/>
            <a:ahLst/>
            <a:cxnLst/>
            <a:rect l="l" t="t" r="r" b="b"/>
            <a:pathLst>
              <a:path w="2577083" h="609600">
                <a:moveTo>
                  <a:pt x="2318007" y="0"/>
                </a:moveTo>
                <a:lnTo>
                  <a:pt x="55875" y="0"/>
                </a:lnTo>
                <a:cubicBezTo>
                  <a:pt x="38775" y="0"/>
                  <a:pt x="22717" y="8220"/>
                  <a:pt x="12719" y="22092"/>
                </a:cubicBezTo>
                <a:cubicBezTo>
                  <a:pt x="2720" y="35965"/>
                  <a:pt x="0" y="53798"/>
                  <a:pt x="5407" y="70020"/>
                </a:cubicBezTo>
                <a:lnTo>
                  <a:pt x="161927" y="539580"/>
                </a:lnTo>
                <a:cubicBezTo>
                  <a:pt x="175865" y="581395"/>
                  <a:pt x="214997" y="609600"/>
                  <a:pt x="259075" y="609600"/>
                </a:cubicBezTo>
                <a:lnTo>
                  <a:pt x="2521207" y="609600"/>
                </a:lnTo>
                <a:cubicBezTo>
                  <a:pt x="2538307" y="609600"/>
                  <a:pt x="2554365" y="601380"/>
                  <a:pt x="2564363" y="587508"/>
                </a:cubicBezTo>
                <a:cubicBezTo>
                  <a:pt x="2574362" y="573635"/>
                  <a:pt x="2577082" y="555802"/>
                  <a:pt x="2571675" y="539580"/>
                </a:cubicBezTo>
                <a:lnTo>
                  <a:pt x="2415155" y="70020"/>
                </a:lnTo>
                <a:cubicBezTo>
                  <a:pt x="2401216" y="28205"/>
                  <a:pt x="2362084" y="0"/>
                  <a:pt x="2318007" y="0"/>
                </a:cubicBezTo>
                <a:close/>
              </a:path>
            </a:pathLst>
          </a:custGeom>
          <a:solidFill>
            <a:schemeClr val="tx1"/>
          </a:solidFill>
        </p:spPr>
        <p:txBody>
          <a:bodyPr/>
          <a:lstStyle/>
          <a:p>
            <a:endParaRPr lang="en-US"/>
          </a:p>
        </p:txBody>
      </p:sp>
      <p:pic>
        <p:nvPicPr>
          <p:cNvPr id="36" name="Picture 2">
            <a:extLst>
              <a:ext uri="{FF2B5EF4-FFF2-40B4-BE49-F238E27FC236}">
                <a16:creationId xmlns:a16="http://schemas.microsoft.com/office/drawing/2014/main" id="{9A25644D-4D90-0870-1C35-BB2F2126F663}"/>
              </a:ext>
            </a:extLst>
          </p:cNvPr>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b="32498"/>
          <a:stretch/>
        </p:blipFill>
        <p:spPr bwMode="auto">
          <a:xfrm>
            <a:off x="407678" y="725268"/>
            <a:ext cx="3686412" cy="1160063"/>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21">
            <a:extLst>
              <a:ext uri="{FF2B5EF4-FFF2-40B4-BE49-F238E27FC236}">
                <a16:creationId xmlns:a16="http://schemas.microsoft.com/office/drawing/2014/main" id="{93F744E4-8AB9-10E3-C6AD-DA99D6CB4A63}"/>
              </a:ext>
            </a:extLst>
          </p:cNvPr>
          <p:cNvSpPr txBox="1"/>
          <p:nvPr/>
        </p:nvSpPr>
        <p:spPr>
          <a:xfrm>
            <a:off x="876748" y="2425700"/>
            <a:ext cx="9029252" cy="2708434"/>
          </a:xfrm>
          <a:prstGeom prst="rect">
            <a:avLst/>
          </a:prstGeom>
        </p:spPr>
        <p:txBody>
          <a:bodyPr lIns="0" tIns="0" rIns="0" bIns="0" rtlCol="0" anchor="t">
            <a:spAutoFit/>
          </a:bodyPr>
          <a:lstStyle/>
          <a:p>
            <a:pPr algn="l"/>
            <a:r>
              <a:rPr lang="en-US" sz="8800" b="1" dirty="0">
                <a:solidFill>
                  <a:srgbClr val="0DAA01"/>
                </a:solidFill>
                <a:latin typeface="Century Gothic" panose="020B0502020202020204" pitchFamily="34" charset="0"/>
                <a:ea typeface="ITC Avant Garde Gothic Bold"/>
                <a:cs typeface="Poppins Medium" panose="00000600000000000000" pitchFamily="2" charset="0"/>
                <a:sym typeface="ITC Avant Garde Gothic Bold"/>
              </a:rPr>
              <a:t>INSPIRED BY NATURE</a:t>
            </a:r>
          </a:p>
        </p:txBody>
      </p:sp>
      <p:sp>
        <p:nvSpPr>
          <p:cNvPr id="38" name="TextBox 29">
            <a:extLst>
              <a:ext uri="{FF2B5EF4-FFF2-40B4-BE49-F238E27FC236}">
                <a16:creationId xmlns:a16="http://schemas.microsoft.com/office/drawing/2014/main" id="{3F84ADA4-C719-07BD-C0E1-309BCA4D51D3}"/>
              </a:ext>
            </a:extLst>
          </p:cNvPr>
          <p:cNvSpPr txBox="1"/>
          <p:nvPr/>
        </p:nvSpPr>
        <p:spPr>
          <a:xfrm>
            <a:off x="982568" y="5323500"/>
            <a:ext cx="7133658" cy="2462213"/>
          </a:xfrm>
          <a:prstGeom prst="rect">
            <a:avLst/>
          </a:prstGeom>
        </p:spPr>
        <p:txBody>
          <a:bodyPr wrap="square" lIns="0" tIns="0" rIns="0" bIns="0" rtlCol="0" anchor="t">
            <a:spAutoFit/>
          </a:bodyPr>
          <a:lstStyle/>
          <a:p>
            <a:pPr algn="l"/>
            <a:r>
              <a:rPr lang="en-US" sz="2000" b="1" dirty="0">
                <a:solidFill>
                  <a:srgbClr val="0DAA01"/>
                </a:solidFill>
                <a:latin typeface="Poppins"/>
                <a:ea typeface="Poppins"/>
                <a:cs typeface="Poppins"/>
                <a:sym typeface="Poppins"/>
              </a:rPr>
              <a:t>Mehnaaz Creations offers a broad range of natural products.</a:t>
            </a:r>
            <a:r>
              <a:rPr lang="en-US" sz="2000" dirty="0">
                <a:solidFill>
                  <a:srgbClr val="285508"/>
                </a:solidFill>
                <a:latin typeface="Poppins"/>
                <a:ea typeface="Poppins"/>
                <a:cs typeface="Poppins"/>
                <a:sym typeface="Poppins"/>
              </a:rPr>
              <a:t> We specializes in the research and Providing various type of products.</a:t>
            </a:r>
            <a:br>
              <a:rPr lang="en-US" sz="2000" dirty="0">
                <a:solidFill>
                  <a:srgbClr val="285508"/>
                </a:solidFill>
                <a:latin typeface="Poppins"/>
                <a:ea typeface="Poppins"/>
                <a:cs typeface="Poppins"/>
                <a:sym typeface="Poppins"/>
              </a:rPr>
            </a:br>
            <a:endParaRPr lang="en-US" sz="2000" dirty="0">
              <a:solidFill>
                <a:srgbClr val="285508"/>
              </a:solidFill>
              <a:latin typeface="Poppins"/>
              <a:ea typeface="Poppins"/>
              <a:cs typeface="Poppins"/>
              <a:sym typeface="Poppins"/>
            </a:endParaRPr>
          </a:p>
          <a:p>
            <a:pPr algn="l"/>
            <a:r>
              <a:rPr lang="en-US" sz="2000" dirty="0">
                <a:solidFill>
                  <a:srgbClr val="285508"/>
                </a:solidFill>
                <a:latin typeface="Poppins"/>
                <a:ea typeface="Poppins"/>
                <a:cs typeface="Poppins"/>
                <a:sym typeface="Poppins"/>
              </a:rPr>
              <a:t>Our suite of natural cosmetic products is methodically developed to be absolutely organic, non-toxic, and plant-based. </a:t>
            </a:r>
            <a:r>
              <a:rPr lang="en-US" sz="2000" b="1" dirty="0">
                <a:solidFill>
                  <a:srgbClr val="285508"/>
                </a:solidFill>
                <a:latin typeface="Poppins"/>
                <a:ea typeface="Poppins"/>
                <a:cs typeface="Poppins"/>
                <a:sym typeface="Poppins"/>
              </a:rPr>
              <a:t>We do not compromise with wellness and aim to redefine the industry as much as possible.</a:t>
            </a:r>
          </a:p>
        </p:txBody>
      </p:sp>
      <p:pic>
        <p:nvPicPr>
          <p:cNvPr id="47" name="Picture 2" descr="Benefits Of Natural Skin Care Products | Buy Wow">
            <a:extLst>
              <a:ext uri="{FF2B5EF4-FFF2-40B4-BE49-F238E27FC236}">
                <a16:creationId xmlns:a16="http://schemas.microsoft.com/office/drawing/2014/main" id="{CFCDBECF-4ACE-23EE-3159-638B00B5B931}"/>
              </a:ext>
            </a:extLst>
          </p:cNvPr>
          <p:cNvPicPr>
            <a:picLocks noChangeAspect="1" noChangeArrowheads="1"/>
          </p:cNvPicPr>
          <p:nvPr/>
        </p:nvPicPr>
        <p:blipFill rotWithShape="1">
          <a:blip r:embed="rId23" cstate="print">
            <a:extLst>
              <a:ext uri="{28A0092B-C50C-407E-A947-70E740481C1C}">
                <a14:useLocalDpi xmlns:a14="http://schemas.microsoft.com/office/drawing/2010/main" val="0"/>
              </a:ext>
            </a:extLst>
          </a:blip>
          <a:srcRect l="9675" r="22961"/>
          <a:stretch/>
        </p:blipFill>
        <p:spPr bwMode="auto">
          <a:xfrm>
            <a:off x="10626271" y="2995374"/>
            <a:ext cx="2669033" cy="2723353"/>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36437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5AEB97-AE0C-713E-D12D-2EB344CABBBA}"/>
            </a:ext>
          </a:extLst>
        </p:cNvPr>
        <p:cNvGrpSpPr/>
        <p:nvPr/>
      </p:nvGrpSpPr>
      <p:grpSpPr>
        <a:xfrm>
          <a:off x="0" y="0"/>
          <a:ext cx="0" cy="0"/>
          <a:chOff x="0" y="0"/>
          <a:chExt cx="0" cy="0"/>
        </a:xfrm>
      </p:grpSpPr>
      <p:sp>
        <p:nvSpPr>
          <p:cNvPr id="5" name="Freeform 5">
            <a:extLst>
              <a:ext uri="{FF2B5EF4-FFF2-40B4-BE49-F238E27FC236}">
                <a16:creationId xmlns:a16="http://schemas.microsoft.com/office/drawing/2014/main" id="{FE3D37F5-8A8C-4C28-8213-EBD7C1F9659F}"/>
              </a:ext>
            </a:extLst>
          </p:cNvPr>
          <p:cNvSpPr/>
          <p:nvPr/>
        </p:nvSpPr>
        <p:spPr>
          <a:xfrm>
            <a:off x="3683000" y="-6042617"/>
            <a:ext cx="8900117" cy="8900117"/>
          </a:xfrm>
          <a:custGeom>
            <a:avLst/>
            <a:gdLst/>
            <a:ahLst/>
            <a:cxnLst/>
            <a:rect l="l" t="t" r="r" b="b"/>
            <a:pathLst>
              <a:path w="8900117" h="8900117">
                <a:moveTo>
                  <a:pt x="0" y="0"/>
                </a:moveTo>
                <a:lnTo>
                  <a:pt x="8900117" y="0"/>
                </a:lnTo>
                <a:lnTo>
                  <a:pt x="8900117" y="8900116"/>
                </a:lnTo>
                <a:lnTo>
                  <a:pt x="0" y="8900116"/>
                </a:lnTo>
                <a:lnTo>
                  <a:pt x="0" y="0"/>
                </a:lnTo>
                <a:close/>
              </a:path>
            </a:pathLst>
          </a:custGeom>
          <a:blipFill>
            <a:blip r:embed="rId2">
              <a:alphaModFix amt="75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a:extLst>
              <a:ext uri="{FF2B5EF4-FFF2-40B4-BE49-F238E27FC236}">
                <a16:creationId xmlns:a16="http://schemas.microsoft.com/office/drawing/2014/main" id="{82188FC0-685C-67D3-7EE9-195687747365}"/>
              </a:ext>
            </a:extLst>
          </p:cNvPr>
          <p:cNvSpPr/>
          <p:nvPr/>
        </p:nvSpPr>
        <p:spPr>
          <a:xfrm>
            <a:off x="5757789" y="593770"/>
            <a:ext cx="4518573" cy="1817164"/>
          </a:xfrm>
          <a:custGeom>
            <a:avLst/>
            <a:gdLst/>
            <a:ahLst/>
            <a:cxnLst/>
            <a:rect l="l" t="t" r="r" b="b"/>
            <a:pathLst>
              <a:path w="7552429" h="3266425">
                <a:moveTo>
                  <a:pt x="0" y="0"/>
                </a:moveTo>
                <a:lnTo>
                  <a:pt x="7552429" y="0"/>
                </a:lnTo>
                <a:lnTo>
                  <a:pt x="7552429" y="3266425"/>
                </a:lnTo>
                <a:lnTo>
                  <a:pt x="0" y="326642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IN" dirty="0"/>
          </a:p>
        </p:txBody>
      </p:sp>
      <p:sp>
        <p:nvSpPr>
          <p:cNvPr id="25" name="Freeform 7">
            <a:extLst>
              <a:ext uri="{FF2B5EF4-FFF2-40B4-BE49-F238E27FC236}">
                <a16:creationId xmlns:a16="http://schemas.microsoft.com/office/drawing/2014/main" id="{56C270BC-7E9B-1C7A-27FB-305C8C59DCBB}"/>
              </a:ext>
            </a:extLst>
          </p:cNvPr>
          <p:cNvSpPr/>
          <p:nvPr/>
        </p:nvSpPr>
        <p:spPr>
          <a:xfrm>
            <a:off x="6248400" y="277520"/>
            <a:ext cx="4260846" cy="2505265"/>
          </a:xfrm>
          <a:custGeom>
            <a:avLst/>
            <a:gdLst/>
            <a:ahLst/>
            <a:cxnLst/>
            <a:rect l="l" t="t" r="r" b="b"/>
            <a:pathLst>
              <a:path w="4260846" h="2505265">
                <a:moveTo>
                  <a:pt x="0" y="0"/>
                </a:moveTo>
                <a:lnTo>
                  <a:pt x="4260846" y="0"/>
                </a:lnTo>
                <a:lnTo>
                  <a:pt x="4260846" y="2505266"/>
                </a:lnTo>
                <a:lnTo>
                  <a:pt x="0" y="2505266"/>
                </a:lnTo>
                <a:lnTo>
                  <a:pt x="0" y="0"/>
                </a:lnTo>
                <a:close/>
              </a:path>
            </a:pathLst>
          </a:custGeom>
          <a:blipFill>
            <a:blip r:embed="rId6">
              <a:extLst>
                <a:ext uri="{96DAC541-7B7A-43D3-8B79-37D633B846F1}">
                  <asvg:svgBlip xmlns:asvg="http://schemas.microsoft.com/office/drawing/2016/SVG/main" r:embed="rId7"/>
                </a:ext>
              </a:extLst>
            </a:blip>
            <a:stretch>
              <a:fillRect l="-38455" t="-64246"/>
            </a:stretch>
          </a:blipFill>
        </p:spPr>
        <p:txBody>
          <a:bodyPr/>
          <a:lstStyle/>
          <a:p>
            <a:endParaRPr lang="en-US"/>
          </a:p>
        </p:txBody>
      </p:sp>
      <p:pic>
        <p:nvPicPr>
          <p:cNvPr id="50" name="Picture 49">
            <a:extLst>
              <a:ext uri="{FF2B5EF4-FFF2-40B4-BE49-F238E27FC236}">
                <a16:creationId xmlns:a16="http://schemas.microsoft.com/office/drawing/2014/main" id="{51657667-8F90-F59A-0E3F-09B521596555}"/>
              </a:ext>
            </a:extLst>
          </p:cNvPr>
          <p:cNvPicPr>
            <a:picLocks noChangeAspect="1"/>
          </p:cNvPicPr>
          <p:nvPr/>
        </p:nvPicPr>
        <p:blipFill>
          <a:blip r:embed="rId8">
            <a:extLst>
              <a:ext uri="{28A0092B-C50C-407E-A947-70E740481C1C}">
                <a14:useLocalDpi xmlns:a14="http://schemas.microsoft.com/office/drawing/2010/main" val="0"/>
              </a:ext>
            </a:extLst>
          </a:blip>
          <a:srcRect t="2957" b="11860"/>
          <a:stretch/>
        </p:blipFill>
        <p:spPr>
          <a:xfrm>
            <a:off x="3298422" y="2153562"/>
            <a:ext cx="3066171" cy="6221432"/>
          </a:xfrm>
          <a:prstGeom prst="roundRect">
            <a:avLst>
              <a:gd name="adj" fmla="val 10670"/>
            </a:avLst>
          </a:prstGeom>
        </p:spPr>
      </p:pic>
      <p:sp>
        <p:nvSpPr>
          <p:cNvPr id="4" name="Freeform 4">
            <a:extLst>
              <a:ext uri="{FF2B5EF4-FFF2-40B4-BE49-F238E27FC236}">
                <a16:creationId xmlns:a16="http://schemas.microsoft.com/office/drawing/2014/main" id="{D7592BFE-0991-FA89-5658-8F20FE5EE0CE}"/>
              </a:ext>
            </a:extLst>
          </p:cNvPr>
          <p:cNvSpPr/>
          <p:nvPr/>
        </p:nvSpPr>
        <p:spPr>
          <a:xfrm>
            <a:off x="-3108033" y="7434361"/>
            <a:ext cx="5408460" cy="5473237"/>
          </a:xfrm>
          <a:custGeom>
            <a:avLst/>
            <a:gdLst/>
            <a:ahLst/>
            <a:cxnLst/>
            <a:rect l="l" t="t" r="r" b="b"/>
            <a:pathLst>
              <a:path w="6247889" h="6247889">
                <a:moveTo>
                  <a:pt x="0" y="0"/>
                </a:moveTo>
                <a:lnTo>
                  <a:pt x="6247889" y="0"/>
                </a:lnTo>
                <a:lnTo>
                  <a:pt x="6247889" y="6247889"/>
                </a:lnTo>
                <a:lnTo>
                  <a:pt x="0" y="6247889"/>
                </a:lnTo>
                <a:lnTo>
                  <a:pt x="0" y="0"/>
                </a:lnTo>
                <a:close/>
              </a:path>
            </a:pathLst>
          </a:custGeom>
          <a:blipFill>
            <a:blip r:embed="rId2">
              <a:alphaModFix amt="75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7" name="Freeform 47">
            <a:extLst>
              <a:ext uri="{FF2B5EF4-FFF2-40B4-BE49-F238E27FC236}">
                <a16:creationId xmlns:a16="http://schemas.microsoft.com/office/drawing/2014/main" id="{152C7841-AAC5-21CC-011D-EB16E9DF7787}"/>
              </a:ext>
            </a:extLst>
          </p:cNvPr>
          <p:cNvSpPr/>
          <p:nvPr/>
        </p:nvSpPr>
        <p:spPr>
          <a:xfrm>
            <a:off x="2340779" y="1993928"/>
            <a:ext cx="4996244" cy="6426172"/>
          </a:xfrm>
          <a:custGeom>
            <a:avLst/>
            <a:gdLst/>
            <a:ahLst/>
            <a:cxnLst/>
            <a:rect l="l" t="t" r="r" b="b"/>
            <a:pathLst>
              <a:path w="6182487" h="8229600">
                <a:moveTo>
                  <a:pt x="0" y="0"/>
                </a:moveTo>
                <a:lnTo>
                  <a:pt x="6182488" y="0"/>
                </a:lnTo>
                <a:lnTo>
                  <a:pt x="6182488" y="8229600"/>
                </a:lnTo>
                <a:lnTo>
                  <a:pt x="0" y="8229600"/>
                </a:lnTo>
                <a:lnTo>
                  <a:pt x="0" y="0"/>
                </a:lnTo>
                <a:close/>
              </a:path>
            </a:pathLst>
          </a:custGeom>
          <a:blipFill>
            <a:blip r:embed="rId9"/>
            <a:stretch>
              <a:fillRect/>
            </a:stretch>
          </a:blipFill>
        </p:spPr>
        <p:txBody>
          <a:bodyPr/>
          <a:lstStyle/>
          <a:p>
            <a:endParaRPr lang="en-IN" dirty="0"/>
          </a:p>
        </p:txBody>
      </p:sp>
      <p:grpSp>
        <p:nvGrpSpPr>
          <p:cNvPr id="14" name="Group 3">
            <a:extLst>
              <a:ext uri="{FF2B5EF4-FFF2-40B4-BE49-F238E27FC236}">
                <a16:creationId xmlns:a16="http://schemas.microsoft.com/office/drawing/2014/main" id="{E2299759-B718-6604-6ECB-14DD86819D0F}"/>
              </a:ext>
            </a:extLst>
          </p:cNvPr>
          <p:cNvGrpSpPr/>
          <p:nvPr/>
        </p:nvGrpSpPr>
        <p:grpSpPr>
          <a:xfrm>
            <a:off x="10457098" y="1498746"/>
            <a:ext cx="14231702" cy="1800334"/>
            <a:chOff x="0" y="0"/>
            <a:chExt cx="3748267" cy="474162"/>
          </a:xfrm>
        </p:grpSpPr>
        <p:sp>
          <p:nvSpPr>
            <p:cNvPr id="15" name="Freeform 4">
              <a:extLst>
                <a:ext uri="{FF2B5EF4-FFF2-40B4-BE49-F238E27FC236}">
                  <a16:creationId xmlns:a16="http://schemas.microsoft.com/office/drawing/2014/main" id="{379CADC7-C21B-FD0F-B8C4-456DC3C3AE16}"/>
                </a:ext>
              </a:extLst>
            </p:cNvPr>
            <p:cNvSpPr/>
            <p:nvPr/>
          </p:nvSpPr>
          <p:spPr>
            <a:xfrm>
              <a:off x="0" y="0"/>
              <a:ext cx="3748267" cy="474162"/>
            </a:xfrm>
            <a:custGeom>
              <a:avLst/>
              <a:gdLst/>
              <a:ahLst/>
              <a:cxnLst/>
              <a:rect l="l" t="t" r="r" b="b"/>
              <a:pathLst>
                <a:path w="3748267" h="474162">
                  <a:moveTo>
                    <a:pt x="54399" y="0"/>
                  </a:moveTo>
                  <a:lnTo>
                    <a:pt x="3693868" y="0"/>
                  </a:lnTo>
                  <a:cubicBezTo>
                    <a:pt x="3708296" y="0"/>
                    <a:pt x="3722132" y="5731"/>
                    <a:pt x="3732334" y="15933"/>
                  </a:cubicBezTo>
                  <a:cubicBezTo>
                    <a:pt x="3742536" y="26135"/>
                    <a:pt x="3748267" y="39972"/>
                    <a:pt x="3748267" y="54399"/>
                  </a:cubicBezTo>
                  <a:lnTo>
                    <a:pt x="3748267" y="419763"/>
                  </a:lnTo>
                  <a:cubicBezTo>
                    <a:pt x="3748267" y="434190"/>
                    <a:pt x="3742536" y="448027"/>
                    <a:pt x="3732334" y="458229"/>
                  </a:cubicBezTo>
                  <a:cubicBezTo>
                    <a:pt x="3722132" y="468431"/>
                    <a:pt x="3708296" y="474162"/>
                    <a:pt x="3693868" y="474162"/>
                  </a:cubicBezTo>
                  <a:lnTo>
                    <a:pt x="54399" y="474162"/>
                  </a:lnTo>
                  <a:cubicBezTo>
                    <a:pt x="39972" y="474162"/>
                    <a:pt x="26135" y="468431"/>
                    <a:pt x="15933" y="458229"/>
                  </a:cubicBezTo>
                  <a:cubicBezTo>
                    <a:pt x="5731" y="448027"/>
                    <a:pt x="0" y="434190"/>
                    <a:pt x="0" y="419763"/>
                  </a:cubicBezTo>
                  <a:lnTo>
                    <a:pt x="0" y="54399"/>
                  </a:lnTo>
                  <a:cubicBezTo>
                    <a:pt x="0" y="39972"/>
                    <a:pt x="5731" y="26135"/>
                    <a:pt x="15933" y="15933"/>
                  </a:cubicBezTo>
                  <a:cubicBezTo>
                    <a:pt x="26135" y="5731"/>
                    <a:pt x="39972" y="0"/>
                    <a:pt x="54399" y="0"/>
                  </a:cubicBezTo>
                  <a:close/>
                </a:path>
              </a:pathLst>
            </a:custGeom>
            <a:solidFill>
              <a:srgbClr val="099505"/>
            </a:solidFill>
          </p:spPr>
          <p:txBody>
            <a:bodyPr/>
            <a:lstStyle/>
            <a:p>
              <a:endParaRPr lang="en-US"/>
            </a:p>
          </p:txBody>
        </p:sp>
        <p:sp>
          <p:nvSpPr>
            <p:cNvPr id="16" name="TextBox 5">
              <a:extLst>
                <a:ext uri="{FF2B5EF4-FFF2-40B4-BE49-F238E27FC236}">
                  <a16:creationId xmlns:a16="http://schemas.microsoft.com/office/drawing/2014/main" id="{DFA399EB-88C0-3EB1-8970-E0DBF8959BC2}"/>
                </a:ext>
              </a:extLst>
            </p:cNvPr>
            <p:cNvSpPr txBox="1"/>
            <p:nvPr/>
          </p:nvSpPr>
          <p:spPr>
            <a:xfrm>
              <a:off x="0" y="-47625"/>
              <a:ext cx="3748267" cy="521787"/>
            </a:xfrm>
            <a:prstGeom prst="rect">
              <a:avLst/>
            </a:prstGeom>
          </p:spPr>
          <p:txBody>
            <a:bodyPr lIns="50800" tIns="50800" rIns="50800" bIns="50800" rtlCol="0" anchor="ctr"/>
            <a:lstStyle/>
            <a:p>
              <a:pPr algn="ctr">
                <a:lnSpc>
                  <a:spcPts val="2659"/>
                </a:lnSpc>
              </a:pPr>
              <a:endParaRPr/>
            </a:p>
          </p:txBody>
        </p:sp>
      </p:grpSp>
      <p:sp>
        <p:nvSpPr>
          <p:cNvPr id="19" name="TextBox 33">
            <a:extLst>
              <a:ext uri="{FF2B5EF4-FFF2-40B4-BE49-F238E27FC236}">
                <a16:creationId xmlns:a16="http://schemas.microsoft.com/office/drawing/2014/main" id="{6C81B036-5283-CACB-56D9-5748BC2990BF}"/>
              </a:ext>
            </a:extLst>
          </p:cNvPr>
          <p:cNvSpPr txBox="1"/>
          <p:nvPr/>
        </p:nvSpPr>
        <p:spPr>
          <a:xfrm>
            <a:off x="10241280" y="1591367"/>
            <a:ext cx="8656320" cy="1661993"/>
          </a:xfrm>
          <a:prstGeom prst="rect">
            <a:avLst/>
          </a:prstGeom>
        </p:spPr>
        <p:txBody>
          <a:bodyPr wrap="square" lIns="0" tIns="0" rIns="0" bIns="0" rtlCol="0" anchor="t">
            <a:spAutoFit/>
          </a:bodyPr>
          <a:lstStyle/>
          <a:p>
            <a:pPr algn="ctr"/>
            <a:r>
              <a:rPr lang="en-US" sz="5400" b="1" dirty="0">
                <a:solidFill>
                  <a:srgbClr val="FFFFFF"/>
                </a:solidFill>
                <a:latin typeface="Poppins Bold"/>
                <a:ea typeface="Poppins Bold"/>
                <a:cs typeface="Poppins Bold"/>
                <a:sym typeface="Poppins Bold"/>
              </a:rPr>
              <a:t>Registration Is Completely Free </a:t>
            </a:r>
          </a:p>
        </p:txBody>
      </p:sp>
      <p:sp>
        <p:nvSpPr>
          <p:cNvPr id="21" name="TextBox 16">
            <a:extLst>
              <a:ext uri="{FF2B5EF4-FFF2-40B4-BE49-F238E27FC236}">
                <a16:creationId xmlns:a16="http://schemas.microsoft.com/office/drawing/2014/main" id="{F53F6C7E-C793-C7F9-EBA5-DA32AB499FE3}"/>
              </a:ext>
            </a:extLst>
          </p:cNvPr>
          <p:cNvSpPr txBox="1"/>
          <p:nvPr/>
        </p:nvSpPr>
        <p:spPr>
          <a:xfrm>
            <a:off x="9525000" y="3817620"/>
            <a:ext cx="7485529" cy="1846659"/>
          </a:xfrm>
          <a:prstGeom prst="rect">
            <a:avLst/>
          </a:prstGeom>
        </p:spPr>
        <p:txBody>
          <a:bodyPr wrap="square" lIns="0" tIns="0" rIns="0" bIns="0" rtlCol="0" anchor="t">
            <a:spAutoFit/>
          </a:bodyPr>
          <a:lstStyle/>
          <a:p>
            <a:pPr algn="l"/>
            <a:r>
              <a:rPr lang="en-US" sz="3000" b="1" dirty="0">
                <a:solidFill>
                  <a:srgbClr val="285508"/>
                </a:solidFill>
                <a:latin typeface="ITC Avant Garde Gothic Bold"/>
                <a:ea typeface="ITC Avant Garde Gothic Bold"/>
                <a:cs typeface="ITC Avant Garde Gothic Bold"/>
                <a:sym typeface="ITC Avant Garde Gothic Bold"/>
              </a:rPr>
              <a:t>DON'T MISS OUT ON THIS GOLDEN OPPORTUNITY TO BOOST YOUR INCOME WHILE IMPROVING YOUR HEALTH!</a:t>
            </a:r>
          </a:p>
        </p:txBody>
      </p:sp>
      <p:sp>
        <p:nvSpPr>
          <p:cNvPr id="22" name="TextBox 21">
            <a:extLst>
              <a:ext uri="{FF2B5EF4-FFF2-40B4-BE49-F238E27FC236}">
                <a16:creationId xmlns:a16="http://schemas.microsoft.com/office/drawing/2014/main" id="{934E0120-273C-CEB0-3782-7AC93E95FD73}"/>
              </a:ext>
            </a:extLst>
          </p:cNvPr>
          <p:cNvSpPr txBox="1"/>
          <p:nvPr/>
        </p:nvSpPr>
        <p:spPr>
          <a:xfrm>
            <a:off x="9448800" y="5867043"/>
            <a:ext cx="7893189" cy="2339102"/>
          </a:xfrm>
          <a:prstGeom prst="rect">
            <a:avLst/>
          </a:prstGeom>
          <a:noFill/>
        </p:spPr>
        <p:txBody>
          <a:bodyPr wrap="square" rtlCol="0">
            <a:spAutoFit/>
          </a:bodyPr>
          <a:lstStyle/>
          <a:p>
            <a:r>
              <a:rPr lang="en-US" sz="3000" i="0" dirty="0">
                <a:solidFill>
                  <a:srgbClr val="0B9101"/>
                </a:solidFill>
                <a:effectLst/>
                <a:latin typeface="Century Gothic" panose="020B0502020202020204" pitchFamily="34" charset="0"/>
                <a:cs typeface="Poppins" panose="00000500000000000000" pitchFamily="2" charset="0"/>
              </a:rPr>
              <a:t>By taking action today, you can achieve financial success and a better lifestyle through a simple, sustainable plan.</a:t>
            </a:r>
            <a:endParaRPr lang="en-US" sz="3000" dirty="0">
              <a:solidFill>
                <a:srgbClr val="0B9101"/>
              </a:solidFill>
              <a:latin typeface="Century Gothic" panose="020B0502020202020204" pitchFamily="34" charset="0"/>
              <a:cs typeface="Poppins" panose="00000500000000000000" pitchFamily="2" charset="0"/>
            </a:endParaRPr>
          </a:p>
          <a:p>
            <a:br>
              <a:rPr lang="en-US" sz="2800" i="0" dirty="0">
                <a:solidFill>
                  <a:srgbClr val="285508"/>
                </a:solidFill>
                <a:effectLst/>
                <a:latin typeface="Century Gothic" panose="020B0502020202020204" pitchFamily="34" charset="0"/>
                <a:cs typeface="Poppins" panose="00000500000000000000" pitchFamily="2" charset="0"/>
              </a:rPr>
            </a:br>
            <a:r>
              <a:rPr lang="en-US" sz="2800" b="1" i="0" dirty="0">
                <a:solidFill>
                  <a:srgbClr val="285508"/>
                </a:solidFill>
                <a:effectLst/>
                <a:latin typeface="Century Gothic" panose="020B0502020202020204" pitchFamily="34" charset="0"/>
                <a:cs typeface="Poppins" panose="00000500000000000000" pitchFamily="2" charset="0"/>
              </a:rPr>
              <a:t>Your wealth and well-being are waiting!</a:t>
            </a:r>
            <a:endParaRPr lang="en-IN" sz="2800" b="1" dirty="0">
              <a:solidFill>
                <a:srgbClr val="285508"/>
              </a:solidFill>
              <a:latin typeface="Century Gothic" panose="020B0502020202020204" pitchFamily="34" charset="0"/>
              <a:cs typeface="Poppins" panose="00000500000000000000" pitchFamily="2" charset="0"/>
            </a:endParaRPr>
          </a:p>
        </p:txBody>
      </p:sp>
      <p:sp>
        <p:nvSpPr>
          <p:cNvPr id="23" name="Freeform 2"/>
          <p:cNvSpPr/>
          <p:nvPr/>
        </p:nvSpPr>
        <p:spPr>
          <a:xfrm>
            <a:off x="4691846" y="5685807"/>
            <a:ext cx="3613954" cy="2648048"/>
          </a:xfrm>
          <a:custGeom>
            <a:avLst/>
            <a:gdLst/>
            <a:ahLst/>
            <a:cxnLst/>
            <a:rect l="l" t="t" r="r" b="b"/>
            <a:pathLst>
              <a:path w="4935292" h="4114800">
                <a:moveTo>
                  <a:pt x="0" y="0"/>
                </a:moveTo>
                <a:lnTo>
                  <a:pt x="4935292" y="0"/>
                </a:lnTo>
                <a:lnTo>
                  <a:pt x="4935292" y="4114800"/>
                </a:lnTo>
                <a:lnTo>
                  <a:pt x="0" y="411480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27" name="Freeform 12">
            <a:extLst>
              <a:ext uri="{FF2B5EF4-FFF2-40B4-BE49-F238E27FC236}">
                <a16:creationId xmlns:a16="http://schemas.microsoft.com/office/drawing/2014/main" id="{AC36D49E-4C38-94B4-EC4D-7849DEA1E38D}"/>
              </a:ext>
            </a:extLst>
          </p:cNvPr>
          <p:cNvSpPr/>
          <p:nvPr/>
        </p:nvSpPr>
        <p:spPr>
          <a:xfrm>
            <a:off x="9063042" y="1264540"/>
            <a:ext cx="2248567" cy="2202560"/>
          </a:xfrm>
          <a:custGeom>
            <a:avLst/>
            <a:gdLst/>
            <a:ahLst/>
            <a:cxnLst/>
            <a:rect l="l" t="t" r="r" b="b"/>
            <a:pathLst>
              <a:path w="2037130" h="2037130">
                <a:moveTo>
                  <a:pt x="0" y="0"/>
                </a:moveTo>
                <a:lnTo>
                  <a:pt x="2037130" y="0"/>
                </a:lnTo>
                <a:lnTo>
                  <a:pt x="2037130" y="2037131"/>
                </a:lnTo>
                <a:lnTo>
                  <a:pt x="0" y="2037131"/>
                </a:lnTo>
                <a:lnTo>
                  <a:pt x="0" y="0"/>
                </a:lnTo>
                <a:close/>
              </a:path>
            </a:pathLst>
          </a:custGeom>
          <a:blipFill>
            <a:blip r:embed="rId12">
              <a:extLst>
                <a:ext uri="{96DAC541-7B7A-43D3-8B79-37D633B846F1}">
                  <asvg:svgBlip xmlns:asvg="http://schemas.microsoft.com/office/drawing/2016/SVG/main" r:embed="rId13"/>
                </a:ext>
              </a:extLst>
            </a:blip>
            <a:stretch>
              <a:fillRect/>
            </a:stretch>
          </a:blipFill>
          <a:effectLst>
            <a:outerShdw blurRad="50800" dist="38100" algn="l" rotWithShape="0">
              <a:prstClr val="black">
                <a:alpha val="40000"/>
              </a:prstClr>
            </a:outerShdw>
          </a:effectLst>
        </p:spPr>
        <p:txBody>
          <a:bodyPr/>
          <a:lstStyle/>
          <a:p>
            <a:endParaRPr lang="en-IN" dirty="0"/>
          </a:p>
        </p:txBody>
      </p:sp>
      <p:sp>
        <p:nvSpPr>
          <p:cNvPr id="33" name="Freeform 9">
            <a:extLst>
              <a:ext uri="{FF2B5EF4-FFF2-40B4-BE49-F238E27FC236}">
                <a16:creationId xmlns:a16="http://schemas.microsoft.com/office/drawing/2014/main" id="{13F53E53-E772-3A34-3D49-44BC0A19A3E2}"/>
              </a:ext>
            </a:extLst>
          </p:cNvPr>
          <p:cNvSpPr/>
          <p:nvPr/>
        </p:nvSpPr>
        <p:spPr>
          <a:xfrm flipH="1">
            <a:off x="-5822719" y="-494186"/>
            <a:ext cx="10623319" cy="14315684"/>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34" name="Freeform 16">
            <a:extLst>
              <a:ext uri="{FF2B5EF4-FFF2-40B4-BE49-F238E27FC236}">
                <a16:creationId xmlns:a16="http://schemas.microsoft.com/office/drawing/2014/main" id="{AA299196-949F-F5F0-C51C-975AD49EBF21}"/>
              </a:ext>
            </a:extLst>
          </p:cNvPr>
          <p:cNvSpPr/>
          <p:nvPr/>
        </p:nvSpPr>
        <p:spPr>
          <a:xfrm>
            <a:off x="11881953" y="8945960"/>
            <a:ext cx="4974165" cy="540940"/>
          </a:xfrm>
          <a:custGeom>
            <a:avLst/>
            <a:gdLst/>
            <a:ahLst/>
            <a:cxnLst/>
            <a:rect l="l" t="t" r="r" b="b"/>
            <a:pathLst>
              <a:path w="4974165" h="540940">
                <a:moveTo>
                  <a:pt x="0" y="0"/>
                </a:moveTo>
                <a:lnTo>
                  <a:pt x="4974165" y="0"/>
                </a:lnTo>
                <a:lnTo>
                  <a:pt x="4974165" y="540941"/>
                </a:lnTo>
                <a:lnTo>
                  <a:pt x="0" y="540941"/>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35" name="Freeform 17">
            <a:extLst>
              <a:ext uri="{FF2B5EF4-FFF2-40B4-BE49-F238E27FC236}">
                <a16:creationId xmlns:a16="http://schemas.microsoft.com/office/drawing/2014/main" id="{3447F411-233D-23E6-34CE-B12BDC3CA374}"/>
              </a:ext>
            </a:extLst>
          </p:cNvPr>
          <p:cNvSpPr/>
          <p:nvPr/>
        </p:nvSpPr>
        <p:spPr>
          <a:xfrm>
            <a:off x="12562156" y="9031633"/>
            <a:ext cx="369595" cy="369595"/>
          </a:xfrm>
          <a:custGeom>
            <a:avLst/>
            <a:gdLst/>
            <a:ahLst/>
            <a:cxnLst/>
            <a:rect l="l" t="t" r="r" b="b"/>
            <a:pathLst>
              <a:path w="369595" h="369595">
                <a:moveTo>
                  <a:pt x="0" y="0"/>
                </a:moveTo>
                <a:lnTo>
                  <a:pt x="369596" y="0"/>
                </a:lnTo>
                <a:lnTo>
                  <a:pt x="369596" y="369595"/>
                </a:lnTo>
                <a:lnTo>
                  <a:pt x="0" y="369595"/>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36" name="TextBox 29">
            <a:extLst>
              <a:ext uri="{FF2B5EF4-FFF2-40B4-BE49-F238E27FC236}">
                <a16:creationId xmlns:a16="http://schemas.microsoft.com/office/drawing/2014/main" id="{FC34D1D4-F218-6C90-7568-D612202DB281}"/>
              </a:ext>
            </a:extLst>
          </p:cNvPr>
          <p:cNvSpPr txBox="1"/>
          <p:nvPr/>
        </p:nvSpPr>
        <p:spPr>
          <a:xfrm>
            <a:off x="13083294" y="9055341"/>
            <a:ext cx="3213228" cy="297902"/>
          </a:xfrm>
          <a:prstGeom prst="rect">
            <a:avLst/>
          </a:prstGeom>
        </p:spPr>
        <p:txBody>
          <a:bodyPr wrap="square" lIns="0" tIns="0" rIns="0" bIns="0" rtlCol="0" anchor="t">
            <a:spAutoFit/>
          </a:bodyPr>
          <a:lstStyle/>
          <a:p>
            <a:pPr algn="l">
              <a:lnSpc>
                <a:spcPts val="2469"/>
              </a:lnSpc>
            </a:pPr>
            <a:r>
              <a:rPr lang="en-US" sz="1600" dirty="0">
                <a:solidFill>
                  <a:srgbClr val="285508"/>
                </a:solidFill>
                <a:latin typeface="Poppins"/>
                <a:ea typeface="Poppins"/>
                <a:cs typeface="Poppins"/>
                <a:sym typeface="Poppins"/>
                <a:hlinkClick r:id="rId20"/>
              </a:rPr>
              <a:t>www.mehnaazcreations.com</a:t>
            </a:r>
            <a:endParaRPr lang="en-US" sz="1600" dirty="0">
              <a:solidFill>
                <a:srgbClr val="285508"/>
              </a:solidFill>
              <a:latin typeface="Poppins"/>
              <a:ea typeface="Poppins"/>
              <a:cs typeface="Poppins"/>
              <a:sym typeface="Poppins"/>
            </a:endParaRPr>
          </a:p>
        </p:txBody>
      </p:sp>
      <p:sp>
        <p:nvSpPr>
          <p:cNvPr id="39" name="TextBox 38">
            <a:extLst>
              <a:ext uri="{FF2B5EF4-FFF2-40B4-BE49-F238E27FC236}">
                <a16:creationId xmlns:a16="http://schemas.microsoft.com/office/drawing/2014/main" id="{A4283F85-996B-91CE-F359-D5E2A34F1565}"/>
              </a:ext>
            </a:extLst>
          </p:cNvPr>
          <p:cNvSpPr txBox="1"/>
          <p:nvPr/>
        </p:nvSpPr>
        <p:spPr>
          <a:xfrm>
            <a:off x="9144000" y="8949600"/>
            <a:ext cx="2952748" cy="523220"/>
          </a:xfrm>
          <a:prstGeom prst="rect">
            <a:avLst/>
          </a:prstGeom>
          <a:noFill/>
        </p:spPr>
        <p:txBody>
          <a:bodyPr wrap="square" rtlCol="0">
            <a:spAutoFit/>
          </a:bodyPr>
          <a:lstStyle/>
          <a:p>
            <a:pPr algn="ctr"/>
            <a:r>
              <a:rPr lang="en-IN" sz="2800" dirty="0">
                <a:latin typeface="Poppins" panose="00000500000000000000" pitchFamily="2" charset="0"/>
                <a:cs typeface="Poppins" panose="00000500000000000000" pitchFamily="2" charset="0"/>
              </a:rPr>
              <a:t>Join now</a:t>
            </a:r>
          </a:p>
        </p:txBody>
      </p:sp>
      <p:sp>
        <p:nvSpPr>
          <p:cNvPr id="40" name="Rectangle: Rounded Corners 39">
            <a:extLst>
              <a:ext uri="{FF2B5EF4-FFF2-40B4-BE49-F238E27FC236}">
                <a16:creationId xmlns:a16="http://schemas.microsoft.com/office/drawing/2014/main" id="{E06A0A32-58C8-E035-6AE4-DC72DA78C221}"/>
              </a:ext>
            </a:extLst>
          </p:cNvPr>
          <p:cNvSpPr/>
          <p:nvPr/>
        </p:nvSpPr>
        <p:spPr>
          <a:xfrm>
            <a:off x="9595953" y="8981951"/>
            <a:ext cx="2048841" cy="466752"/>
          </a:xfrm>
          <a:prstGeom prst="roundRect">
            <a:avLst>
              <a:gd name="adj" fmla="val 50000"/>
            </a:avLst>
          </a:prstGeom>
          <a:noFill/>
          <a:ln w="28575">
            <a:solidFill>
              <a:srgbClr val="0FC30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Freeform 14">
            <a:extLst>
              <a:ext uri="{FF2B5EF4-FFF2-40B4-BE49-F238E27FC236}">
                <a16:creationId xmlns:a16="http://schemas.microsoft.com/office/drawing/2014/main" id="{7DEC4091-48AA-CA95-B458-C8C532999262}"/>
              </a:ext>
            </a:extLst>
          </p:cNvPr>
          <p:cNvSpPr/>
          <p:nvPr/>
        </p:nvSpPr>
        <p:spPr>
          <a:xfrm>
            <a:off x="1454938" y="3978648"/>
            <a:ext cx="1397391" cy="1285630"/>
          </a:xfrm>
          <a:custGeom>
            <a:avLst/>
            <a:gdLst/>
            <a:ahLst/>
            <a:cxnLst/>
            <a:rect l="l" t="t" r="r" b="b"/>
            <a:pathLst>
              <a:path w="4214904" h="4114800">
                <a:moveTo>
                  <a:pt x="0" y="0"/>
                </a:moveTo>
                <a:lnTo>
                  <a:pt x="4214904" y="0"/>
                </a:lnTo>
                <a:lnTo>
                  <a:pt x="4214904" y="4114800"/>
                </a:lnTo>
                <a:lnTo>
                  <a:pt x="0" y="4114800"/>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US"/>
          </a:p>
        </p:txBody>
      </p:sp>
    </p:spTree>
    <p:extLst>
      <p:ext uri="{BB962C8B-B14F-4D97-AF65-F5344CB8AC3E}">
        <p14:creationId xmlns:p14="http://schemas.microsoft.com/office/powerpoint/2010/main" val="23621789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E45421-0B1D-DF12-1D7D-3A6C248A5950}"/>
            </a:ext>
          </a:extLst>
        </p:cNvPr>
        <p:cNvGrpSpPr/>
        <p:nvPr/>
      </p:nvGrpSpPr>
      <p:grpSpPr>
        <a:xfrm>
          <a:off x="0" y="0"/>
          <a:ext cx="0" cy="0"/>
          <a:chOff x="0" y="0"/>
          <a:chExt cx="0" cy="0"/>
        </a:xfrm>
      </p:grpSpPr>
      <p:sp>
        <p:nvSpPr>
          <p:cNvPr id="65" name="Freeform 6">
            <a:extLst>
              <a:ext uri="{FF2B5EF4-FFF2-40B4-BE49-F238E27FC236}">
                <a16:creationId xmlns:a16="http://schemas.microsoft.com/office/drawing/2014/main" id="{869DB08E-2F48-9881-0450-F85566D559FA}"/>
              </a:ext>
            </a:extLst>
          </p:cNvPr>
          <p:cNvSpPr/>
          <p:nvPr/>
        </p:nvSpPr>
        <p:spPr>
          <a:xfrm flipV="1">
            <a:off x="-1351463" y="5892176"/>
            <a:ext cx="3283610" cy="3790036"/>
          </a:xfrm>
          <a:custGeom>
            <a:avLst/>
            <a:gdLst/>
            <a:ahLst/>
            <a:cxnLst/>
            <a:rect l="l" t="t" r="r" b="b"/>
            <a:pathLst>
              <a:path w="3283610" h="3253925">
                <a:moveTo>
                  <a:pt x="0" y="3253925"/>
                </a:moveTo>
                <a:lnTo>
                  <a:pt x="3283610" y="3253925"/>
                </a:lnTo>
                <a:lnTo>
                  <a:pt x="3283610" y="0"/>
                </a:lnTo>
                <a:lnTo>
                  <a:pt x="0" y="0"/>
                </a:lnTo>
                <a:lnTo>
                  <a:pt x="0" y="3253925"/>
                </a:lnTo>
                <a:close/>
              </a:path>
            </a:pathLst>
          </a:custGeom>
          <a:blipFill>
            <a:blip r:embed="rId2">
              <a:extLst>
                <a:ext uri="{96DAC541-7B7A-43D3-8B79-37D633B846F1}">
                  <asvg:svgBlip xmlns:asvg="http://schemas.microsoft.com/office/drawing/2016/SVG/main" r:embed="rId3"/>
                </a:ext>
              </a:extLst>
            </a:blip>
            <a:stretch>
              <a:fillRect l="-42073"/>
            </a:stretch>
          </a:blipFill>
        </p:spPr>
        <p:txBody>
          <a:bodyPr/>
          <a:lstStyle/>
          <a:p>
            <a:endParaRPr lang="en-US"/>
          </a:p>
        </p:txBody>
      </p:sp>
      <p:sp>
        <p:nvSpPr>
          <p:cNvPr id="64" name="Freeform 4">
            <a:extLst>
              <a:ext uri="{FF2B5EF4-FFF2-40B4-BE49-F238E27FC236}">
                <a16:creationId xmlns:a16="http://schemas.microsoft.com/office/drawing/2014/main" id="{F25D2E06-6F6C-EC9F-EB2D-16A63996A18A}"/>
              </a:ext>
            </a:extLst>
          </p:cNvPr>
          <p:cNvSpPr/>
          <p:nvPr/>
        </p:nvSpPr>
        <p:spPr>
          <a:xfrm>
            <a:off x="6477000" y="5857903"/>
            <a:ext cx="2381335" cy="3832197"/>
          </a:xfrm>
          <a:custGeom>
            <a:avLst/>
            <a:gdLst/>
            <a:ahLst/>
            <a:cxnLst/>
            <a:rect l="l" t="t" r="r" b="b"/>
            <a:pathLst>
              <a:path w="2381335" h="4114800">
                <a:moveTo>
                  <a:pt x="0" y="0"/>
                </a:moveTo>
                <a:lnTo>
                  <a:pt x="2381335" y="0"/>
                </a:lnTo>
                <a:lnTo>
                  <a:pt x="2381335"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l="-73362" r="-74370"/>
            </a:stretch>
          </a:blipFill>
        </p:spPr>
        <p:txBody>
          <a:bodyPr/>
          <a:lstStyle/>
          <a:p>
            <a:endParaRPr lang="en-US"/>
          </a:p>
        </p:txBody>
      </p:sp>
      <p:sp>
        <p:nvSpPr>
          <p:cNvPr id="60" name="Freeform 6">
            <a:extLst>
              <a:ext uri="{FF2B5EF4-FFF2-40B4-BE49-F238E27FC236}">
                <a16:creationId xmlns:a16="http://schemas.microsoft.com/office/drawing/2014/main" id="{6D2F26D2-7176-23E6-9C55-810E1969B110}"/>
              </a:ext>
            </a:extLst>
          </p:cNvPr>
          <p:cNvSpPr/>
          <p:nvPr/>
        </p:nvSpPr>
        <p:spPr>
          <a:xfrm>
            <a:off x="13345395" y="174269"/>
            <a:ext cx="3879222" cy="2841050"/>
          </a:xfrm>
          <a:custGeom>
            <a:avLst/>
            <a:gdLst/>
            <a:ahLst/>
            <a:cxnLst/>
            <a:rect l="l" t="t" r="r" b="b"/>
            <a:pathLst>
              <a:path w="8119662" h="5413108">
                <a:moveTo>
                  <a:pt x="0" y="0"/>
                </a:moveTo>
                <a:lnTo>
                  <a:pt x="8119662" y="0"/>
                </a:lnTo>
                <a:lnTo>
                  <a:pt x="8119662" y="5413108"/>
                </a:lnTo>
                <a:lnTo>
                  <a:pt x="0" y="5413108"/>
                </a:lnTo>
                <a:lnTo>
                  <a:pt x="0" y="0"/>
                </a:lnTo>
                <a:close/>
              </a:path>
            </a:pathLst>
          </a:custGeom>
          <a:blipFill>
            <a:blip r:embed="rId4"/>
            <a:stretch>
              <a:fillRect/>
            </a:stretch>
          </a:blipFill>
        </p:spPr>
        <p:txBody>
          <a:bodyPr/>
          <a:lstStyle/>
          <a:p>
            <a:endParaRPr lang="en-IN" dirty="0"/>
          </a:p>
        </p:txBody>
      </p:sp>
      <p:sp>
        <p:nvSpPr>
          <p:cNvPr id="50" name="Freeform 6">
            <a:extLst>
              <a:ext uri="{FF2B5EF4-FFF2-40B4-BE49-F238E27FC236}">
                <a16:creationId xmlns:a16="http://schemas.microsoft.com/office/drawing/2014/main" id="{AD1481C6-A66F-567D-3CA6-3EED32482D7B}"/>
              </a:ext>
            </a:extLst>
          </p:cNvPr>
          <p:cNvSpPr/>
          <p:nvPr/>
        </p:nvSpPr>
        <p:spPr>
          <a:xfrm rot="973319" flipH="1" flipV="1">
            <a:off x="-4042019" y="7229324"/>
            <a:ext cx="23596513" cy="6611636"/>
          </a:xfrm>
          <a:custGeom>
            <a:avLst/>
            <a:gdLst/>
            <a:ahLst/>
            <a:cxnLst/>
            <a:rect l="l" t="t" r="r" b="b"/>
            <a:pathLst>
              <a:path w="19614926" h="6791668">
                <a:moveTo>
                  <a:pt x="0" y="0"/>
                </a:moveTo>
                <a:lnTo>
                  <a:pt x="19614926" y="0"/>
                </a:lnTo>
                <a:lnTo>
                  <a:pt x="19614926" y="6791667"/>
                </a:lnTo>
                <a:lnTo>
                  <a:pt x="0" y="679166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IN" dirty="0"/>
          </a:p>
        </p:txBody>
      </p:sp>
      <p:sp>
        <p:nvSpPr>
          <p:cNvPr id="3" name="Freeform 3">
            <a:extLst>
              <a:ext uri="{FF2B5EF4-FFF2-40B4-BE49-F238E27FC236}">
                <a16:creationId xmlns:a16="http://schemas.microsoft.com/office/drawing/2014/main" id="{E8537778-42EA-AF7E-5ED8-AC2FB1FCD4B9}"/>
              </a:ext>
            </a:extLst>
          </p:cNvPr>
          <p:cNvSpPr/>
          <p:nvPr/>
        </p:nvSpPr>
        <p:spPr>
          <a:xfrm>
            <a:off x="-3137700" y="6472451"/>
            <a:ext cx="6247889" cy="6247889"/>
          </a:xfrm>
          <a:custGeom>
            <a:avLst/>
            <a:gdLst/>
            <a:ahLst/>
            <a:cxnLst/>
            <a:rect l="l" t="t" r="r" b="b"/>
            <a:pathLst>
              <a:path w="6247889" h="6247889">
                <a:moveTo>
                  <a:pt x="0" y="0"/>
                </a:moveTo>
                <a:lnTo>
                  <a:pt x="6247889" y="0"/>
                </a:lnTo>
                <a:lnTo>
                  <a:pt x="6247889" y="6247889"/>
                </a:lnTo>
                <a:lnTo>
                  <a:pt x="0" y="6247889"/>
                </a:lnTo>
                <a:lnTo>
                  <a:pt x="0" y="0"/>
                </a:lnTo>
                <a:close/>
              </a:path>
            </a:pathLst>
          </a:custGeom>
          <a:blipFill>
            <a:blip r:embed="rId7">
              <a:alphaModFix amt="75000"/>
              <a:extLst>
                <a:ext uri="{96DAC541-7B7A-43D3-8B79-37D633B846F1}">
                  <asvg:svgBlip xmlns:asvg="http://schemas.microsoft.com/office/drawing/2016/SVG/main" r:embed="rId8"/>
                </a:ext>
              </a:extLst>
            </a:blip>
            <a:stretch>
              <a:fillRect/>
            </a:stretch>
          </a:blipFill>
        </p:spPr>
        <p:txBody>
          <a:bodyPr/>
          <a:lstStyle/>
          <a:p>
            <a:endParaRPr lang="en-US"/>
          </a:p>
        </p:txBody>
      </p:sp>
      <p:sp>
        <p:nvSpPr>
          <p:cNvPr id="5" name="Freeform 5">
            <a:extLst>
              <a:ext uri="{FF2B5EF4-FFF2-40B4-BE49-F238E27FC236}">
                <a16:creationId xmlns:a16="http://schemas.microsoft.com/office/drawing/2014/main" id="{F546E1F4-B6FE-D550-8B5C-0AD81E695C2F}"/>
              </a:ext>
            </a:extLst>
          </p:cNvPr>
          <p:cNvSpPr/>
          <p:nvPr/>
        </p:nvSpPr>
        <p:spPr>
          <a:xfrm>
            <a:off x="2317242" y="-4952168"/>
            <a:ext cx="8900117" cy="8900117"/>
          </a:xfrm>
          <a:custGeom>
            <a:avLst/>
            <a:gdLst/>
            <a:ahLst/>
            <a:cxnLst/>
            <a:rect l="l" t="t" r="r" b="b"/>
            <a:pathLst>
              <a:path w="8900117" h="8900117">
                <a:moveTo>
                  <a:pt x="0" y="0"/>
                </a:moveTo>
                <a:lnTo>
                  <a:pt x="8900117" y="0"/>
                </a:lnTo>
                <a:lnTo>
                  <a:pt x="8900117" y="8900117"/>
                </a:lnTo>
                <a:lnTo>
                  <a:pt x="0" y="8900117"/>
                </a:lnTo>
                <a:lnTo>
                  <a:pt x="0" y="0"/>
                </a:lnTo>
                <a:close/>
              </a:path>
            </a:pathLst>
          </a:custGeom>
          <a:blipFill>
            <a:blip r:embed="rId7">
              <a:alphaModFix amt="75000"/>
              <a:extLst>
                <a:ext uri="{96DAC541-7B7A-43D3-8B79-37D633B846F1}">
                  <asvg:svgBlip xmlns:asvg="http://schemas.microsoft.com/office/drawing/2016/SVG/main" r:embed="rId8"/>
                </a:ext>
              </a:extLst>
            </a:blip>
            <a:stretch>
              <a:fillRect/>
            </a:stretch>
          </a:blipFill>
        </p:spPr>
        <p:txBody>
          <a:bodyPr/>
          <a:lstStyle/>
          <a:p>
            <a:endParaRPr lang="en-US"/>
          </a:p>
        </p:txBody>
      </p:sp>
      <p:sp>
        <p:nvSpPr>
          <p:cNvPr id="6" name="Freeform 6">
            <a:extLst>
              <a:ext uri="{FF2B5EF4-FFF2-40B4-BE49-F238E27FC236}">
                <a16:creationId xmlns:a16="http://schemas.microsoft.com/office/drawing/2014/main" id="{7514FE75-7C7E-A49D-8C4F-7ACFF06133F6}"/>
              </a:ext>
            </a:extLst>
          </p:cNvPr>
          <p:cNvSpPr/>
          <p:nvPr/>
        </p:nvSpPr>
        <p:spPr>
          <a:xfrm>
            <a:off x="2415236" y="222711"/>
            <a:ext cx="7552429" cy="3266425"/>
          </a:xfrm>
          <a:custGeom>
            <a:avLst/>
            <a:gdLst/>
            <a:ahLst/>
            <a:cxnLst/>
            <a:rect l="l" t="t" r="r" b="b"/>
            <a:pathLst>
              <a:path w="7552429" h="3266425">
                <a:moveTo>
                  <a:pt x="0" y="0"/>
                </a:moveTo>
                <a:lnTo>
                  <a:pt x="7552429" y="0"/>
                </a:lnTo>
                <a:lnTo>
                  <a:pt x="7552429" y="3266426"/>
                </a:lnTo>
                <a:lnTo>
                  <a:pt x="0" y="326642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8" name="Freeform 8">
            <a:extLst>
              <a:ext uri="{FF2B5EF4-FFF2-40B4-BE49-F238E27FC236}">
                <a16:creationId xmlns:a16="http://schemas.microsoft.com/office/drawing/2014/main" id="{C1DF630B-D20E-7397-45EC-2CC2411713B5}"/>
              </a:ext>
            </a:extLst>
          </p:cNvPr>
          <p:cNvSpPr/>
          <p:nvPr/>
        </p:nvSpPr>
        <p:spPr>
          <a:xfrm flipH="1" flipV="1">
            <a:off x="-3379601" y="-5520507"/>
            <a:ext cx="8147304" cy="8229600"/>
          </a:xfrm>
          <a:custGeom>
            <a:avLst/>
            <a:gdLst/>
            <a:ahLst/>
            <a:cxnLst/>
            <a:rect l="l" t="t" r="r" b="b"/>
            <a:pathLst>
              <a:path w="8147304" h="8229600">
                <a:moveTo>
                  <a:pt x="8147304" y="8229600"/>
                </a:moveTo>
                <a:lnTo>
                  <a:pt x="0" y="8229600"/>
                </a:lnTo>
                <a:lnTo>
                  <a:pt x="0" y="0"/>
                </a:lnTo>
                <a:lnTo>
                  <a:pt x="8147304" y="0"/>
                </a:lnTo>
                <a:lnTo>
                  <a:pt x="8147304" y="8229600"/>
                </a:lnTo>
                <a:close/>
              </a:path>
            </a:pathLst>
          </a:custGeom>
          <a:blipFill>
            <a:blip r:embed="rId11"/>
            <a:stretch>
              <a:fillRect/>
            </a:stretch>
          </a:blipFill>
        </p:spPr>
        <p:txBody>
          <a:bodyPr/>
          <a:lstStyle/>
          <a:p>
            <a:endParaRPr lang="en-US"/>
          </a:p>
        </p:txBody>
      </p:sp>
      <p:sp>
        <p:nvSpPr>
          <p:cNvPr id="16" name="Freeform 16">
            <a:extLst>
              <a:ext uri="{FF2B5EF4-FFF2-40B4-BE49-F238E27FC236}">
                <a16:creationId xmlns:a16="http://schemas.microsoft.com/office/drawing/2014/main" id="{ABD98966-0A1E-38B1-CB02-D9DC3CFBCE9E}"/>
              </a:ext>
            </a:extLst>
          </p:cNvPr>
          <p:cNvSpPr/>
          <p:nvPr/>
        </p:nvSpPr>
        <p:spPr>
          <a:xfrm>
            <a:off x="11790631" y="8594094"/>
            <a:ext cx="4974165" cy="540940"/>
          </a:xfrm>
          <a:custGeom>
            <a:avLst/>
            <a:gdLst/>
            <a:ahLst/>
            <a:cxnLst/>
            <a:rect l="l" t="t" r="r" b="b"/>
            <a:pathLst>
              <a:path w="4974165" h="540940">
                <a:moveTo>
                  <a:pt x="0" y="0"/>
                </a:moveTo>
                <a:lnTo>
                  <a:pt x="4974165" y="0"/>
                </a:lnTo>
                <a:lnTo>
                  <a:pt x="4974165" y="540941"/>
                </a:lnTo>
                <a:lnTo>
                  <a:pt x="0" y="540941"/>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7" name="Freeform 17">
            <a:extLst>
              <a:ext uri="{FF2B5EF4-FFF2-40B4-BE49-F238E27FC236}">
                <a16:creationId xmlns:a16="http://schemas.microsoft.com/office/drawing/2014/main" id="{B76ADF39-C49B-8483-E601-B9BFB361B94C}"/>
              </a:ext>
            </a:extLst>
          </p:cNvPr>
          <p:cNvSpPr/>
          <p:nvPr/>
        </p:nvSpPr>
        <p:spPr>
          <a:xfrm>
            <a:off x="12470834" y="8679767"/>
            <a:ext cx="369595" cy="369595"/>
          </a:xfrm>
          <a:custGeom>
            <a:avLst/>
            <a:gdLst/>
            <a:ahLst/>
            <a:cxnLst/>
            <a:rect l="l" t="t" r="r" b="b"/>
            <a:pathLst>
              <a:path w="369595" h="369595">
                <a:moveTo>
                  <a:pt x="0" y="0"/>
                </a:moveTo>
                <a:lnTo>
                  <a:pt x="369596" y="0"/>
                </a:lnTo>
                <a:lnTo>
                  <a:pt x="369596" y="369595"/>
                </a:lnTo>
                <a:lnTo>
                  <a:pt x="0" y="36959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grpSp>
        <p:nvGrpSpPr>
          <p:cNvPr id="21" name="Group 21">
            <a:extLst>
              <a:ext uri="{FF2B5EF4-FFF2-40B4-BE49-F238E27FC236}">
                <a16:creationId xmlns:a16="http://schemas.microsoft.com/office/drawing/2014/main" id="{2B8E490B-44D8-DC80-5B5A-6EC41DEF3BB1}"/>
              </a:ext>
            </a:extLst>
          </p:cNvPr>
          <p:cNvGrpSpPr/>
          <p:nvPr/>
        </p:nvGrpSpPr>
        <p:grpSpPr>
          <a:xfrm>
            <a:off x="11776428" y="5856818"/>
            <a:ext cx="4959793" cy="1715417"/>
            <a:chOff x="0" y="0"/>
            <a:chExt cx="1306283" cy="451797"/>
          </a:xfrm>
        </p:grpSpPr>
        <p:sp>
          <p:nvSpPr>
            <p:cNvPr id="22" name="Freeform 22">
              <a:extLst>
                <a:ext uri="{FF2B5EF4-FFF2-40B4-BE49-F238E27FC236}">
                  <a16:creationId xmlns:a16="http://schemas.microsoft.com/office/drawing/2014/main" id="{234F5D37-933F-AB71-E947-1684E0C0E7A1}"/>
                </a:ext>
              </a:extLst>
            </p:cNvPr>
            <p:cNvSpPr/>
            <p:nvPr/>
          </p:nvSpPr>
          <p:spPr>
            <a:xfrm>
              <a:off x="0" y="0"/>
              <a:ext cx="1306283" cy="451797"/>
            </a:xfrm>
            <a:custGeom>
              <a:avLst/>
              <a:gdLst/>
              <a:ahLst/>
              <a:cxnLst/>
              <a:rect l="l" t="t" r="r" b="b"/>
              <a:pathLst>
                <a:path w="1306283" h="451797">
                  <a:moveTo>
                    <a:pt x="79608" y="0"/>
                  </a:moveTo>
                  <a:lnTo>
                    <a:pt x="1226675" y="0"/>
                  </a:lnTo>
                  <a:cubicBezTo>
                    <a:pt x="1247789" y="0"/>
                    <a:pt x="1268037" y="8387"/>
                    <a:pt x="1282966" y="23317"/>
                  </a:cubicBezTo>
                  <a:cubicBezTo>
                    <a:pt x="1297896" y="38246"/>
                    <a:pt x="1306283" y="58494"/>
                    <a:pt x="1306283" y="79608"/>
                  </a:cubicBezTo>
                  <a:lnTo>
                    <a:pt x="1306283" y="372189"/>
                  </a:lnTo>
                  <a:cubicBezTo>
                    <a:pt x="1306283" y="393302"/>
                    <a:pt x="1297896" y="413551"/>
                    <a:pt x="1282966" y="428480"/>
                  </a:cubicBezTo>
                  <a:cubicBezTo>
                    <a:pt x="1268037" y="443410"/>
                    <a:pt x="1247789" y="451797"/>
                    <a:pt x="1226675" y="451797"/>
                  </a:cubicBezTo>
                  <a:lnTo>
                    <a:pt x="79608" y="451797"/>
                  </a:lnTo>
                  <a:cubicBezTo>
                    <a:pt x="58494" y="451797"/>
                    <a:pt x="38246" y="443410"/>
                    <a:pt x="23317" y="428480"/>
                  </a:cubicBezTo>
                  <a:cubicBezTo>
                    <a:pt x="8387" y="413551"/>
                    <a:pt x="0" y="393302"/>
                    <a:pt x="0" y="372189"/>
                  </a:cubicBezTo>
                  <a:lnTo>
                    <a:pt x="0" y="79608"/>
                  </a:lnTo>
                  <a:cubicBezTo>
                    <a:pt x="0" y="58494"/>
                    <a:pt x="8387" y="38246"/>
                    <a:pt x="23317" y="23317"/>
                  </a:cubicBezTo>
                  <a:cubicBezTo>
                    <a:pt x="38246" y="8387"/>
                    <a:pt x="58494" y="0"/>
                    <a:pt x="79608" y="0"/>
                  </a:cubicBezTo>
                  <a:close/>
                </a:path>
              </a:pathLst>
            </a:custGeom>
            <a:solidFill>
              <a:srgbClr val="0DAA01"/>
            </a:solidFill>
          </p:spPr>
          <p:txBody>
            <a:bodyPr/>
            <a:lstStyle/>
            <a:p>
              <a:endParaRPr lang="en-US"/>
            </a:p>
          </p:txBody>
        </p:sp>
        <p:sp>
          <p:nvSpPr>
            <p:cNvPr id="23" name="TextBox 23">
              <a:extLst>
                <a:ext uri="{FF2B5EF4-FFF2-40B4-BE49-F238E27FC236}">
                  <a16:creationId xmlns:a16="http://schemas.microsoft.com/office/drawing/2014/main" id="{DFC9AE82-BD28-5376-612A-113FAD3E0DFA}"/>
                </a:ext>
              </a:extLst>
            </p:cNvPr>
            <p:cNvSpPr txBox="1"/>
            <p:nvPr/>
          </p:nvSpPr>
          <p:spPr>
            <a:xfrm>
              <a:off x="0" y="-38100"/>
              <a:ext cx="1306283" cy="489897"/>
            </a:xfrm>
            <a:prstGeom prst="rect">
              <a:avLst/>
            </a:prstGeom>
          </p:spPr>
          <p:txBody>
            <a:bodyPr lIns="50800" tIns="50800" rIns="50800" bIns="50800" rtlCol="0" anchor="ctr"/>
            <a:lstStyle/>
            <a:p>
              <a:pPr algn="ctr">
                <a:lnSpc>
                  <a:spcPts val="2194"/>
                </a:lnSpc>
              </a:pPr>
              <a:endParaRPr/>
            </a:p>
          </p:txBody>
        </p:sp>
      </p:grpSp>
      <p:sp>
        <p:nvSpPr>
          <p:cNvPr id="25" name="Freeform 25">
            <a:extLst>
              <a:ext uri="{FF2B5EF4-FFF2-40B4-BE49-F238E27FC236}">
                <a16:creationId xmlns:a16="http://schemas.microsoft.com/office/drawing/2014/main" id="{62F084B6-4A04-BBF5-1F82-527116D52BE6}"/>
              </a:ext>
            </a:extLst>
          </p:cNvPr>
          <p:cNvSpPr/>
          <p:nvPr/>
        </p:nvSpPr>
        <p:spPr>
          <a:xfrm>
            <a:off x="10823515" y="5685830"/>
            <a:ext cx="2983241" cy="1420769"/>
          </a:xfrm>
          <a:custGeom>
            <a:avLst/>
            <a:gdLst/>
            <a:ahLst/>
            <a:cxnLst/>
            <a:rect l="l" t="t" r="r" b="b"/>
            <a:pathLst>
              <a:path w="2983241" h="1420769">
                <a:moveTo>
                  <a:pt x="0" y="0"/>
                </a:moveTo>
                <a:lnTo>
                  <a:pt x="2983241" y="0"/>
                </a:lnTo>
                <a:lnTo>
                  <a:pt x="2983241" y="1420768"/>
                </a:lnTo>
                <a:lnTo>
                  <a:pt x="0" y="1420768"/>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29" name="TextBox 29">
            <a:extLst>
              <a:ext uri="{FF2B5EF4-FFF2-40B4-BE49-F238E27FC236}">
                <a16:creationId xmlns:a16="http://schemas.microsoft.com/office/drawing/2014/main" id="{98436CBE-A079-885C-98AA-79661257DDDB}"/>
              </a:ext>
            </a:extLst>
          </p:cNvPr>
          <p:cNvSpPr txBox="1"/>
          <p:nvPr/>
        </p:nvSpPr>
        <p:spPr>
          <a:xfrm>
            <a:off x="13017372" y="8703475"/>
            <a:ext cx="3055754" cy="297902"/>
          </a:xfrm>
          <a:prstGeom prst="rect">
            <a:avLst/>
          </a:prstGeom>
        </p:spPr>
        <p:txBody>
          <a:bodyPr wrap="square" lIns="0" tIns="0" rIns="0" bIns="0" rtlCol="0" anchor="t">
            <a:spAutoFit/>
          </a:bodyPr>
          <a:lstStyle/>
          <a:p>
            <a:pPr algn="l">
              <a:lnSpc>
                <a:spcPts val="2469"/>
              </a:lnSpc>
            </a:pPr>
            <a:r>
              <a:rPr lang="en-US" sz="1600" dirty="0">
                <a:solidFill>
                  <a:srgbClr val="285508"/>
                </a:solidFill>
                <a:latin typeface="Poppins"/>
                <a:ea typeface="Poppins"/>
                <a:cs typeface="Poppins"/>
                <a:sym typeface="Poppins"/>
              </a:rPr>
              <a:t>www.mehnaazcreations.com</a:t>
            </a:r>
          </a:p>
        </p:txBody>
      </p:sp>
      <p:sp>
        <p:nvSpPr>
          <p:cNvPr id="32" name="TextBox 32">
            <a:extLst>
              <a:ext uri="{FF2B5EF4-FFF2-40B4-BE49-F238E27FC236}">
                <a16:creationId xmlns:a16="http://schemas.microsoft.com/office/drawing/2014/main" id="{FCAB7B13-25F7-2D9D-CA61-FF29F47536A9}"/>
              </a:ext>
            </a:extLst>
          </p:cNvPr>
          <p:cNvSpPr txBox="1"/>
          <p:nvPr/>
        </p:nvSpPr>
        <p:spPr>
          <a:xfrm>
            <a:off x="11182352" y="5942943"/>
            <a:ext cx="2174126" cy="328936"/>
          </a:xfrm>
          <a:prstGeom prst="rect">
            <a:avLst/>
          </a:prstGeom>
        </p:spPr>
        <p:txBody>
          <a:bodyPr lIns="0" tIns="0" rIns="0" bIns="0" rtlCol="0" anchor="t">
            <a:spAutoFit/>
          </a:bodyPr>
          <a:lstStyle/>
          <a:p>
            <a:pPr algn="ctr">
              <a:lnSpc>
                <a:spcPts val="2701"/>
              </a:lnSpc>
            </a:pPr>
            <a:r>
              <a:rPr lang="en-US" sz="1929" b="1" dirty="0">
                <a:solidFill>
                  <a:srgbClr val="FFFFFF"/>
                </a:solidFill>
                <a:latin typeface="Poppins Bold"/>
                <a:ea typeface="Poppins Bold"/>
                <a:cs typeface="Poppins Bold"/>
                <a:sym typeface="Poppins Bold"/>
              </a:rPr>
              <a:t>Purity Test</a:t>
            </a:r>
          </a:p>
        </p:txBody>
      </p:sp>
      <p:sp>
        <p:nvSpPr>
          <p:cNvPr id="34" name="TextBox 34">
            <a:extLst>
              <a:ext uri="{FF2B5EF4-FFF2-40B4-BE49-F238E27FC236}">
                <a16:creationId xmlns:a16="http://schemas.microsoft.com/office/drawing/2014/main" id="{096D2638-6D36-8A28-E0CE-D8EB5C8ACFFF}"/>
              </a:ext>
            </a:extLst>
          </p:cNvPr>
          <p:cNvSpPr txBox="1"/>
          <p:nvPr/>
        </p:nvSpPr>
        <p:spPr>
          <a:xfrm>
            <a:off x="14125850" y="6445167"/>
            <a:ext cx="2485750" cy="663387"/>
          </a:xfrm>
          <a:prstGeom prst="rect">
            <a:avLst/>
          </a:prstGeom>
        </p:spPr>
        <p:txBody>
          <a:bodyPr lIns="0" tIns="0" rIns="0" bIns="0" rtlCol="0" anchor="t">
            <a:spAutoFit/>
          </a:bodyPr>
          <a:lstStyle/>
          <a:p>
            <a:pPr algn="l">
              <a:lnSpc>
                <a:spcPts val="2701"/>
              </a:lnSpc>
            </a:pPr>
            <a:r>
              <a:rPr lang="en-US" sz="1600" dirty="0">
                <a:solidFill>
                  <a:srgbClr val="FFFFFF"/>
                </a:solidFill>
                <a:latin typeface="Poppins"/>
                <a:ea typeface="Poppins"/>
                <a:cs typeface="Poppins"/>
                <a:sym typeface="Poppins"/>
              </a:rPr>
              <a:t>We never compromise when it comes to Purity</a:t>
            </a:r>
          </a:p>
        </p:txBody>
      </p:sp>
      <p:sp>
        <p:nvSpPr>
          <p:cNvPr id="36" name="TextBox 36">
            <a:extLst>
              <a:ext uri="{FF2B5EF4-FFF2-40B4-BE49-F238E27FC236}">
                <a16:creationId xmlns:a16="http://schemas.microsoft.com/office/drawing/2014/main" id="{D531BD38-543A-22D1-35D6-53B476A9AB7A}"/>
              </a:ext>
            </a:extLst>
          </p:cNvPr>
          <p:cNvSpPr txBox="1"/>
          <p:nvPr/>
        </p:nvSpPr>
        <p:spPr>
          <a:xfrm>
            <a:off x="12153382" y="6454464"/>
            <a:ext cx="1876783" cy="782265"/>
          </a:xfrm>
          <a:prstGeom prst="rect">
            <a:avLst/>
          </a:prstGeom>
        </p:spPr>
        <p:txBody>
          <a:bodyPr lIns="0" tIns="0" rIns="0" bIns="0" rtlCol="0" anchor="t">
            <a:spAutoFit/>
          </a:bodyPr>
          <a:lstStyle/>
          <a:p>
            <a:pPr algn="ctr">
              <a:lnSpc>
                <a:spcPts val="6120"/>
              </a:lnSpc>
            </a:pPr>
            <a:r>
              <a:rPr lang="en-US" sz="5322" b="1" dirty="0">
                <a:solidFill>
                  <a:srgbClr val="FFFFFF"/>
                </a:solidFill>
                <a:latin typeface="ITC Avant Garde Gothic Bold"/>
                <a:ea typeface="ITC Avant Garde Gothic Bold"/>
                <a:cs typeface="ITC Avant Garde Gothic Bold"/>
                <a:sym typeface="ITC Avant Garde Gothic Bold"/>
              </a:rPr>
              <a:t>100%</a:t>
            </a:r>
          </a:p>
        </p:txBody>
      </p:sp>
      <p:sp>
        <p:nvSpPr>
          <p:cNvPr id="38" name="Freeform 38">
            <a:extLst>
              <a:ext uri="{FF2B5EF4-FFF2-40B4-BE49-F238E27FC236}">
                <a16:creationId xmlns:a16="http://schemas.microsoft.com/office/drawing/2014/main" id="{FAD1EA5E-44D0-209A-15D1-71D3B86E456B}"/>
              </a:ext>
            </a:extLst>
          </p:cNvPr>
          <p:cNvSpPr/>
          <p:nvPr/>
        </p:nvSpPr>
        <p:spPr>
          <a:xfrm>
            <a:off x="13421151" y="5574685"/>
            <a:ext cx="675242" cy="719299"/>
          </a:xfrm>
          <a:custGeom>
            <a:avLst/>
            <a:gdLst/>
            <a:ahLst/>
            <a:cxnLst/>
            <a:rect l="l" t="t" r="r" b="b"/>
            <a:pathLst>
              <a:path w="675242" h="719299">
                <a:moveTo>
                  <a:pt x="0" y="0"/>
                </a:moveTo>
                <a:lnTo>
                  <a:pt x="675242" y="0"/>
                </a:lnTo>
                <a:lnTo>
                  <a:pt x="675242" y="719300"/>
                </a:lnTo>
                <a:lnTo>
                  <a:pt x="0" y="719300"/>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45" name="Freeform 7">
            <a:extLst>
              <a:ext uri="{FF2B5EF4-FFF2-40B4-BE49-F238E27FC236}">
                <a16:creationId xmlns:a16="http://schemas.microsoft.com/office/drawing/2014/main" id="{24B35216-1D9F-11E8-7946-75B6F645B5DE}"/>
              </a:ext>
            </a:extLst>
          </p:cNvPr>
          <p:cNvSpPr/>
          <p:nvPr/>
        </p:nvSpPr>
        <p:spPr>
          <a:xfrm>
            <a:off x="1375614" y="3465581"/>
            <a:ext cx="5628361" cy="5535796"/>
          </a:xfrm>
          <a:custGeom>
            <a:avLst/>
            <a:gdLst/>
            <a:ahLst/>
            <a:cxnLst/>
            <a:rect l="l" t="t" r="r" b="b"/>
            <a:pathLst>
              <a:path w="6070787" h="6070787">
                <a:moveTo>
                  <a:pt x="0" y="0"/>
                </a:moveTo>
                <a:lnTo>
                  <a:pt x="6070787" y="0"/>
                </a:lnTo>
                <a:lnTo>
                  <a:pt x="6070787" y="6070787"/>
                </a:lnTo>
                <a:lnTo>
                  <a:pt x="0" y="6070787"/>
                </a:lnTo>
                <a:lnTo>
                  <a:pt x="0" y="0"/>
                </a:lnTo>
                <a:close/>
              </a:path>
            </a:pathLst>
          </a:custGeom>
          <a:blipFill>
            <a:blip r:embed="rId20"/>
            <a:stretch>
              <a:fillRect/>
            </a:stretch>
          </a:blipFill>
        </p:spPr>
        <p:txBody>
          <a:bodyPr/>
          <a:lstStyle/>
          <a:p>
            <a:endParaRPr lang="en-US"/>
          </a:p>
        </p:txBody>
      </p:sp>
      <p:sp>
        <p:nvSpPr>
          <p:cNvPr id="46" name="Freeform 7">
            <a:extLst>
              <a:ext uri="{FF2B5EF4-FFF2-40B4-BE49-F238E27FC236}">
                <a16:creationId xmlns:a16="http://schemas.microsoft.com/office/drawing/2014/main" id="{D7630E31-1C40-2C16-B5D2-86BF8FBA9898}"/>
              </a:ext>
            </a:extLst>
          </p:cNvPr>
          <p:cNvSpPr/>
          <p:nvPr/>
        </p:nvSpPr>
        <p:spPr>
          <a:xfrm>
            <a:off x="6485935" y="827127"/>
            <a:ext cx="5628361" cy="5535796"/>
          </a:xfrm>
          <a:custGeom>
            <a:avLst/>
            <a:gdLst/>
            <a:ahLst/>
            <a:cxnLst/>
            <a:rect l="l" t="t" r="r" b="b"/>
            <a:pathLst>
              <a:path w="6070787" h="6070787">
                <a:moveTo>
                  <a:pt x="0" y="0"/>
                </a:moveTo>
                <a:lnTo>
                  <a:pt x="6070787" y="0"/>
                </a:lnTo>
                <a:lnTo>
                  <a:pt x="6070787" y="6070787"/>
                </a:lnTo>
                <a:lnTo>
                  <a:pt x="0" y="6070787"/>
                </a:lnTo>
                <a:lnTo>
                  <a:pt x="0" y="0"/>
                </a:lnTo>
                <a:close/>
              </a:path>
            </a:pathLst>
          </a:custGeom>
          <a:blipFill>
            <a:blip r:embed="rId20"/>
            <a:stretch>
              <a:fillRect/>
            </a:stretch>
          </a:blipFill>
        </p:spPr>
        <p:txBody>
          <a:bodyPr/>
          <a:lstStyle/>
          <a:p>
            <a:endParaRPr lang="en-IN" dirty="0"/>
          </a:p>
        </p:txBody>
      </p:sp>
      <p:pic>
        <p:nvPicPr>
          <p:cNvPr id="47" name="Picture 46">
            <a:extLst>
              <a:ext uri="{FF2B5EF4-FFF2-40B4-BE49-F238E27FC236}">
                <a16:creationId xmlns:a16="http://schemas.microsoft.com/office/drawing/2014/main" id="{16A4F065-C746-1EBA-1B5D-CAD55A450B2C}"/>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7052265" y="1372241"/>
            <a:ext cx="4490356" cy="4436704"/>
          </a:xfrm>
          <a:prstGeom prst="ellipse">
            <a:avLst/>
          </a:prstGeom>
        </p:spPr>
      </p:pic>
      <p:pic>
        <p:nvPicPr>
          <p:cNvPr id="48" name="Picture 47">
            <a:extLst>
              <a:ext uri="{FF2B5EF4-FFF2-40B4-BE49-F238E27FC236}">
                <a16:creationId xmlns:a16="http://schemas.microsoft.com/office/drawing/2014/main" id="{92C3E5BF-307E-2DC4-5470-10C8AEACF55D}"/>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916505" y="4020874"/>
            <a:ext cx="4521140" cy="4430690"/>
          </a:xfrm>
          <a:prstGeom prst="ellipse">
            <a:avLst/>
          </a:prstGeom>
        </p:spPr>
      </p:pic>
      <p:grpSp>
        <p:nvGrpSpPr>
          <p:cNvPr id="18" name="Group 18">
            <a:extLst>
              <a:ext uri="{FF2B5EF4-FFF2-40B4-BE49-F238E27FC236}">
                <a16:creationId xmlns:a16="http://schemas.microsoft.com/office/drawing/2014/main" id="{63D1D187-9FB9-2422-A350-DC07EEE64021}"/>
              </a:ext>
            </a:extLst>
          </p:cNvPr>
          <p:cNvGrpSpPr/>
          <p:nvPr/>
        </p:nvGrpSpPr>
        <p:grpSpPr>
          <a:xfrm>
            <a:off x="11776428" y="3384148"/>
            <a:ext cx="4959793" cy="1715417"/>
            <a:chOff x="0" y="0"/>
            <a:chExt cx="1306283" cy="451797"/>
          </a:xfrm>
        </p:grpSpPr>
        <p:sp>
          <p:nvSpPr>
            <p:cNvPr id="19" name="Freeform 19">
              <a:extLst>
                <a:ext uri="{FF2B5EF4-FFF2-40B4-BE49-F238E27FC236}">
                  <a16:creationId xmlns:a16="http://schemas.microsoft.com/office/drawing/2014/main" id="{75106285-5C68-974A-EE4E-F0918108CFA8}"/>
                </a:ext>
              </a:extLst>
            </p:cNvPr>
            <p:cNvSpPr/>
            <p:nvPr/>
          </p:nvSpPr>
          <p:spPr>
            <a:xfrm>
              <a:off x="0" y="0"/>
              <a:ext cx="1306283" cy="451797"/>
            </a:xfrm>
            <a:custGeom>
              <a:avLst/>
              <a:gdLst/>
              <a:ahLst/>
              <a:cxnLst/>
              <a:rect l="l" t="t" r="r" b="b"/>
              <a:pathLst>
                <a:path w="1306283" h="451797">
                  <a:moveTo>
                    <a:pt x="79608" y="0"/>
                  </a:moveTo>
                  <a:lnTo>
                    <a:pt x="1226675" y="0"/>
                  </a:lnTo>
                  <a:cubicBezTo>
                    <a:pt x="1247789" y="0"/>
                    <a:pt x="1268037" y="8387"/>
                    <a:pt x="1282966" y="23317"/>
                  </a:cubicBezTo>
                  <a:cubicBezTo>
                    <a:pt x="1297896" y="38246"/>
                    <a:pt x="1306283" y="58494"/>
                    <a:pt x="1306283" y="79608"/>
                  </a:cubicBezTo>
                  <a:lnTo>
                    <a:pt x="1306283" y="372189"/>
                  </a:lnTo>
                  <a:cubicBezTo>
                    <a:pt x="1306283" y="393302"/>
                    <a:pt x="1297896" y="413551"/>
                    <a:pt x="1282966" y="428480"/>
                  </a:cubicBezTo>
                  <a:cubicBezTo>
                    <a:pt x="1268037" y="443410"/>
                    <a:pt x="1247789" y="451797"/>
                    <a:pt x="1226675" y="451797"/>
                  </a:cubicBezTo>
                  <a:lnTo>
                    <a:pt x="79608" y="451797"/>
                  </a:lnTo>
                  <a:cubicBezTo>
                    <a:pt x="58494" y="451797"/>
                    <a:pt x="38246" y="443410"/>
                    <a:pt x="23317" y="428480"/>
                  </a:cubicBezTo>
                  <a:cubicBezTo>
                    <a:pt x="8387" y="413551"/>
                    <a:pt x="0" y="393302"/>
                    <a:pt x="0" y="372189"/>
                  </a:cubicBezTo>
                  <a:lnTo>
                    <a:pt x="0" y="79608"/>
                  </a:lnTo>
                  <a:cubicBezTo>
                    <a:pt x="0" y="58494"/>
                    <a:pt x="8387" y="38246"/>
                    <a:pt x="23317" y="23317"/>
                  </a:cubicBezTo>
                  <a:cubicBezTo>
                    <a:pt x="38246" y="8387"/>
                    <a:pt x="58494" y="0"/>
                    <a:pt x="79608" y="0"/>
                  </a:cubicBezTo>
                  <a:close/>
                </a:path>
              </a:pathLst>
            </a:custGeom>
            <a:solidFill>
              <a:srgbClr val="0DAA01"/>
            </a:solidFill>
          </p:spPr>
          <p:txBody>
            <a:bodyPr/>
            <a:lstStyle/>
            <a:p>
              <a:endParaRPr lang="en-US"/>
            </a:p>
          </p:txBody>
        </p:sp>
        <p:sp>
          <p:nvSpPr>
            <p:cNvPr id="20" name="TextBox 20">
              <a:extLst>
                <a:ext uri="{FF2B5EF4-FFF2-40B4-BE49-F238E27FC236}">
                  <a16:creationId xmlns:a16="http://schemas.microsoft.com/office/drawing/2014/main" id="{9CE50121-DEFE-0B2B-17E8-855747DC2D5B}"/>
                </a:ext>
              </a:extLst>
            </p:cNvPr>
            <p:cNvSpPr txBox="1"/>
            <p:nvPr/>
          </p:nvSpPr>
          <p:spPr>
            <a:xfrm>
              <a:off x="0" y="-38100"/>
              <a:ext cx="1306283" cy="489897"/>
            </a:xfrm>
            <a:prstGeom prst="rect">
              <a:avLst/>
            </a:prstGeom>
          </p:spPr>
          <p:txBody>
            <a:bodyPr lIns="50800" tIns="50800" rIns="50800" bIns="50800" rtlCol="0" anchor="ctr"/>
            <a:lstStyle/>
            <a:p>
              <a:pPr algn="ctr">
                <a:lnSpc>
                  <a:spcPts val="2194"/>
                </a:lnSpc>
              </a:pPr>
              <a:endParaRPr/>
            </a:p>
          </p:txBody>
        </p:sp>
      </p:grpSp>
      <p:sp>
        <p:nvSpPr>
          <p:cNvPr id="24" name="Freeform 24">
            <a:extLst>
              <a:ext uri="{FF2B5EF4-FFF2-40B4-BE49-F238E27FC236}">
                <a16:creationId xmlns:a16="http://schemas.microsoft.com/office/drawing/2014/main" id="{71AEA07B-4CC7-DA15-F9C5-A7B6447EC3B2}"/>
              </a:ext>
            </a:extLst>
          </p:cNvPr>
          <p:cNvSpPr/>
          <p:nvPr/>
        </p:nvSpPr>
        <p:spPr>
          <a:xfrm>
            <a:off x="10823515" y="3213160"/>
            <a:ext cx="2983241" cy="1420769"/>
          </a:xfrm>
          <a:custGeom>
            <a:avLst/>
            <a:gdLst/>
            <a:ahLst/>
            <a:cxnLst/>
            <a:rect l="l" t="t" r="r" b="b"/>
            <a:pathLst>
              <a:path w="2983241" h="1420769">
                <a:moveTo>
                  <a:pt x="0" y="0"/>
                </a:moveTo>
                <a:lnTo>
                  <a:pt x="2983241" y="0"/>
                </a:lnTo>
                <a:lnTo>
                  <a:pt x="2983241" y="1420768"/>
                </a:lnTo>
                <a:lnTo>
                  <a:pt x="0" y="1420768"/>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31" name="TextBox 31">
            <a:extLst>
              <a:ext uri="{FF2B5EF4-FFF2-40B4-BE49-F238E27FC236}">
                <a16:creationId xmlns:a16="http://schemas.microsoft.com/office/drawing/2014/main" id="{EEA62FAB-DF8E-695A-9362-A729B0E4F85B}"/>
              </a:ext>
            </a:extLst>
          </p:cNvPr>
          <p:cNvSpPr txBox="1"/>
          <p:nvPr/>
        </p:nvSpPr>
        <p:spPr>
          <a:xfrm>
            <a:off x="11182352" y="3467782"/>
            <a:ext cx="2174126" cy="328936"/>
          </a:xfrm>
          <a:prstGeom prst="rect">
            <a:avLst/>
          </a:prstGeom>
        </p:spPr>
        <p:txBody>
          <a:bodyPr lIns="0" tIns="0" rIns="0" bIns="0" rtlCol="0" anchor="t">
            <a:spAutoFit/>
          </a:bodyPr>
          <a:lstStyle/>
          <a:p>
            <a:pPr algn="ctr">
              <a:lnSpc>
                <a:spcPts val="2701"/>
              </a:lnSpc>
            </a:pPr>
            <a:r>
              <a:rPr lang="en-US" sz="1929" b="1" dirty="0">
                <a:solidFill>
                  <a:srgbClr val="FFFFFF"/>
                </a:solidFill>
                <a:latin typeface="Poppins Bold"/>
                <a:ea typeface="Poppins Bold"/>
                <a:cs typeface="Poppins Bold"/>
                <a:sym typeface="Poppins Bold"/>
              </a:rPr>
              <a:t>Standard Test</a:t>
            </a:r>
          </a:p>
        </p:txBody>
      </p:sp>
      <p:sp>
        <p:nvSpPr>
          <p:cNvPr id="33" name="TextBox 33">
            <a:extLst>
              <a:ext uri="{FF2B5EF4-FFF2-40B4-BE49-F238E27FC236}">
                <a16:creationId xmlns:a16="http://schemas.microsoft.com/office/drawing/2014/main" id="{6C1CE4BA-7A43-0967-07A2-DB487EE11E6C}"/>
              </a:ext>
            </a:extLst>
          </p:cNvPr>
          <p:cNvSpPr txBox="1"/>
          <p:nvPr/>
        </p:nvSpPr>
        <p:spPr>
          <a:xfrm>
            <a:off x="12836377" y="3940748"/>
            <a:ext cx="3527944" cy="670568"/>
          </a:xfrm>
          <a:prstGeom prst="rect">
            <a:avLst/>
          </a:prstGeom>
        </p:spPr>
        <p:txBody>
          <a:bodyPr wrap="square" lIns="0" tIns="0" rIns="0" bIns="0" rtlCol="0" anchor="t">
            <a:spAutoFit/>
          </a:bodyPr>
          <a:lstStyle/>
          <a:p>
            <a:pPr algn="l">
              <a:lnSpc>
                <a:spcPts val="2701"/>
              </a:lnSpc>
            </a:pPr>
            <a:r>
              <a:rPr lang="en-US" dirty="0">
                <a:solidFill>
                  <a:srgbClr val="FFFFFF"/>
                </a:solidFill>
                <a:latin typeface="Poppins"/>
                <a:ea typeface="Poppins"/>
                <a:cs typeface="Poppins"/>
                <a:sym typeface="Poppins"/>
              </a:rPr>
              <a:t>Our Every Products go through  a strict quality standard test </a:t>
            </a:r>
          </a:p>
        </p:txBody>
      </p:sp>
      <p:sp>
        <p:nvSpPr>
          <p:cNvPr id="39" name="Freeform 39">
            <a:extLst>
              <a:ext uri="{FF2B5EF4-FFF2-40B4-BE49-F238E27FC236}">
                <a16:creationId xmlns:a16="http://schemas.microsoft.com/office/drawing/2014/main" id="{1A44BB52-8886-26E1-FB5E-A50F7F6F264A}"/>
              </a:ext>
            </a:extLst>
          </p:cNvPr>
          <p:cNvSpPr/>
          <p:nvPr/>
        </p:nvSpPr>
        <p:spPr>
          <a:xfrm>
            <a:off x="13421151" y="3099524"/>
            <a:ext cx="675242" cy="719299"/>
          </a:xfrm>
          <a:custGeom>
            <a:avLst/>
            <a:gdLst/>
            <a:ahLst/>
            <a:cxnLst/>
            <a:rect l="l" t="t" r="r" b="b"/>
            <a:pathLst>
              <a:path w="675242" h="719299">
                <a:moveTo>
                  <a:pt x="0" y="0"/>
                </a:moveTo>
                <a:lnTo>
                  <a:pt x="675242" y="0"/>
                </a:lnTo>
                <a:lnTo>
                  <a:pt x="675242" y="719300"/>
                </a:lnTo>
                <a:lnTo>
                  <a:pt x="0" y="719300"/>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pic>
        <p:nvPicPr>
          <p:cNvPr id="2" name="Picture 1">
            <a:extLst>
              <a:ext uri="{FF2B5EF4-FFF2-40B4-BE49-F238E27FC236}">
                <a16:creationId xmlns:a16="http://schemas.microsoft.com/office/drawing/2014/main" id="{66FF2118-4954-13B0-42BC-A1DF81244338}"/>
              </a:ext>
            </a:extLst>
          </p:cNvPr>
          <p:cNvPicPr>
            <a:picLocks noChangeAspect="1"/>
          </p:cNvPicPr>
          <p:nvPr/>
        </p:nvPicPr>
        <p:blipFill>
          <a:blip r:embed="rId23" cstate="print">
            <a:extLst>
              <a:ext uri="{BEBA8EAE-BF5A-486C-A8C5-ECC9F3942E4B}">
                <a14:imgProps xmlns:a14="http://schemas.microsoft.com/office/drawing/2010/main">
                  <a14:imgLayer r:embed="rId24">
                    <a14:imgEffect>
                      <a14:saturation sat="66000"/>
                    </a14:imgEffect>
                    <a14:imgEffect>
                      <a14:brightnessContrast bright="-20000"/>
                    </a14:imgEffect>
                  </a14:imgLayer>
                </a14:imgProps>
              </a:ext>
              <a:ext uri="{28A0092B-C50C-407E-A947-70E740481C1C}">
                <a14:useLocalDpi xmlns:a14="http://schemas.microsoft.com/office/drawing/2010/main" val="0"/>
              </a:ext>
            </a:extLst>
          </a:blip>
          <a:srcRect l="2464" r="55305" b="29367"/>
          <a:stretch/>
        </p:blipFill>
        <p:spPr>
          <a:xfrm>
            <a:off x="4597915" y="6162298"/>
            <a:ext cx="794602" cy="620306"/>
          </a:xfrm>
          <a:prstGeom prst="rect">
            <a:avLst/>
          </a:prstGeom>
        </p:spPr>
      </p:pic>
      <p:sp>
        <p:nvSpPr>
          <p:cNvPr id="4" name="Freeform 9">
            <a:extLst>
              <a:ext uri="{FF2B5EF4-FFF2-40B4-BE49-F238E27FC236}">
                <a16:creationId xmlns:a16="http://schemas.microsoft.com/office/drawing/2014/main" id="{1827A387-B779-6095-BC32-38FD21EE0B2B}"/>
              </a:ext>
            </a:extLst>
          </p:cNvPr>
          <p:cNvSpPr/>
          <p:nvPr/>
        </p:nvSpPr>
        <p:spPr>
          <a:xfrm>
            <a:off x="9073684" y="6896100"/>
            <a:ext cx="1518116" cy="1420769"/>
          </a:xfrm>
          <a:custGeom>
            <a:avLst/>
            <a:gdLst/>
            <a:ahLst/>
            <a:cxnLst/>
            <a:rect l="l" t="t" r="r" b="b"/>
            <a:pathLst>
              <a:path w="4540469" h="4114800">
                <a:moveTo>
                  <a:pt x="0" y="0"/>
                </a:moveTo>
                <a:lnTo>
                  <a:pt x="4540469" y="0"/>
                </a:lnTo>
                <a:lnTo>
                  <a:pt x="4540469" y="4114800"/>
                </a:lnTo>
                <a:lnTo>
                  <a:pt x="0" y="4114800"/>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US"/>
          </a:p>
        </p:txBody>
      </p:sp>
    </p:spTree>
    <p:extLst>
      <p:ext uri="{BB962C8B-B14F-4D97-AF65-F5344CB8AC3E}">
        <p14:creationId xmlns:p14="http://schemas.microsoft.com/office/powerpoint/2010/main" val="33878149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Rounded Corners 36">
            <a:extLst>
              <a:ext uri="{FF2B5EF4-FFF2-40B4-BE49-F238E27FC236}">
                <a16:creationId xmlns:a16="http://schemas.microsoft.com/office/drawing/2014/main" id="{0CA73CEE-253D-4007-4949-07FBCC3E44A9}"/>
              </a:ext>
            </a:extLst>
          </p:cNvPr>
          <p:cNvSpPr/>
          <p:nvPr/>
        </p:nvSpPr>
        <p:spPr>
          <a:xfrm>
            <a:off x="7191146" y="6390283"/>
            <a:ext cx="12011254" cy="2504601"/>
          </a:xfrm>
          <a:prstGeom prst="round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2" name="Group 2"/>
          <p:cNvGrpSpPr/>
          <p:nvPr/>
        </p:nvGrpSpPr>
        <p:grpSpPr>
          <a:xfrm>
            <a:off x="-9097540" y="-2324100"/>
            <a:ext cx="14288759" cy="14288759"/>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2">
                <a:alphaModFix amt="20999"/>
              </a:blip>
              <a:stretch>
                <a:fillRect l="-67343" t="-73628" r="-93424"/>
              </a:stretch>
            </a:blipFill>
          </p:spPr>
          <p:txBody>
            <a:bodyPr/>
            <a:lstStyle/>
            <a:p>
              <a:endParaRPr lang="en-US"/>
            </a:p>
          </p:txBody>
        </p:sp>
      </p:grpSp>
      <p:sp>
        <p:nvSpPr>
          <p:cNvPr id="5" name="Freeform 5"/>
          <p:cNvSpPr/>
          <p:nvPr/>
        </p:nvSpPr>
        <p:spPr>
          <a:xfrm>
            <a:off x="6005022" y="-3966608"/>
            <a:ext cx="6995117" cy="6995117"/>
          </a:xfrm>
          <a:custGeom>
            <a:avLst/>
            <a:gdLst/>
            <a:ahLst/>
            <a:cxnLst/>
            <a:rect l="l" t="t" r="r" b="b"/>
            <a:pathLst>
              <a:path w="6995117" h="6995117">
                <a:moveTo>
                  <a:pt x="0" y="0"/>
                </a:moveTo>
                <a:lnTo>
                  <a:pt x="6995117" y="0"/>
                </a:lnTo>
                <a:lnTo>
                  <a:pt x="6995117" y="6995117"/>
                </a:lnTo>
                <a:lnTo>
                  <a:pt x="0" y="6995117"/>
                </a:lnTo>
                <a:lnTo>
                  <a:pt x="0" y="0"/>
                </a:lnTo>
                <a:close/>
              </a:path>
            </a:pathLst>
          </a:custGeom>
          <a:blipFill>
            <a:blip r:embed="rId3">
              <a:alphaModFix amt="75000"/>
              <a:extLst>
                <a:ext uri="{96DAC541-7B7A-43D3-8B79-37D633B846F1}">
                  <asvg:svgBlip xmlns:asvg="http://schemas.microsoft.com/office/drawing/2016/SVG/main" r:embed="rId4"/>
                </a:ext>
              </a:extLst>
            </a:blip>
            <a:stretch>
              <a:fillRect/>
            </a:stretch>
          </a:blipFill>
        </p:spPr>
        <p:txBody>
          <a:bodyPr/>
          <a:lstStyle/>
          <a:p>
            <a:endParaRPr lang="en-US"/>
          </a:p>
        </p:txBody>
      </p:sp>
      <p:sp>
        <p:nvSpPr>
          <p:cNvPr id="6" name="Freeform 6"/>
          <p:cNvSpPr/>
          <p:nvPr/>
        </p:nvSpPr>
        <p:spPr>
          <a:xfrm>
            <a:off x="6082041" y="100629"/>
            <a:ext cx="5935891" cy="2567273"/>
          </a:xfrm>
          <a:custGeom>
            <a:avLst/>
            <a:gdLst/>
            <a:ahLst/>
            <a:cxnLst/>
            <a:rect l="l" t="t" r="r" b="b"/>
            <a:pathLst>
              <a:path w="5935891" h="2567273">
                <a:moveTo>
                  <a:pt x="0" y="0"/>
                </a:moveTo>
                <a:lnTo>
                  <a:pt x="5935891" y="0"/>
                </a:lnTo>
                <a:lnTo>
                  <a:pt x="5935891" y="2567273"/>
                </a:lnTo>
                <a:lnTo>
                  <a:pt x="0" y="256727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0" name="Freeform 10"/>
          <p:cNvSpPr/>
          <p:nvPr/>
        </p:nvSpPr>
        <p:spPr>
          <a:xfrm>
            <a:off x="-3137700" y="6472451"/>
            <a:ext cx="6247889" cy="6247889"/>
          </a:xfrm>
          <a:custGeom>
            <a:avLst/>
            <a:gdLst/>
            <a:ahLst/>
            <a:cxnLst/>
            <a:rect l="l" t="t" r="r" b="b"/>
            <a:pathLst>
              <a:path w="6247889" h="6247889">
                <a:moveTo>
                  <a:pt x="0" y="0"/>
                </a:moveTo>
                <a:lnTo>
                  <a:pt x="6247889" y="0"/>
                </a:lnTo>
                <a:lnTo>
                  <a:pt x="6247889" y="6247889"/>
                </a:lnTo>
                <a:lnTo>
                  <a:pt x="0" y="6247889"/>
                </a:lnTo>
                <a:lnTo>
                  <a:pt x="0" y="0"/>
                </a:lnTo>
                <a:close/>
              </a:path>
            </a:pathLst>
          </a:custGeom>
          <a:blipFill>
            <a:blip r:embed="rId3">
              <a:alphaModFix amt="75000"/>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5" name="TextBox 15"/>
          <p:cNvSpPr txBox="1"/>
          <p:nvPr/>
        </p:nvSpPr>
        <p:spPr>
          <a:xfrm>
            <a:off x="11734800" y="2609836"/>
            <a:ext cx="7032812" cy="1695464"/>
          </a:xfrm>
          <a:prstGeom prst="rect">
            <a:avLst/>
          </a:prstGeom>
        </p:spPr>
        <p:txBody>
          <a:bodyPr lIns="0" tIns="0" rIns="0" bIns="0" rtlCol="0" anchor="t">
            <a:spAutoFit/>
          </a:bodyPr>
          <a:lstStyle/>
          <a:p>
            <a:pPr algn="l">
              <a:lnSpc>
                <a:spcPts val="14320"/>
              </a:lnSpc>
            </a:pPr>
            <a:r>
              <a:rPr lang="en-US" sz="9600" b="1" dirty="0">
                <a:solidFill>
                  <a:srgbClr val="285508"/>
                </a:solidFill>
                <a:latin typeface="ITC Avant Garde Gothic Bold"/>
                <a:ea typeface="ITC Avant Garde Gothic Bold"/>
                <a:cs typeface="ITC Avant Garde Gothic Bold"/>
                <a:sym typeface="ITC Avant Garde Gothic Bold"/>
              </a:rPr>
              <a:t>Together</a:t>
            </a:r>
          </a:p>
        </p:txBody>
      </p:sp>
      <p:sp>
        <p:nvSpPr>
          <p:cNvPr id="16" name="Freeform 16"/>
          <p:cNvSpPr/>
          <p:nvPr/>
        </p:nvSpPr>
        <p:spPr>
          <a:xfrm>
            <a:off x="1371600" y="876300"/>
            <a:ext cx="6782039" cy="6782039"/>
          </a:xfrm>
          <a:custGeom>
            <a:avLst/>
            <a:gdLst/>
            <a:ahLst/>
            <a:cxnLst/>
            <a:rect l="l" t="t" r="r" b="b"/>
            <a:pathLst>
              <a:path w="6782039" h="6782039">
                <a:moveTo>
                  <a:pt x="0" y="0"/>
                </a:moveTo>
                <a:lnTo>
                  <a:pt x="6782039" y="0"/>
                </a:lnTo>
                <a:lnTo>
                  <a:pt x="6782039" y="6782039"/>
                </a:lnTo>
                <a:lnTo>
                  <a:pt x="0" y="6782039"/>
                </a:lnTo>
                <a:lnTo>
                  <a:pt x="0" y="0"/>
                </a:lnTo>
                <a:close/>
              </a:path>
            </a:pathLst>
          </a:custGeom>
          <a:blipFill>
            <a:blip r:embed="rId7"/>
            <a:stretch>
              <a:fillRect/>
            </a:stretch>
          </a:blipFill>
        </p:spPr>
        <p:txBody>
          <a:bodyPr/>
          <a:lstStyle/>
          <a:p>
            <a:endParaRPr lang="en-US"/>
          </a:p>
        </p:txBody>
      </p:sp>
      <p:sp>
        <p:nvSpPr>
          <p:cNvPr id="28" name="TextBox 28"/>
          <p:cNvSpPr txBox="1"/>
          <p:nvPr/>
        </p:nvSpPr>
        <p:spPr>
          <a:xfrm>
            <a:off x="11777170" y="1979723"/>
            <a:ext cx="6427222" cy="1218282"/>
          </a:xfrm>
          <a:prstGeom prst="rect">
            <a:avLst/>
          </a:prstGeom>
        </p:spPr>
        <p:txBody>
          <a:bodyPr lIns="0" tIns="0" rIns="0" bIns="0" rtlCol="0" anchor="t">
            <a:spAutoFit/>
          </a:bodyPr>
          <a:lstStyle/>
          <a:p>
            <a:pPr algn="l">
              <a:lnSpc>
                <a:spcPts val="9454"/>
              </a:lnSpc>
            </a:pPr>
            <a:r>
              <a:rPr lang="en-US" sz="8800" dirty="0">
                <a:solidFill>
                  <a:srgbClr val="285508"/>
                </a:solidFill>
                <a:latin typeface="ITC Avant Garde Gothic"/>
                <a:ea typeface="ITC Avant Garde Gothic"/>
                <a:cs typeface="ITC Avant Garde Gothic"/>
                <a:sym typeface="ITC Avant Garde Gothic"/>
              </a:rPr>
              <a:t>Let’s Work</a:t>
            </a:r>
          </a:p>
        </p:txBody>
      </p:sp>
      <p:sp>
        <p:nvSpPr>
          <p:cNvPr id="35" name="Freeform 9">
            <a:extLst>
              <a:ext uri="{FF2B5EF4-FFF2-40B4-BE49-F238E27FC236}">
                <a16:creationId xmlns:a16="http://schemas.microsoft.com/office/drawing/2014/main" id="{778DCF2E-5BD3-F331-B536-F6A8C4AB17E3}"/>
              </a:ext>
            </a:extLst>
          </p:cNvPr>
          <p:cNvSpPr/>
          <p:nvPr/>
        </p:nvSpPr>
        <p:spPr>
          <a:xfrm flipH="1">
            <a:off x="-6181896" y="-494186"/>
            <a:ext cx="11506231" cy="14315684"/>
          </a:xfrm>
          <a:custGeom>
            <a:avLst/>
            <a:gdLst/>
            <a:ahLst/>
            <a:cxnLst/>
            <a:rect l="l" t="t" r="r" b="b"/>
            <a:pathLst>
              <a:path w="11506231" h="14315684">
                <a:moveTo>
                  <a:pt x="0" y="0"/>
                </a:moveTo>
                <a:lnTo>
                  <a:pt x="11506232" y="0"/>
                </a:lnTo>
                <a:lnTo>
                  <a:pt x="11506232" y="14315684"/>
                </a:lnTo>
                <a:lnTo>
                  <a:pt x="0" y="1431568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36" name="TextBox 21">
            <a:extLst>
              <a:ext uri="{FF2B5EF4-FFF2-40B4-BE49-F238E27FC236}">
                <a16:creationId xmlns:a16="http://schemas.microsoft.com/office/drawing/2014/main" id="{6AD617AC-1C5F-1AC9-C5AF-5C09C3F35CE4}"/>
              </a:ext>
            </a:extLst>
          </p:cNvPr>
          <p:cNvSpPr txBox="1"/>
          <p:nvPr/>
        </p:nvSpPr>
        <p:spPr>
          <a:xfrm>
            <a:off x="8686800" y="6447344"/>
            <a:ext cx="9029252" cy="1846659"/>
          </a:xfrm>
          <a:prstGeom prst="rect">
            <a:avLst/>
          </a:prstGeom>
        </p:spPr>
        <p:txBody>
          <a:bodyPr lIns="0" tIns="0" rIns="0" bIns="0" rtlCol="0" anchor="t">
            <a:spAutoFit/>
          </a:bodyPr>
          <a:lstStyle/>
          <a:p>
            <a:pPr algn="ctr"/>
            <a:r>
              <a:rPr lang="en-US" sz="6000" b="1" dirty="0">
                <a:solidFill>
                  <a:schemeClr val="bg1"/>
                </a:solidFill>
                <a:latin typeface="Century Gothic" panose="020B0502020202020204" pitchFamily="34" charset="0"/>
                <a:ea typeface="ITC Avant Garde Gothic Bold"/>
                <a:cs typeface="Poppins Medium" panose="00000600000000000000" pitchFamily="2" charset="0"/>
                <a:sym typeface="ITC Avant Garde Gothic Bold"/>
              </a:rPr>
              <a:t>JOINING AMOUNT IS JUST 5000 Rs.</a:t>
            </a:r>
            <a:endParaRPr lang="en-US" sz="6000" dirty="0">
              <a:solidFill>
                <a:schemeClr val="bg1"/>
              </a:solidFill>
              <a:latin typeface="Century Gothic" panose="020B0502020202020204" pitchFamily="34" charset="0"/>
              <a:ea typeface="ITC Avant Garde Gothic Bold"/>
              <a:cs typeface="Poppins Medium" panose="00000600000000000000" pitchFamily="2" charset="0"/>
              <a:sym typeface="ITC Avant Garde Gothic Bold"/>
            </a:endParaRPr>
          </a:p>
        </p:txBody>
      </p:sp>
      <p:sp>
        <p:nvSpPr>
          <p:cNvPr id="38" name="TextBox 37">
            <a:extLst>
              <a:ext uri="{FF2B5EF4-FFF2-40B4-BE49-F238E27FC236}">
                <a16:creationId xmlns:a16="http://schemas.microsoft.com/office/drawing/2014/main" id="{5ED9D93E-A593-C52A-58F4-DCF8B960EEE0}"/>
              </a:ext>
            </a:extLst>
          </p:cNvPr>
          <p:cNvSpPr txBox="1"/>
          <p:nvPr/>
        </p:nvSpPr>
        <p:spPr>
          <a:xfrm>
            <a:off x="8743950" y="4895850"/>
            <a:ext cx="8915400" cy="1446550"/>
          </a:xfrm>
          <a:prstGeom prst="rect">
            <a:avLst/>
          </a:prstGeom>
          <a:noFill/>
        </p:spPr>
        <p:txBody>
          <a:bodyPr wrap="square" rtlCol="0">
            <a:spAutoFit/>
          </a:bodyPr>
          <a:lstStyle/>
          <a:p>
            <a:pPr algn="ctr"/>
            <a:r>
              <a:rPr lang="en-US" sz="4400" b="1" i="0" dirty="0">
                <a:effectLst/>
                <a:latin typeface="Poppins" panose="00000500000000000000" pitchFamily="2" charset="0"/>
                <a:cs typeface="Poppins" panose="00000500000000000000" pitchFamily="2" charset="0"/>
              </a:rPr>
              <a:t>BOOST YOUR EARNINGS </a:t>
            </a:r>
            <a:r>
              <a:rPr lang="en-US" sz="4400" i="0" dirty="0">
                <a:effectLst/>
                <a:latin typeface="Poppins" panose="00000500000000000000" pitchFamily="2" charset="0"/>
                <a:cs typeface="Poppins" panose="00000500000000000000" pitchFamily="2" charset="0"/>
              </a:rPr>
              <a:t>IMPROVE YOUR HEALTH!</a:t>
            </a:r>
            <a:endParaRPr lang="en-IN" sz="4400" dirty="0">
              <a:latin typeface="Poppins" panose="00000500000000000000" pitchFamily="2" charset="0"/>
              <a:cs typeface="Poppins" panose="00000500000000000000" pitchFamily="2" charset="0"/>
            </a:endParaRPr>
          </a:p>
        </p:txBody>
      </p:sp>
      <p:pic>
        <p:nvPicPr>
          <p:cNvPr id="1026" name="Picture 2" descr="NYC Psychotherapy Blog: What Are the Characteristics of a Healthy Family?">
            <a:extLst>
              <a:ext uri="{FF2B5EF4-FFF2-40B4-BE49-F238E27FC236}">
                <a16:creationId xmlns:a16="http://schemas.microsoft.com/office/drawing/2014/main" id="{3E1ED040-3561-259B-6DC8-B3FB0200E621}"/>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16860" r="14000"/>
          <a:stretch/>
        </p:blipFill>
        <p:spPr bwMode="auto">
          <a:xfrm>
            <a:off x="2019155" y="1536374"/>
            <a:ext cx="5517269" cy="5502294"/>
          </a:xfrm>
          <a:prstGeom prst="ellipse">
            <a:avLst/>
          </a:prstGeom>
          <a:noFill/>
          <a:extLst>
            <a:ext uri="{909E8E84-426E-40DD-AFC4-6F175D3DCCD1}">
              <a14:hiddenFill xmlns:a14="http://schemas.microsoft.com/office/drawing/2010/main">
                <a:solidFill>
                  <a:srgbClr val="FFFFFF"/>
                </a:solidFill>
              </a14:hiddenFill>
            </a:ext>
          </a:extLst>
        </p:spPr>
      </p:pic>
      <p:sp>
        <p:nvSpPr>
          <p:cNvPr id="19" name="Freeform 19"/>
          <p:cNvSpPr/>
          <p:nvPr/>
        </p:nvSpPr>
        <p:spPr>
          <a:xfrm>
            <a:off x="4093451" y="5310554"/>
            <a:ext cx="4898149" cy="4762500"/>
          </a:xfrm>
          <a:custGeom>
            <a:avLst/>
            <a:gdLst/>
            <a:ahLst/>
            <a:cxnLst/>
            <a:rect l="l" t="t" r="r" b="b"/>
            <a:pathLst>
              <a:path w="5661032" h="5661032">
                <a:moveTo>
                  <a:pt x="0" y="0"/>
                </a:moveTo>
                <a:lnTo>
                  <a:pt x="5661032" y="0"/>
                </a:lnTo>
                <a:lnTo>
                  <a:pt x="5661032" y="5661032"/>
                </a:lnTo>
                <a:lnTo>
                  <a:pt x="0" y="5661032"/>
                </a:lnTo>
                <a:lnTo>
                  <a:pt x="0" y="0"/>
                </a:lnTo>
                <a:close/>
              </a:path>
            </a:pathLst>
          </a:custGeom>
          <a:blipFill>
            <a:blip r:embed="rId7"/>
            <a:stretch>
              <a:fillRect/>
            </a:stretch>
          </a:blipFill>
        </p:spPr>
        <p:txBody>
          <a:bodyPr/>
          <a:lstStyle/>
          <a:p>
            <a:endParaRPr lang="en-US"/>
          </a:p>
        </p:txBody>
      </p:sp>
      <p:grpSp>
        <p:nvGrpSpPr>
          <p:cNvPr id="20" name="Group 20"/>
          <p:cNvGrpSpPr/>
          <p:nvPr/>
        </p:nvGrpSpPr>
        <p:grpSpPr>
          <a:xfrm>
            <a:off x="4630615" y="5841024"/>
            <a:ext cx="3833761" cy="3720158"/>
            <a:chOff x="0" y="0"/>
            <a:chExt cx="812800" cy="812800"/>
          </a:xfrm>
        </p:grpSpPr>
        <p:sp>
          <p:nvSpPr>
            <p:cNvPr id="21" name="Freeform 2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1"/>
              <a:stretch>
                <a:fillRect l="-41055" r="-49905" b="-27307"/>
              </a:stretch>
            </a:blipFill>
            <a:ln cap="sq">
              <a:noFill/>
              <a:prstDash val="solid"/>
              <a:miter/>
            </a:ln>
          </p:spPr>
          <p:txBody>
            <a:bodyPr/>
            <a:lstStyle/>
            <a:p>
              <a:endParaRPr lang="en-US"/>
            </a:p>
          </p:txBody>
        </p:sp>
      </p:grpSp>
      <p:sp>
        <p:nvSpPr>
          <p:cNvPr id="39" name="Freeform 7">
            <a:extLst>
              <a:ext uri="{FF2B5EF4-FFF2-40B4-BE49-F238E27FC236}">
                <a16:creationId xmlns:a16="http://schemas.microsoft.com/office/drawing/2014/main" id="{0768D082-D47D-67FA-939B-21C3DF96A9B7}"/>
              </a:ext>
            </a:extLst>
          </p:cNvPr>
          <p:cNvSpPr/>
          <p:nvPr/>
        </p:nvSpPr>
        <p:spPr>
          <a:xfrm>
            <a:off x="8025522" y="2265525"/>
            <a:ext cx="2954115" cy="1695464"/>
          </a:xfrm>
          <a:custGeom>
            <a:avLst/>
            <a:gdLst/>
            <a:ahLst/>
            <a:cxnLst/>
            <a:rect l="l" t="t" r="r" b="b"/>
            <a:pathLst>
              <a:path w="6755642" h="4114800">
                <a:moveTo>
                  <a:pt x="0" y="0"/>
                </a:moveTo>
                <a:lnTo>
                  <a:pt x="6755642" y="0"/>
                </a:lnTo>
                <a:lnTo>
                  <a:pt x="6755642" y="4114800"/>
                </a:lnTo>
                <a:lnTo>
                  <a:pt x="0" y="411480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42" name="TextBox 41">
            <a:extLst>
              <a:ext uri="{FF2B5EF4-FFF2-40B4-BE49-F238E27FC236}">
                <a16:creationId xmlns:a16="http://schemas.microsoft.com/office/drawing/2014/main" id="{911BE6D1-FE8E-7207-C950-9F7613DD2BEF}"/>
              </a:ext>
            </a:extLst>
          </p:cNvPr>
          <p:cNvSpPr txBox="1"/>
          <p:nvPr/>
        </p:nvSpPr>
        <p:spPr>
          <a:xfrm>
            <a:off x="9224542" y="8283745"/>
            <a:ext cx="8732984" cy="584775"/>
          </a:xfrm>
          <a:prstGeom prst="rect">
            <a:avLst/>
          </a:prstGeom>
          <a:noFill/>
        </p:spPr>
        <p:txBody>
          <a:bodyPr wrap="square">
            <a:spAutoFit/>
          </a:bodyPr>
          <a:lstStyle/>
          <a:p>
            <a:r>
              <a:rPr lang="en-US" sz="3200" b="1" i="0" dirty="0">
                <a:solidFill>
                  <a:srgbClr val="C7FF2E"/>
                </a:solidFill>
                <a:effectLst/>
                <a:latin typeface="Century Gothic" panose="020B0502020202020204" pitchFamily="34" charset="0"/>
                <a:cs typeface="Poppins" panose="00000500000000000000" pitchFamily="2" charset="0"/>
              </a:rPr>
              <a:t>Your wealth and well-being are waiting!</a:t>
            </a:r>
            <a:endParaRPr lang="en-IN" sz="3200" dirty="0">
              <a:solidFill>
                <a:srgbClr val="C7FF2E"/>
              </a:solidFill>
              <a:latin typeface="Century Gothic" panose="020B0502020202020204" pitchFamily="34" charset="0"/>
            </a:endParaRPr>
          </a:p>
        </p:txBody>
      </p:sp>
      <p:sp>
        <p:nvSpPr>
          <p:cNvPr id="43" name="Freeform 16">
            <a:extLst>
              <a:ext uri="{FF2B5EF4-FFF2-40B4-BE49-F238E27FC236}">
                <a16:creationId xmlns:a16="http://schemas.microsoft.com/office/drawing/2014/main" id="{7A124545-0D42-012A-EBAC-43CEF436D538}"/>
              </a:ext>
            </a:extLst>
          </p:cNvPr>
          <p:cNvSpPr/>
          <p:nvPr/>
        </p:nvSpPr>
        <p:spPr>
          <a:xfrm>
            <a:off x="12954000" y="9326960"/>
            <a:ext cx="4974165" cy="540940"/>
          </a:xfrm>
          <a:custGeom>
            <a:avLst/>
            <a:gdLst/>
            <a:ahLst/>
            <a:cxnLst/>
            <a:rect l="l" t="t" r="r" b="b"/>
            <a:pathLst>
              <a:path w="4974165" h="540940">
                <a:moveTo>
                  <a:pt x="0" y="0"/>
                </a:moveTo>
                <a:lnTo>
                  <a:pt x="4974165" y="0"/>
                </a:lnTo>
                <a:lnTo>
                  <a:pt x="4974165" y="540941"/>
                </a:lnTo>
                <a:lnTo>
                  <a:pt x="0" y="540941"/>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44" name="Freeform 17">
            <a:extLst>
              <a:ext uri="{FF2B5EF4-FFF2-40B4-BE49-F238E27FC236}">
                <a16:creationId xmlns:a16="http://schemas.microsoft.com/office/drawing/2014/main" id="{6478E623-DDB4-142F-80BC-838A835FD1B5}"/>
              </a:ext>
            </a:extLst>
          </p:cNvPr>
          <p:cNvSpPr/>
          <p:nvPr/>
        </p:nvSpPr>
        <p:spPr>
          <a:xfrm>
            <a:off x="13634203" y="9412633"/>
            <a:ext cx="369595" cy="369595"/>
          </a:xfrm>
          <a:custGeom>
            <a:avLst/>
            <a:gdLst/>
            <a:ahLst/>
            <a:cxnLst/>
            <a:rect l="l" t="t" r="r" b="b"/>
            <a:pathLst>
              <a:path w="369595" h="369595">
                <a:moveTo>
                  <a:pt x="0" y="0"/>
                </a:moveTo>
                <a:lnTo>
                  <a:pt x="369596" y="0"/>
                </a:lnTo>
                <a:lnTo>
                  <a:pt x="369596" y="369595"/>
                </a:lnTo>
                <a:lnTo>
                  <a:pt x="0" y="36959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45" name="TextBox 29">
            <a:extLst>
              <a:ext uri="{FF2B5EF4-FFF2-40B4-BE49-F238E27FC236}">
                <a16:creationId xmlns:a16="http://schemas.microsoft.com/office/drawing/2014/main" id="{E166F915-E76A-B497-223C-F50B30406FAA}"/>
              </a:ext>
            </a:extLst>
          </p:cNvPr>
          <p:cNvSpPr txBox="1"/>
          <p:nvPr/>
        </p:nvSpPr>
        <p:spPr>
          <a:xfrm>
            <a:off x="14161691" y="9436341"/>
            <a:ext cx="3213228" cy="297902"/>
          </a:xfrm>
          <a:prstGeom prst="rect">
            <a:avLst/>
          </a:prstGeom>
        </p:spPr>
        <p:txBody>
          <a:bodyPr wrap="square" lIns="0" tIns="0" rIns="0" bIns="0" rtlCol="0" anchor="t">
            <a:spAutoFit/>
          </a:bodyPr>
          <a:lstStyle/>
          <a:p>
            <a:pPr algn="l">
              <a:lnSpc>
                <a:spcPts val="2469"/>
              </a:lnSpc>
            </a:pPr>
            <a:r>
              <a:rPr lang="en-US" sz="1600" dirty="0">
                <a:solidFill>
                  <a:srgbClr val="285508"/>
                </a:solidFill>
                <a:latin typeface="Poppins"/>
                <a:ea typeface="Poppins"/>
                <a:cs typeface="Poppins"/>
                <a:sym typeface="Poppins"/>
                <a:hlinkClick r:id="rId18"/>
              </a:rPr>
              <a:t>www.mehnaazcreations.com</a:t>
            </a:r>
            <a:endParaRPr lang="en-US" sz="1600" dirty="0">
              <a:solidFill>
                <a:srgbClr val="285508"/>
              </a:solidFill>
              <a:latin typeface="Poppins"/>
              <a:ea typeface="Poppins"/>
              <a:cs typeface="Poppins"/>
              <a:sym typeface="Poppins"/>
            </a:endParaRPr>
          </a:p>
        </p:txBody>
      </p:sp>
      <p:sp>
        <p:nvSpPr>
          <p:cNvPr id="46" name="TextBox 45">
            <a:extLst>
              <a:ext uri="{FF2B5EF4-FFF2-40B4-BE49-F238E27FC236}">
                <a16:creationId xmlns:a16="http://schemas.microsoft.com/office/drawing/2014/main" id="{C4D70513-55CC-9BA5-AEC4-B8193B2F2D4F}"/>
              </a:ext>
            </a:extLst>
          </p:cNvPr>
          <p:cNvSpPr txBox="1"/>
          <p:nvPr/>
        </p:nvSpPr>
        <p:spPr>
          <a:xfrm>
            <a:off x="10001252" y="9341364"/>
            <a:ext cx="2952748" cy="523220"/>
          </a:xfrm>
          <a:prstGeom prst="rect">
            <a:avLst/>
          </a:prstGeom>
          <a:noFill/>
        </p:spPr>
        <p:txBody>
          <a:bodyPr wrap="square" rtlCol="0">
            <a:spAutoFit/>
          </a:bodyPr>
          <a:lstStyle/>
          <a:p>
            <a:pPr algn="ctr"/>
            <a:r>
              <a:rPr lang="en-IN" sz="2800" dirty="0">
                <a:latin typeface="Poppins" panose="00000500000000000000" pitchFamily="2" charset="0"/>
                <a:cs typeface="Poppins" panose="00000500000000000000" pitchFamily="2" charset="0"/>
              </a:rPr>
              <a:t>Join now</a:t>
            </a:r>
          </a:p>
        </p:txBody>
      </p:sp>
      <p:sp>
        <p:nvSpPr>
          <p:cNvPr id="47" name="Rectangle: Rounded Corners 46">
            <a:extLst>
              <a:ext uri="{FF2B5EF4-FFF2-40B4-BE49-F238E27FC236}">
                <a16:creationId xmlns:a16="http://schemas.microsoft.com/office/drawing/2014/main" id="{DEF201EA-DEA5-577B-1915-B909CF164C4B}"/>
              </a:ext>
            </a:extLst>
          </p:cNvPr>
          <p:cNvSpPr/>
          <p:nvPr/>
        </p:nvSpPr>
        <p:spPr>
          <a:xfrm>
            <a:off x="10453205" y="9373715"/>
            <a:ext cx="2048841" cy="466752"/>
          </a:xfrm>
          <a:prstGeom prst="roundRect">
            <a:avLst>
              <a:gd name="adj" fmla="val 50000"/>
            </a:avLst>
          </a:prstGeom>
          <a:noFill/>
          <a:ln w="28575">
            <a:solidFill>
              <a:srgbClr val="0FC30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8298</TotalTime>
  <Words>2616</Words>
  <Application>Microsoft Macintosh PowerPoint</Application>
  <PresentationFormat>Custom</PresentationFormat>
  <Paragraphs>652</Paragraphs>
  <Slides>42</Slides>
  <Notes>16</Notes>
  <HiddenSlides>0</HiddenSlides>
  <MMClips>0</MMClips>
  <ScaleCrop>false</ScaleCrop>
  <HeadingPairs>
    <vt:vector size="6" baseType="variant">
      <vt:variant>
        <vt:lpstr>Fonts Used</vt:lpstr>
      </vt:variant>
      <vt:variant>
        <vt:i4>17</vt:i4>
      </vt:variant>
      <vt:variant>
        <vt:lpstr>Theme</vt:lpstr>
      </vt:variant>
      <vt:variant>
        <vt:i4>1</vt:i4>
      </vt:variant>
      <vt:variant>
        <vt:lpstr>Slide Titles</vt:lpstr>
      </vt:variant>
      <vt:variant>
        <vt:i4>42</vt:i4>
      </vt:variant>
    </vt:vector>
  </HeadingPairs>
  <TitlesOfParts>
    <vt:vector size="60" baseType="lpstr">
      <vt:lpstr>ITC Souvenir Light</vt:lpstr>
      <vt:lpstr>Aptos Narrow</vt:lpstr>
      <vt:lpstr>Canva Sans</vt:lpstr>
      <vt:lpstr>Open Sauce Bold</vt:lpstr>
      <vt:lpstr>Poppins Bold</vt:lpstr>
      <vt:lpstr>Arimo Bold</vt:lpstr>
      <vt:lpstr>ITC Avant Garde Gothic</vt:lpstr>
      <vt:lpstr>Archivo Narrow Bold</vt:lpstr>
      <vt:lpstr>Arial Nova Cond</vt:lpstr>
      <vt:lpstr>ITC Avant Garde Gothic Bold</vt:lpstr>
      <vt:lpstr>Francois One</vt:lpstr>
      <vt:lpstr>Aptos</vt:lpstr>
      <vt:lpstr>Arbutus Slab</vt:lpstr>
      <vt:lpstr>Arial</vt:lpstr>
      <vt:lpstr>Century Gothic</vt:lpstr>
      <vt:lpstr>Poppins</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 and White Modern Sustainable Agriculture Presentation</dc:title>
  <dc:creator>Jaskirat Singh</dc:creator>
  <cp:lastModifiedBy>Amandeep Singh Bajwa</cp:lastModifiedBy>
  <cp:revision>94</cp:revision>
  <dcterms:created xsi:type="dcterms:W3CDTF">2006-08-16T00:00:00Z</dcterms:created>
  <dcterms:modified xsi:type="dcterms:W3CDTF">2026-02-04T06:38:33Z</dcterms:modified>
  <dc:identifier>DAGhnKtS2eo</dc:identifier>
</cp:coreProperties>
</file>